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58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0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2EF5BDA-DD73-41BD-9802-4187E21CDD98}" type="datetimeFigureOut">
              <a:rPr lang="zh-TW" altLang="en-US" smtClean="0"/>
              <a:t>2022/9/6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5776C842-C2C1-4BB4-A2B1-B41046A10E1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548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F5BDA-DD73-41BD-9802-4187E21CDD98}" type="datetimeFigureOut">
              <a:rPr lang="zh-TW" altLang="en-US" smtClean="0"/>
              <a:t>2022/9/6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6C842-C2C1-4BB4-A2B1-B41046A10E1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4470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F5BDA-DD73-41BD-9802-4187E21CDD98}" type="datetimeFigureOut">
              <a:rPr lang="zh-TW" altLang="en-US" smtClean="0"/>
              <a:t>2022/9/6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6C842-C2C1-4BB4-A2B1-B41046A10E1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85180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F5BDA-DD73-41BD-9802-4187E21CDD98}" type="datetimeFigureOut">
              <a:rPr lang="zh-TW" altLang="en-US" smtClean="0"/>
              <a:t>2022/9/6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6C842-C2C1-4BB4-A2B1-B41046A10E1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31646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F5BDA-DD73-41BD-9802-4187E21CDD98}" type="datetimeFigureOut">
              <a:rPr lang="zh-TW" altLang="en-US" smtClean="0"/>
              <a:t>2022/9/6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6C842-C2C1-4BB4-A2B1-B41046A10E1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61259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F5BDA-DD73-41BD-9802-4187E21CDD98}" type="datetimeFigureOut">
              <a:rPr lang="zh-TW" altLang="en-US" smtClean="0"/>
              <a:t>2022/9/6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6C842-C2C1-4BB4-A2B1-B41046A10E1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11658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F5BDA-DD73-41BD-9802-4187E21CDD98}" type="datetimeFigureOut">
              <a:rPr lang="zh-TW" altLang="en-US" smtClean="0"/>
              <a:t>2022/9/6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6C842-C2C1-4BB4-A2B1-B41046A10E1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34299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F5BDA-DD73-41BD-9802-4187E21CDD98}" type="datetimeFigureOut">
              <a:rPr lang="zh-TW" altLang="en-US" smtClean="0"/>
              <a:t>2022/9/6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6C842-C2C1-4BB4-A2B1-B41046A10E1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44062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F5BDA-DD73-41BD-9802-4187E21CDD98}" type="datetimeFigureOut">
              <a:rPr lang="zh-TW" altLang="en-US" smtClean="0"/>
              <a:t>2022/9/6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6C842-C2C1-4BB4-A2B1-B41046A10E1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8732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F5BDA-DD73-41BD-9802-4187E21CDD98}" type="datetimeFigureOut">
              <a:rPr lang="zh-TW" altLang="en-US" smtClean="0"/>
              <a:t>2022/9/6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6C842-C2C1-4BB4-A2B1-B41046A10E1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6509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F5BDA-DD73-41BD-9802-4187E21CDD98}" type="datetimeFigureOut">
              <a:rPr lang="zh-TW" altLang="en-US" smtClean="0"/>
              <a:t>2022/9/6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6C842-C2C1-4BB4-A2B1-B41046A10E1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4805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F5BDA-DD73-41BD-9802-4187E21CDD98}" type="datetimeFigureOut">
              <a:rPr lang="zh-TW" altLang="en-US" smtClean="0"/>
              <a:t>2022/9/6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6C842-C2C1-4BB4-A2B1-B41046A10E1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6989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F5BDA-DD73-41BD-9802-4187E21CDD98}" type="datetimeFigureOut">
              <a:rPr lang="zh-TW" altLang="en-US" smtClean="0"/>
              <a:t>2022/9/6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6C842-C2C1-4BB4-A2B1-B41046A10E1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0492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F5BDA-DD73-41BD-9802-4187E21CDD98}" type="datetimeFigureOut">
              <a:rPr lang="zh-TW" altLang="en-US" smtClean="0"/>
              <a:t>2022/9/6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6C842-C2C1-4BB4-A2B1-B41046A10E1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4052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F5BDA-DD73-41BD-9802-4187E21CDD98}" type="datetimeFigureOut">
              <a:rPr lang="zh-TW" altLang="en-US" smtClean="0"/>
              <a:t>2022/9/6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6C842-C2C1-4BB4-A2B1-B41046A10E1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2567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F5BDA-DD73-41BD-9802-4187E21CDD98}" type="datetimeFigureOut">
              <a:rPr lang="zh-TW" altLang="en-US" smtClean="0"/>
              <a:t>2022/9/6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6C842-C2C1-4BB4-A2B1-B41046A10E1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5037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F5BDA-DD73-41BD-9802-4187E21CDD98}" type="datetimeFigureOut">
              <a:rPr lang="zh-TW" altLang="en-US" smtClean="0"/>
              <a:t>2022/9/6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6C842-C2C1-4BB4-A2B1-B41046A10E1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1492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F5BDA-DD73-41BD-9802-4187E21CDD98}" type="datetimeFigureOut">
              <a:rPr lang="zh-TW" altLang="en-US" smtClean="0"/>
              <a:t>2022/9/6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6C842-C2C1-4BB4-A2B1-B41046A10E1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9171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3D17A2DC-4C93-42CE-92C8-24041202BA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1746672"/>
          </a:xfrm>
        </p:spPr>
        <p:txBody>
          <a:bodyPr/>
          <a:lstStyle/>
          <a:p>
            <a:pPr algn="ctr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111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年度灌溉水質相關檢測設備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教育訓練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xmlns="" id="{81241FE4-24B0-3FF1-7B18-357CC39EDE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6424" y="3988965"/>
            <a:ext cx="8791575" cy="1874939"/>
          </a:xfrm>
        </p:spPr>
        <p:txBody>
          <a:bodyPr>
            <a:normAutofit/>
          </a:bodyPr>
          <a:lstStyle/>
          <a:p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主講人：廖信福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電話：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0963-050618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16427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C22EC75A-27FC-3423-71E1-C7EBE06DE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保存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012B82B2-5E4B-BCC1-1881-F732BB0A85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電極清潔乾淨後保存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主機長時間沒用須將電池取下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存放於陰涼乾燥之場所極可</a:t>
            </a:r>
          </a:p>
          <a:p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023B5709-352F-3BE1-0677-37C454BBC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859" y="2254691"/>
            <a:ext cx="4485619" cy="2967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088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D27FDFA7-E411-8EB6-8260-9492652FC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問題討論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C62DBEC8-4AEB-9512-C9D5-6FC77B891B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4152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xmlns="" id="{A761FFE8-EDDD-DF4E-E639-2B7C0FE9D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PH6+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攜帶型</a:t>
            </a:r>
            <a: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PH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計</a:t>
            </a:r>
          </a:p>
        </p:txBody>
      </p:sp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xmlns="" id="{84F51EDF-33B9-F840-95E4-02BA0FDFBDA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99" y="2249488"/>
            <a:ext cx="4606763" cy="3541712"/>
          </a:xfrm>
        </p:spPr>
      </p:pic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xmlns="" id="{5D2C2A25-27A3-94A0-5DCB-4D76C08BB36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全套包含：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一、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pH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計主機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二、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PH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塑膠電極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三、溫度探棒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四、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pH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標準液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(4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7)</a:t>
            </a:r>
          </a:p>
          <a:p>
            <a:pPr marL="0" indent="0">
              <a:buNone/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五、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3M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KCL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電極保存液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六、去離子水</a:t>
            </a:r>
          </a:p>
        </p:txBody>
      </p:sp>
    </p:spTree>
    <p:extLst>
      <p:ext uri="{BB962C8B-B14F-4D97-AF65-F5344CB8AC3E}">
        <p14:creationId xmlns:p14="http://schemas.microsoft.com/office/powerpoint/2010/main" val="118026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DB9498BC-90F7-CC94-239E-C7A309843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校正</a:t>
            </a: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xmlns="" id="{50529FC8-DAE9-4666-F817-01FF73428B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1" y="2274653"/>
            <a:ext cx="9905999" cy="3656363"/>
          </a:xfrm>
        </p:spPr>
        <p:txBody>
          <a:bodyPr>
            <a:normAutofit lnSpcReduction="10000"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電極會耗損故需要定期校正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電極需擦拭乾淨避免汙染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標準液需定期更換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確認電極斜率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註：電極原點電位為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±15mV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，斜率為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95%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以上為佳</a:t>
            </a:r>
            <a:endParaRPr lang="en-US" altLang="zh-TW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0C8592AD-9BA9-9364-A55B-C4A112EE66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7333" y="2274653"/>
            <a:ext cx="3240078" cy="3564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025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F990F90D-A06D-C3BC-78E0-CF2AB57B3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量測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4CD5ECC5-C3B5-916F-F2B5-4A09CEA888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確認電極已校正且狀況良好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確認電極表面已清潔乾淨避免汙染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測試時可輕輕攪動電極加快穩定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測試後以清水沖洗，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如有油汙可用酒精清潔後再使用清水沖洗乾淨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81352E3F-02FA-6A91-C2B9-B10CD50EC5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9118" y="2249487"/>
            <a:ext cx="3174184" cy="317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109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6A1FD447-A87E-3838-2F95-C7B7FDE5F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保存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8FF7776F-CC1E-7F4A-421D-E46E6D756B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電極清潔乾淨後保存於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3M KCL</a:t>
            </a: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主機長時間沒用須將電池取下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存放於陰涼乾燥之場所極可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99B384E5-E98C-DD7C-D8DB-94778F9B92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9235" y="2249487"/>
            <a:ext cx="5248177" cy="330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752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B56B8B96-634E-2558-FA3B-DD9A3E37C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常見問題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D7C90171-1B52-3A13-8F02-CE775819B2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zh-TW" altLang="en-US" dirty="0"/>
              <a:t>一、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測值不穩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先以標準液確認是否為樣品問題，在確認電極狀況是否良好</a:t>
            </a:r>
            <a:endParaRPr lang="en-US" altLang="zh-TW" sz="1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二、無法校正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確認標準液是否受汙染，在確認電極狀況是否良好</a:t>
            </a:r>
            <a:endParaRPr lang="en-US" altLang="zh-TW" sz="1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三、顯示異常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請與供應商聯絡</a:t>
            </a:r>
          </a:p>
        </p:txBody>
      </p:sp>
    </p:spTree>
    <p:extLst>
      <p:ext uri="{BB962C8B-B14F-4D97-AF65-F5344CB8AC3E}">
        <p14:creationId xmlns:p14="http://schemas.microsoft.com/office/powerpoint/2010/main" val="2138723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AD7B3B9A-407B-D92B-15D1-59B998823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CON6+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攜帶型電導度計</a:t>
            </a:r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xmlns="" id="{1ADE1560-331F-F5DF-77E1-1200A90D56C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3" y="2249488"/>
            <a:ext cx="4319819" cy="3541712"/>
          </a:xfrm>
        </p:spPr>
      </p:pic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xmlns="" id="{3E3DFC26-10BC-7F5F-406D-31522B2FA4B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全套包含：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一、導電度電極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(K=1)</a:t>
            </a:r>
          </a:p>
          <a:p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二、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84</a:t>
            </a:r>
            <a:r>
              <a:rPr lang="el-GR" altLang="zh-TW" sz="2000" dirty="0">
                <a:latin typeface="新細明體" panose="02020500000000000000" pitchFamily="18" charset="-120"/>
                <a:ea typeface="標楷體" panose="03000509000000000000" pitchFamily="65" charset="-120"/>
              </a:rPr>
              <a:t>μ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S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導電度標準液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三、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1413</a:t>
            </a:r>
            <a:r>
              <a:rPr lang="el-GR" altLang="zh-TW" sz="2000" dirty="0">
                <a:latin typeface="新細明體" panose="02020500000000000000" pitchFamily="18" charset="-120"/>
                <a:ea typeface="標楷體" panose="03000509000000000000" pitchFamily="65" charset="-120"/>
              </a:rPr>
              <a:t> μ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S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導電度標準液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四、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12880</a:t>
            </a:r>
            <a:r>
              <a:rPr lang="el-GR" altLang="zh-TW" sz="2000" dirty="0">
                <a:latin typeface="新細明體" panose="02020500000000000000" pitchFamily="18" charset="-120"/>
                <a:ea typeface="標楷體" panose="03000509000000000000" pitchFamily="65" charset="-120"/>
              </a:rPr>
              <a:t> μ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S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導電度標準液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五、去離子水</a:t>
            </a:r>
          </a:p>
        </p:txBody>
      </p:sp>
    </p:spTree>
    <p:extLst>
      <p:ext uri="{BB962C8B-B14F-4D97-AF65-F5344CB8AC3E}">
        <p14:creationId xmlns:p14="http://schemas.microsoft.com/office/powerpoint/2010/main" val="1702436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:a16="http://schemas.microsoft.com/office/drawing/2014/main" xmlns="" id="{602C2AF7-FA00-6C25-50A0-A3238C883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校正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xmlns="" id="{F0A38085-2698-8ECB-F54F-3920DA8708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確認電極已清潔乾淨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確認電極保護蓋有裝回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將電極放入符合範圍之標準液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/>
          </a:p>
          <a:p>
            <a:r>
              <a:rPr lang="en-US" altLang="zh-TW" sz="1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en-US" sz="1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清潔時注意不可弄丟</a:t>
            </a:r>
            <a:r>
              <a:rPr lang="en-US" altLang="zh-TW" sz="1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O</a:t>
            </a:r>
            <a:r>
              <a:rPr lang="zh-TW" altLang="en-US" sz="1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型環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xmlns="" id="{9FDEAAF6-F945-9470-26AC-AFE857C6C5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7203" y="2344210"/>
            <a:ext cx="2648823" cy="335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291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89068E3E-73A0-A1E3-5C5D-899E59936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量測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7D035ED4-B579-16DC-85FF-6E00742455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確保樣品進入高度要達到標線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確認測試管內無氣泡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5A2DA0FC-96D9-26F8-66AC-40B17D9281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6834" y="2249487"/>
            <a:ext cx="2811294" cy="355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4279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電路">
  <a:themeElements>
    <a:clrScheme name="電路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電路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電路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TM04033919[[fn=電路]]</Template>
  <TotalTime>220</TotalTime>
  <Words>339</Words>
  <Application>Microsoft Office PowerPoint</Application>
  <PresentationFormat>寬螢幕</PresentationFormat>
  <Paragraphs>59</Paragraphs>
  <Slides>11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8" baseType="lpstr">
      <vt:lpstr>Tw Cen MT</vt:lpstr>
      <vt:lpstr>新細明體</vt:lpstr>
      <vt:lpstr>標楷體</vt:lpstr>
      <vt:lpstr>Arial</vt:lpstr>
      <vt:lpstr>Trebuchet MS</vt:lpstr>
      <vt:lpstr>Wingdings</vt:lpstr>
      <vt:lpstr>電路</vt:lpstr>
      <vt:lpstr>111年度灌溉水質相關檢測設備 教育訓練</vt:lpstr>
      <vt:lpstr>PH6+攜帶型PH計</vt:lpstr>
      <vt:lpstr>校正</vt:lpstr>
      <vt:lpstr>量測</vt:lpstr>
      <vt:lpstr>保存</vt:lpstr>
      <vt:lpstr>常見問題</vt:lpstr>
      <vt:lpstr>CON6+攜帶型電導度計</vt:lpstr>
      <vt:lpstr>校正</vt:lpstr>
      <vt:lpstr>量測</vt:lpstr>
      <vt:lpstr>保存</vt:lpstr>
      <vt:lpstr>問題討論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111年度灌溉水質相關檢測設備 教育訓練</dc:title>
  <dc:creator>stanley liao</dc:creator>
  <cp:lastModifiedBy>曾如凰</cp:lastModifiedBy>
  <cp:revision>6</cp:revision>
  <dcterms:created xsi:type="dcterms:W3CDTF">2022-09-06T01:57:51Z</dcterms:created>
  <dcterms:modified xsi:type="dcterms:W3CDTF">2022-09-06T06:17:42Z</dcterms:modified>
</cp:coreProperties>
</file>