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6" r:id="rId5"/>
  </p:sldMasterIdLst>
  <p:notesMasterIdLst>
    <p:notesMasterId r:id="rId43"/>
  </p:notesMasterIdLst>
  <p:handoutMasterIdLst>
    <p:handoutMasterId r:id="rId44"/>
  </p:handoutMasterIdLst>
  <p:sldIdLst>
    <p:sldId id="424" r:id="rId6"/>
    <p:sldId id="301" r:id="rId7"/>
    <p:sldId id="306" r:id="rId8"/>
    <p:sldId id="368" r:id="rId9"/>
    <p:sldId id="369" r:id="rId10"/>
    <p:sldId id="425" r:id="rId11"/>
    <p:sldId id="370" r:id="rId12"/>
    <p:sldId id="371" r:id="rId13"/>
    <p:sldId id="372" r:id="rId14"/>
    <p:sldId id="373" r:id="rId15"/>
    <p:sldId id="387" r:id="rId16"/>
    <p:sldId id="388" r:id="rId17"/>
    <p:sldId id="374" r:id="rId18"/>
    <p:sldId id="375" r:id="rId19"/>
    <p:sldId id="386" r:id="rId20"/>
    <p:sldId id="376" r:id="rId21"/>
    <p:sldId id="377" r:id="rId22"/>
    <p:sldId id="378" r:id="rId23"/>
    <p:sldId id="384" r:id="rId24"/>
    <p:sldId id="385" r:id="rId25"/>
    <p:sldId id="391" r:id="rId26"/>
    <p:sldId id="379" r:id="rId27"/>
    <p:sldId id="380" r:id="rId28"/>
    <p:sldId id="389" r:id="rId29"/>
    <p:sldId id="390" r:id="rId30"/>
    <p:sldId id="392" r:id="rId31"/>
    <p:sldId id="382" r:id="rId32"/>
    <p:sldId id="381" r:id="rId33"/>
    <p:sldId id="410" r:id="rId34"/>
    <p:sldId id="1707" r:id="rId35"/>
    <p:sldId id="419" r:id="rId36"/>
    <p:sldId id="420" r:id="rId37"/>
    <p:sldId id="421" r:id="rId38"/>
    <p:sldId id="422" r:id="rId39"/>
    <p:sldId id="331" r:id="rId40"/>
    <p:sldId id="1705" r:id="rId41"/>
    <p:sldId id="274" r:id="rId42"/>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預設章節" id="{2B345A1A-E771-4AC2-8AC6-63B383743C1D}">
          <p14:sldIdLst>
            <p14:sldId id="424"/>
            <p14:sldId id="301"/>
          </p14:sldIdLst>
        </p14:section>
        <p14:section name="壹" id="{19FC5B7A-1ACF-4DD6-B363-CB72A7688469}">
          <p14:sldIdLst>
            <p14:sldId id="306"/>
          </p14:sldIdLst>
        </p14:section>
        <p14:section name="貳" id="{87084131-88B9-4709-8DF0-CAA1BDA1D6B6}">
          <p14:sldIdLst>
            <p14:sldId id="368"/>
            <p14:sldId id="369"/>
          </p14:sldIdLst>
        </p14:section>
        <p14:section name="參之一 事業區域及範圍劃設之公告、 廢止" id="{7C95DDEA-105A-41B5-A99A-80719DD61311}">
          <p14:sldIdLst>
            <p14:sldId id="425"/>
            <p14:sldId id="370"/>
            <p14:sldId id="371"/>
            <p14:sldId id="372"/>
            <p14:sldId id="373"/>
            <p14:sldId id="387"/>
            <p14:sldId id="388"/>
          </p14:sldIdLst>
        </p14:section>
        <p14:section name="參之二 改道" id="{131085C5-375C-43C7-8279-84E96903A0E7}">
          <p14:sldIdLst>
            <p14:sldId id="374"/>
            <p14:sldId id="375"/>
            <p14:sldId id="386"/>
          </p14:sldIdLst>
        </p14:section>
        <p14:section name="參之三 兼作" id="{1C854E7F-4678-42C8-B136-EFD58E759B00}">
          <p14:sldIdLst>
            <p14:sldId id="376"/>
            <p14:sldId id="377"/>
            <p14:sldId id="378"/>
            <p14:sldId id="384"/>
            <p14:sldId id="385"/>
            <p14:sldId id="391"/>
          </p14:sldIdLst>
        </p14:section>
        <p14:section name="參之四 銜接" id="{686FFDF6-258E-4165-A3E3-2751F5A14A67}">
          <p14:sldIdLst>
            <p14:sldId id="379"/>
            <p14:sldId id="380"/>
            <p14:sldId id="389"/>
            <p14:sldId id="390"/>
          </p14:sldIdLst>
        </p14:section>
        <p14:section name="參之五 展延" id="{AD307DE6-2811-4D59-A831-D1A424073758}">
          <p14:sldIdLst>
            <p14:sldId id="392"/>
          </p14:sldIdLst>
        </p14:section>
        <p14:section name="參之六 變更" id="{BB68F24A-1B3C-478D-A5E5-6EA007247682}">
          <p14:sldIdLst>
            <p14:sldId id="382"/>
          </p14:sldIdLst>
        </p14:section>
        <p14:section name="參之七 許可裁罰中現行研議中之推動項目" id="{C2ABCE3E-BAB1-419F-BE9C-D2BD6CC4A2FE}">
          <p14:sldIdLst>
            <p14:sldId id="381"/>
          </p14:sldIdLst>
        </p14:section>
        <p14:section name="參之八 災害防救" id="{94CED912-E616-48E2-B006-0787B4ACDCEC}">
          <p14:sldIdLst>
            <p14:sldId id="410"/>
            <p14:sldId id="1707"/>
            <p14:sldId id="419"/>
            <p14:sldId id="420"/>
            <p14:sldId id="421"/>
            <p14:sldId id="422"/>
          </p14:sldIdLst>
        </p14:section>
        <p14:section name="未來展望" id="{7E67925A-6EB1-483D-AA59-C54F47682B31}">
          <p14:sldIdLst>
            <p14:sldId id="331"/>
            <p14:sldId id="1705"/>
            <p14:sldId id="2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4" roundtripDataSignature="AMtx7mh1Zmu7XzV1XbSFmhZw22RCc8UE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808"/>
    <a:srgbClr val="FFE6B3"/>
    <a:srgbClr val="FFE0A3"/>
    <a:srgbClr val="A1A1A1"/>
    <a:srgbClr val="4F6228"/>
    <a:srgbClr val="465723"/>
    <a:srgbClr val="7A8345"/>
    <a:srgbClr val="88924C"/>
    <a:srgbClr val="6B8537"/>
    <a:srgbClr val="FDC1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5F164F-2634-4795-BBCE-626869D7D4E6}" v="5" dt="2022-06-06T01:24:55.686"/>
  </p1510:revLst>
</p1510:revInfo>
</file>

<file path=ppt/tableStyles.xml><?xml version="1.0" encoding="utf-8"?>
<a:tblStyleLst xmlns:a="http://schemas.openxmlformats.org/drawingml/2006/main" def="{6F920313-88BC-4D06-9A28-C819C197AFE9}">
  <a:tblStyle styleId="{6F920313-88BC-4D06-9A28-C819C197AFE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97" autoAdjust="0"/>
    <p:restoredTop sz="94660"/>
  </p:normalViewPr>
  <p:slideViewPr>
    <p:cSldViewPr snapToGrid="0">
      <p:cViewPr varScale="1">
        <p:scale>
          <a:sx n="100" d="100"/>
          <a:sy n="100" d="100"/>
        </p:scale>
        <p:origin x="108" y="1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64" Type="http://customschemas.google.com/relationships/presentationmetadata" Target="metadata"/><Relationship Id="rId69"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劉濬誠" userId="490afcd4-384d-465e-b883-b59f2a90c8b3" providerId="ADAL" clId="{3A735F52-63E5-4D36-BD42-D7F16D469FD9}"/>
    <pc:docChg chg="custSel modSld">
      <pc:chgData name="劉濬誠" userId="490afcd4-384d-465e-b883-b59f2a90c8b3" providerId="ADAL" clId="{3A735F52-63E5-4D36-BD42-D7F16D469FD9}" dt="2022-06-06T00:49:27.643" v="50"/>
      <pc:docMkLst>
        <pc:docMk/>
      </pc:docMkLst>
      <pc:sldChg chg="delSp modSp mod">
        <pc:chgData name="劉濬誠" userId="490afcd4-384d-465e-b883-b59f2a90c8b3" providerId="ADAL" clId="{3A735F52-63E5-4D36-BD42-D7F16D469FD9}" dt="2022-06-06T00:47:20.437" v="47" actId="20577"/>
        <pc:sldMkLst>
          <pc:docMk/>
          <pc:sldMk cId="730122901" sldId="410"/>
        </pc:sldMkLst>
        <pc:spChg chg="mod">
          <ac:chgData name="劉濬誠" userId="490afcd4-384d-465e-b883-b59f2a90c8b3" providerId="ADAL" clId="{3A735F52-63E5-4D36-BD42-D7F16D469FD9}" dt="2022-06-06T00:47:20.437" v="47" actId="20577"/>
          <ac:spMkLst>
            <pc:docMk/>
            <pc:sldMk cId="730122901" sldId="410"/>
            <ac:spMk id="92" creationId="{83B36819-96FB-4E2D-23C8-AF6F14E90B1F}"/>
          </ac:spMkLst>
        </pc:spChg>
        <pc:spChg chg="mod">
          <ac:chgData name="劉濬誠" userId="490afcd4-384d-465e-b883-b59f2a90c8b3" providerId="ADAL" clId="{3A735F52-63E5-4D36-BD42-D7F16D469FD9}" dt="2022-06-06T00:46:44.124" v="9" actId="20577"/>
          <ac:spMkLst>
            <pc:docMk/>
            <pc:sldMk cId="730122901" sldId="410"/>
            <ac:spMk id="96" creationId="{486F17E5-E93C-AE18-2C54-BB6B64ECABCA}"/>
          </ac:spMkLst>
        </pc:spChg>
        <pc:spChg chg="mod">
          <ac:chgData name="劉濬誠" userId="490afcd4-384d-465e-b883-b59f2a90c8b3" providerId="ADAL" clId="{3A735F52-63E5-4D36-BD42-D7F16D469FD9}" dt="2022-06-06T00:47:10.810" v="33" actId="14100"/>
          <ac:spMkLst>
            <pc:docMk/>
            <pc:sldMk cId="730122901" sldId="410"/>
            <ac:spMk id="97" creationId="{91BFAD42-07F5-07AB-9200-3E3EDB3645C3}"/>
          </ac:spMkLst>
        </pc:spChg>
        <pc:spChg chg="del">
          <ac:chgData name="劉濬誠" userId="490afcd4-384d-465e-b883-b59f2a90c8b3" providerId="ADAL" clId="{3A735F52-63E5-4D36-BD42-D7F16D469FD9}" dt="2022-06-06T00:47:04.681" v="31" actId="478"/>
          <ac:spMkLst>
            <pc:docMk/>
            <pc:sldMk cId="730122901" sldId="410"/>
            <ac:spMk id="128" creationId="{736A8C8D-5C68-7265-3E38-A5FE5E1654A0}"/>
          </ac:spMkLst>
        </pc:spChg>
      </pc:sldChg>
      <pc:sldChg chg="modSp mod">
        <pc:chgData name="劉濬誠" userId="490afcd4-384d-465e-b883-b59f2a90c8b3" providerId="ADAL" clId="{3A735F52-63E5-4D36-BD42-D7F16D469FD9}" dt="2022-06-06T00:49:27.643" v="50"/>
        <pc:sldMkLst>
          <pc:docMk/>
          <pc:sldMk cId="1529392522" sldId="412"/>
        </pc:sldMkLst>
        <pc:spChg chg="mod">
          <ac:chgData name="劉濬誠" userId="490afcd4-384d-465e-b883-b59f2a90c8b3" providerId="ADAL" clId="{3A735F52-63E5-4D36-BD42-D7F16D469FD9}" dt="2022-06-06T00:49:10.246" v="48"/>
          <ac:spMkLst>
            <pc:docMk/>
            <pc:sldMk cId="1529392522" sldId="412"/>
            <ac:spMk id="70" creationId="{F042E735-62AB-CE6D-E7F5-069CE8B7A0B4}"/>
          </ac:spMkLst>
        </pc:spChg>
        <pc:spChg chg="mod">
          <ac:chgData name="劉濬誠" userId="490afcd4-384d-465e-b883-b59f2a90c8b3" providerId="ADAL" clId="{3A735F52-63E5-4D36-BD42-D7F16D469FD9}" dt="2022-06-06T00:49:20.801" v="49"/>
          <ac:spMkLst>
            <pc:docMk/>
            <pc:sldMk cId="1529392522" sldId="412"/>
            <ac:spMk id="75" creationId="{BC2317F5-BC01-E918-F5AD-6FA41072AF08}"/>
          </ac:spMkLst>
        </pc:spChg>
        <pc:spChg chg="mod">
          <ac:chgData name="劉濬誠" userId="490afcd4-384d-465e-b883-b59f2a90c8b3" providerId="ADAL" clId="{3A735F52-63E5-4D36-BD42-D7F16D469FD9}" dt="2022-06-06T00:49:27.643" v="50"/>
          <ac:spMkLst>
            <pc:docMk/>
            <pc:sldMk cId="1529392522" sldId="412"/>
            <ac:spMk id="77" creationId="{D9B3340F-1FAF-2FAF-F2D7-61C3889EA16F}"/>
          </ac:spMkLst>
        </pc:spChg>
      </pc:sldChg>
    </pc:docChg>
  </pc:docChgLst>
  <pc:docChgLst>
    <pc:chgData name="郭奕辰" userId="c3d0dfb1-962c-4a62-b983-56fecc26508e" providerId="ADAL" clId="{F55F164F-2634-4795-BBCE-626869D7D4E6}"/>
    <pc:docChg chg="undo custSel addSld delSld modSld modMainMaster modSection">
      <pc:chgData name="郭奕辰" userId="c3d0dfb1-962c-4a62-b983-56fecc26508e" providerId="ADAL" clId="{F55F164F-2634-4795-BBCE-626869D7D4E6}" dt="2022-06-06T05:06:22.253" v="232" actId="20577"/>
      <pc:docMkLst>
        <pc:docMk/>
      </pc:docMkLst>
      <pc:sldChg chg="modSp mod">
        <pc:chgData name="郭奕辰" userId="c3d0dfb1-962c-4a62-b983-56fecc26508e" providerId="ADAL" clId="{F55F164F-2634-4795-BBCE-626869D7D4E6}" dt="2022-06-06T05:06:22.253" v="232" actId="20577"/>
        <pc:sldMkLst>
          <pc:docMk/>
          <pc:sldMk cId="540468039" sldId="301"/>
        </pc:sldMkLst>
        <pc:spChg chg="mod">
          <ac:chgData name="郭奕辰" userId="c3d0dfb1-962c-4a62-b983-56fecc26508e" providerId="ADAL" clId="{F55F164F-2634-4795-BBCE-626869D7D4E6}" dt="2022-06-06T05:05:33.759" v="228" actId="20577"/>
          <ac:spMkLst>
            <pc:docMk/>
            <pc:sldMk cId="540468039" sldId="301"/>
            <ac:spMk id="18" creationId="{0C61D9F1-590F-F1F5-5EA2-C6D1A9E0E64D}"/>
          </ac:spMkLst>
        </pc:spChg>
        <pc:spChg chg="mod">
          <ac:chgData name="郭奕辰" userId="c3d0dfb1-962c-4a62-b983-56fecc26508e" providerId="ADAL" clId="{F55F164F-2634-4795-BBCE-626869D7D4E6}" dt="2022-06-06T05:06:22.253" v="232" actId="20577"/>
          <ac:spMkLst>
            <pc:docMk/>
            <pc:sldMk cId="540468039" sldId="301"/>
            <ac:spMk id="33" creationId="{9DD2D2E0-D0AB-364A-AAB5-D66CF54CEBFD}"/>
          </ac:spMkLst>
        </pc:spChg>
      </pc:sldChg>
      <pc:sldChg chg="modSp mod modNotesTx">
        <pc:chgData name="郭奕辰" userId="c3d0dfb1-962c-4a62-b983-56fecc26508e" providerId="ADAL" clId="{F55F164F-2634-4795-BBCE-626869D7D4E6}" dt="2022-06-06T04:58:35.630" v="178" actId="14100"/>
        <pc:sldMkLst>
          <pc:docMk/>
          <pc:sldMk cId="428463736" sldId="373"/>
        </pc:sldMkLst>
        <pc:spChg chg="mod">
          <ac:chgData name="郭奕辰" userId="c3d0dfb1-962c-4a62-b983-56fecc26508e" providerId="ADAL" clId="{F55F164F-2634-4795-BBCE-626869D7D4E6}" dt="2022-06-06T04:57:15.014" v="160" actId="14100"/>
          <ac:spMkLst>
            <pc:docMk/>
            <pc:sldMk cId="428463736" sldId="373"/>
            <ac:spMk id="2" creationId="{6DC78339-FDC5-AE94-C5F1-658805082396}"/>
          </ac:spMkLst>
        </pc:spChg>
        <pc:spChg chg="mod">
          <ac:chgData name="郭奕辰" userId="c3d0dfb1-962c-4a62-b983-56fecc26508e" providerId="ADAL" clId="{F55F164F-2634-4795-BBCE-626869D7D4E6}" dt="2022-06-06T04:56:03.306" v="154" actId="14100"/>
          <ac:spMkLst>
            <pc:docMk/>
            <pc:sldMk cId="428463736" sldId="373"/>
            <ac:spMk id="26" creationId="{24C5406B-FF0F-32DA-4ABB-3988EDA1FA6B}"/>
          </ac:spMkLst>
        </pc:spChg>
        <pc:spChg chg="mod">
          <ac:chgData name="郭奕辰" userId="c3d0dfb1-962c-4a62-b983-56fecc26508e" providerId="ADAL" clId="{F55F164F-2634-4795-BBCE-626869D7D4E6}" dt="2022-06-06T04:58:31.735" v="177" actId="14100"/>
          <ac:spMkLst>
            <pc:docMk/>
            <pc:sldMk cId="428463736" sldId="373"/>
            <ac:spMk id="29" creationId="{C465D78F-A139-C2D1-437E-D147811CD686}"/>
          </ac:spMkLst>
        </pc:spChg>
        <pc:spChg chg="mod">
          <ac:chgData name="郭奕辰" userId="c3d0dfb1-962c-4a62-b983-56fecc26508e" providerId="ADAL" clId="{F55F164F-2634-4795-BBCE-626869D7D4E6}" dt="2022-06-06T04:58:35.630" v="178" actId="14100"/>
          <ac:spMkLst>
            <pc:docMk/>
            <pc:sldMk cId="428463736" sldId="373"/>
            <ac:spMk id="33" creationId="{329ABC8B-9DDA-710D-454D-6FF868BD18BA}"/>
          </ac:spMkLst>
        </pc:spChg>
        <pc:spChg chg="mod">
          <ac:chgData name="郭奕辰" userId="c3d0dfb1-962c-4a62-b983-56fecc26508e" providerId="ADAL" clId="{F55F164F-2634-4795-BBCE-626869D7D4E6}" dt="2022-06-06T04:57:42.200" v="165" actId="20577"/>
          <ac:spMkLst>
            <pc:docMk/>
            <pc:sldMk cId="428463736" sldId="373"/>
            <ac:spMk id="51" creationId="{10DE4381-AAA1-42DA-BCB0-6AE9A012F39C}"/>
          </ac:spMkLst>
        </pc:spChg>
        <pc:spChg chg="mod">
          <ac:chgData name="郭奕辰" userId="c3d0dfb1-962c-4a62-b983-56fecc26508e" providerId="ADAL" clId="{F55F164F-2634-4795-BBCE-626869D7D4E6}" dt="2022-06-06T04:58:26.425" v="176" actId="20577"/>
          <ac:spMkLst>
            <pc:docMk/>
            <pc:sldMk cId="428463736" sldId="373"/>
            <ac:spMk id="63" creationId="{3E73A61B-AAC7-4DBA-A787-381B8F444812}"/>
          </ac:spMkLst>
        </pc:spChg>
        <pc:picChg chg="mod">
          <ac:chgData name="郭奕辰" userId="c3d0dfb1-962c-4a62-b983-56fecc26508e" providerId="ADAL" clId="{F55F164F-2634-4795-BBCE-626869D7D4E6}" dt="2022-06-06T04:53:51.561" v="146" actId="1037"/>
          <ac:picMkLst>
            <pc:docMk/>
            <pc:sldMk cId="428463736" sldId="373"/>
            <ac:picMk id="11" creationId="{2991DF8B-C42B-4899-B908-F118CABA71A4}"/>
          </ac:picMkLst>
        </pc:picChg>
      </pc:sldChg>
      <pc:sldChg chg="modSp mod modNotesTx">
        <pc:chgData name="郭奕辰" userId="c3d0dfb1-962c-4a62-b983-56fecc26508e" providerId="ADAL" clId="{F55F164F-2634-4795-BBCE-626869D7D4E6}" dt="2022-06-06T05:00:17.346" v="180" actId="20577"/>
        <pc:sldMkLst>
          <pc:docMk/>
          <pc:sldMk cId="3827628120" sldId="378"/>
        </pc:sldMkLst>
        <pc:spChg chg="mod">
          <ac:chgData name="郭奕辰" userId="c3d0dfb1-962c-4a62-b983-56fecc26508e" providerId="ADAL" clId="{F55F164F-2634-4795-BBCE-626869D7D4E6}" dt="2022-06-06T05:00:17.346" v="180" actId="20577"/>
          <ac:spMkLst>
            <pc:docMk/>
            <pc:sldMk cId="3827628120" sldId="378"/>
            <ac:spMk id="49" creationId="{D0719127-EC1E-4CAE-B207-122479739060}"/>
          </ac:spMkLst>
        </pc:spChg>
      </pc:sldChg>
      <pc:sldChg chg="modSp mod modNotesTx">
        <pc:chgData name="郭奕辰" userId="c3d0dfb1-962c-4a62-b983-56fecc26508e" providerId="ADAL" clId="{F55F164F-2634-4795-BBCE-626869D7D4E6}" dt="2022-06-06T05:04:05.010" v="222" actId="1076"/>
        <pc:sldMkLst>
          <pc:docMk/>
          <pc:sldMk cId="2857105599" sldId="380"/>
        </pc:sldMkLst>
        <pc:spChg chg="mod">
          <ac:chgData name="郭奕辰" userId="c3d0dfb1-962c-4a62-b983-56fecc26508e" providerId="ADAL" clId="{F55F164F-2634-4795-BBCE-626869D7D4E6}" dt="2022-06-06T05:04:05.010" v="222" actId="1076"/>
          <ac:spMkLst>
            <pc:docMk/>
            <pc:sldMk cId="2857105599" sldId="380"/>
            <ac:spMk id="31" creationId="{0266C1FA-0FC8-AF03-260A-A29F3ACE2820}"/>
          </ac:spMkLst>
        </pc:spChg>
        <pc:spChg chg="mod">
          <ac:chgData name="郭奕辰" userId="c3d0dfb1-962c-4a62-b983-56fecc26508e" providerId="ADAL" clId="{F55F164F-2634-4795-BBCE-626869D7D4E6}" dt="2022-06-06T05:03:57.070" v="221" actId="1035"/>
          <ac:spMkLst>
            <pc:docMk/>
            <pc:sldMk cId="2857105599" sldId="380"/>
            <ac:spMk id="50" creationId="{6BEA4469-1031-4D44-B5A7-616F8373C5F7}"/>
          </ac:spMkLst>
        </pc:spChg>
      </pc:sldChg>
      <pc:sldChg chg="modSp add del mod">
        <pc:chgData name="郭奕辰" userId="c3d0dfb1-962c-4a62-b983-56fecc26508e" providerId="ADAL" clId="{F55F164F-2634-4795-BBCE-626869D7D4E6}" dt="2022-06-06T04:52:13.034" v="139" actId="47"/>
        <pc:sldMkLst>
          <pc:docMk/>
          <pc:sldMk cId="3395228516" sldId="383"/>
        </pc:sldMkLst>
        <pc:spChg chg="mod">
          <ac:chgData name="郭奕辰" userId="c3d0dfb1-962c-4a62-b983-56fecc26508e" providerId="ADAL" clId="{F55F164F-2634-4795-BBCE-626869D7D4E6}" dt="2022-06-02T08:48:40.775" v="2" actId="14100"/>
          <ac:spMkLst>
            <pc:docMk/>
            <pc:sldMk cId="3395228516" sldId="383"/>
            <ac:spMk id="50" creationId="{F1B29DCC-8171-4CD4-B417-1F8449231A6B}"/>
          </ac:spMkLst>
        </pc:spChg>
        <pc:cxnChg chg="mod">
          <ac:chgData name="郭奕辰" userId="c3d0dfb1-962c-4a62-b983-56fecc26508e" providerId="ADAL" clId="{F55F164F-2634-4795-BBCE-626869D7D4E6}" dt="2022-06-02T08:48:40.775" v="2" actId="14100"/>
          <ac:cxnSpMkLst>
            <pc:docMk/>
            <pc:sldMk cId="3395228516" sldId="383"/>
            <ac:cxnSpMk id="60" creationId="{7A0CF04E-3CFD-4D50-8C87-E34B5F53D8E9}"/>
          </ac:cxnSpMkLst>
        </pc:cxnChg>
        <pc:cxnChg chg="mod">
          <ac:chgData name="郭奕辰" userId="c3d0dfb1-962c-4a62-b983-56fecc26508e" providerId="ADAL" clId="{F55F164F-2634-4795-BBCE-626869D7D4E6}" dt="2022-06-02T08:48:40.775" v="2" actId="14100"/>
          <ac:cxnSpMkLst>
            <pc:docMk/>
            <pc:sldMk cId="3395228516" sldId="383"/>
            <ac:cxnSpMk id="61" creationId="{CFF416D7-7762-4D62-9929-6DB8AB88FD5D}"/>
          </ac:cxnSpMkLst>
        </pc:cxnChg>
      </pc:sldChg>
      <pc:sldChg chg="addSp delSp mod">
        <pc:chgData name="郭奕辰" userId="c3d0dfb1-962c-4a62-b983-56fecc26508e" providerId="ADAL" clId="{F55F164F-2634-4795-BBCE-626869D7D4E6}" dt="2022-06-06T05:05:10.694" v="224" actId="478"/>
        <pc:sldMkLst>
          <pc:docMk/>
          <pc:sldMk cId="3022944451" sldId="392"/>
        </pc:sldMkLst>
        <pc:spChg chg="add del">
          <ac:chgData name="郭奕辰" userId="c3d0dfb1-962c-4a62-b983-56fecc26508e" providerId="ADAL" clId="{F55F164F-2634-4795-BBCE-626869D7D4E6}" dt="2022-06-06T05:05:10.694" v="224" actId="478"/>
          <ac:spMkLst>
            <pc:docMk/>
            <pc:sldMk cId="3022944451" sldId="392"/>
            <ac:spMk id="5" creationId="{62E9CC30-1341-43C6-998E-95E617ED78A9}"/>
          </ac:spMkLst>
        </pc:spChg>
      </pc:sldChg>
      <pc:sldChg chg="addSp delSp modSp mod">
        <pc:chgData name="郭奕辰" userId="c3d0dfb1-962c-4a62-b983-56fecc26508e" providerId="ADAL" clId="{F55F164F-2634-4795-BBCE-626869D7D4E6}" dt="2022-06-06T01:24:34.759" v="7"/>
        <pc:sldMkLst>
          <pc:docMk/>
          <pc:sldMk cId="730122901" sldId="410"/>
        </pc:sldMkLst>
        <pc:spChg chg="del">
          <ac:chgData name="郭奕辰" userId="c3d0dfb1-962c-4a62-b983-56fecc26508e" providerId="ADAL" clId="{F55F164F-2634-4795-BBCE-626869D7D4E6}" dt="2022-06-06T01:23:46.784" v="3" actId="478"/>
          <ac:spMkLst>
            <pc:docMk/>
            <pc:sldMk cId="730122901" sldId="410"/>
            <ac:spMk id="23" creationId="{45E1C3E8-42D6-1E7A-B529-23E4D25592BA}"/>
          </ac:spMkLst>
        </pc:spChg>
        <pc:spChg chg="add del mod">
          <ac:chgData name="郭奕辰" userId="c3d0dfb1-962c-4a62-b983-56fecc26508e" providerId="ADAL" clId="{F55F164F-2634-4795-BBCE-626869D7D4E6}" dt="2022-06-06T01:24:31.787" v="6"/>
          <ac:spMkLst>
            <pc:docMk/>
            <pc:sldMk cId="730122901" sldId="410"/>
            <ac:spMk id="53" creationId="{B98216CA-CCA5-C1E6-1712-9B1ECD7D1A7A}"/>
          </ac:spMkLst>
        </pc:spChg>
        <pc:spChg chg="add del mod">
          <ac:chgData name="郭奕辰" userId="c3d0dfb1-962c-4a62-b983-56fecc26508e" providerId="ADAL" clId="{F55F164F-2634-4795-BBCE-626869D7D4E6}" dt="2022-06-06T01:24:31.787" v="6"/>
          <ac:spMkLst>
            <pc:docMk/>
            <pc:sldMk cId="730122901" sldId="410"/>
            <ac:spMk id="54" creationId="{2357EDD7-8639-6785-3825-1D9566141323}"/>
          </ac:spMkLst>
        </pc:spChg>
        <pc:spChg chg="add del mod">
          <ac:chgData name="郭奕辰" userId="c3d0dfb1-962c-4a62-b983-56fecc26508e" providerId="ADAL" clId="{F55F164F-2634-4795-BBCE-626869D7D4E6}" dt="2022-06-06T01:24:31.787" v="6"/>
          <ac:spMkLst>
            <pc:docMk/>
            <pc:sldMk cId="730122901" sldId="410"/>
            <ac:spMk id="55" creationId="{55529CCE-0B74-D51B-6F89-3BE50B96709F}"/>
          </ac:spMkLst>
        </pc:spChg>
        <pc:spChg chg="add del mod">
          <ac:chgData name="郭奕辰" userId="c3d0dfb1-962c-4a62-b983-56fecc26508e" providerId="ADAL" clId="{F55F164F-2634-4795-BBCE-626869D7D4E6}" dt="2022-06-06T01:24:31.787" v="6"/>
          <ac:spMkLst>
            <pc:docMk/>
            <pc:sldMk cId="730122901" sldId="410"/>
            <ac:spMk id="56" creationId="{99E1122B-D2FA-CC00-3CD5-3632DB7AE1CE}"/>
          </ac:spMkLst>
        </pc:spChg>
        <pc:spChg chg="add del mod">
          <ac:chgData name="郭奕辰" userId="c3d0dfb1-962c-4a62-b983-56fecc26508e" providerId="ADAL" clId="{F55F164F-2634-4795-BBCE-626869D7D4E6}" dt="2022-06-06T01:24:31.787" v="6"/>
          <ac:spMkLst>
            <pc:docMk/>
            <pc:sldMk cId="730122901" sldId="410"/>
            <ac:spMk id="57" creationId="{CCF73016-2A71-55E0-63D4-71E99AA62B99}"/>
          </ac:spMkLst>
        </pc:spChg>
        <pc:spChg chg="add del mod">
          <ac:chgData name="郭奕辰" userId="c3d0dfb1-962c-4a62-b983-56fecc26508e" providerId="ADAL" clId="{F55F164F-2634-4795-BBCE-626869D7D4E6}" dt="2022-06-06T01:24:31.787" v="6"/>
          <ac:spMkLst>
            <pc:docMk/>
            <pc:sldMk cId="730122901" sldId="410"/>
            <ac:spMk id="58" creationId="{5643F261-2253-8E4D-8024-23E8B4E26D18}"/>
          </ac:spMkLst>
        </pc:spChg>
        <pc:spChg chg="add del mod">
          <ac:chgData name="郭奕辰" userId="c3d0dfb1-962c-4a62-b983-56fecc26508e" providerId="ADAL" clId="{F55F164F-2634-4795-BBCE-626869D7D4E6}" dt="2022-06-06T01:24:31.787" v="6"/>
          <ac:spMkLst>
            <pc:docMk/>
            <pc:sldMk cId="730122901" sldId="410"/>
            <ac:spMk id="59" creationId="{2992E82D-60DB-D8BA-FBBF-A0022D567A4C}"/>
          </ac:spMkLst>
        </pc:spChg>
        <pc:spChg chg="add del mod">
          <ac:chgData name="郭奕辰" userId="c3d0dfb1-962c-4a62-b983-56fecc26508e" providerId="ADAL" clId="{F55F164F-2634-4795-BBCE-626869D7D4E6}" dt="2022-06-06T01:24:31.787" v="6"/>
          <ac:spMkLst>
            <pc:docMk/>
            <pc:sldMk cId="730122901" sldId="410"/>
            <ac:spMk id="61" creationId="{A27B7353-A42F-3119-77EB-2A06700C4B37}"/>
          </ac:spMkLst>
        </pc:spChg>
        <pc:spChg chg="add del mod">
          <ac:chgData name="郭奕辰" userId="c3d0dfb1-962c-4a62-b983-56fecc26508e" providerId="ADAL" clId="{F55F164F-2634-4795-BBCE-626869D7D4E6}" dt="2022-06-06T01:24:31.787" v="6"/>
          <ac:spMkLst>
            <pc:docMk/>
            <pc:sldMk cId="730122901" sldId="410"/>
            <ac:spMk id="64" creationId="{9048856B-B391-F838-6398-09FE03DB8EF2}"/>
          </ac:spMkLst>
        </pc:spChg>
        <pc:spChg chg="add del mod">
          <ac:chgData name="郭奕辰" userId="c3d0dfb1-962c-4a62-b983-56fecc26508e" providerId="ADAL" clId="{F55F164F-2634-4795-BBCE-626869D7D4E6}" dt="2022-06-06T01:24:31.787" v="6"/>
          <ac:spMkLst>
            <pc:docMk/>
            <pc:sldMk cId="730122901" sldId="410"/>
            <ac:spMk id="65" creationId="{D41D22E2-C5CF-A913-A57F-3D09965995E1}"/>
          </ac:spMkLst>
        </pc:spChg>
        <pc:spChg chg="del">
          <ac:chgData name="郭奕辰" userId="c3d0dfb1-962c-4a62-b983-56fecc26508e" providerId="ADAL" clId="{F55F164F-2634-4795-BBCE-626869D7D4E6}" dt="2022-06-06T01:23:46.784" v="3" actId="478"/>
          <ac:spMkLst>
            <pc:docMk/>
            <pc:sldMk cId="730122901" sldId="410"/>
            <ac:spMk id="66" creationId="{770F5EE9-8F87-ACBA-C7CA-5AC9EE1C69EB}"/>
          </ac:spMkLst>
        </pc:spChg>
        <pc:spChg chg="del">
          <ac:chgData name="郭奕辰" userId="c3d0dfb1-962c-4a62-b983-56fecc26508e" providerId="ADAL" clId="{F55F164F-2634-4795-BBCE-626869D7D4E6}" dt="2022-06-06T01:23:46.784" v="3" actId="478"/>
          <ac:spMkLst>
            <pc:docMk/>
            <pc:sldMk cId="730122901" sldId="410"/>
            <ac:spMk id="67" creationId="{802AE758-216E-C7C3-BABC-710B38E5F72D}"/>
          </ac:spMkLst>
        </pc:spChg>
        <pc:spChg chg="add del mod">
          <ac:chgData name="郭奕辰" userId="c3d0dfb1-962c-4a62-b983-56fecc26508e" providerId="ADAL" clId="{F55F164F-2634-4795-BBCE-626869D7D4E6}" dt="2022-06-06T01:24:31.787" v="6"/>
          <ac:spMkLst>
            <pc:docMk/>
            <pc:sldMk cId="730122901" sldId="410"/>
            <ac:spMk id="68" creationId="{EB6C7505-246B-C4C6-D20B-53EC64C6C843}"/>
          </ac:spMkLst>
        </pc:spChg>
        <pc:spChg chg="add del mod">
          <ac:chgData name="郭奕辰" userId="c3d0dfb1-962c-4a62-b983-56fecc26508e" providerId="ADAL" clId="{F55F164F-2634-4795-BBCE-626869D7D4E6}" dt="2022-06-06T01:24:31.787" v="6"/>
          <ac:spMkLst>
            <pc:docMk/>
            <pc:sldMk cId="730122901" sldId="410"/>
            <ac:spMk id="69" creationId="{DD976BDD-A662-BB2B-1D0F-32440CA21A82}"/>
          </ac:spMkLst>
        </pc:spChg>
        <pc:spChg chg="del">
          <ac:chgData name="郭奕辰" userId="c3d0dfb1-962c-4a62-b983-56fecc26508e" providerId="ADAL" clId="{F55F164F-2634-4795-BBCE-626869D7D4E6}" dt="2022-06-06T01:23:46.784" v="3" actId="478"/>
          <ac:spMkLst>
            <pc:docMk/>
            <pc:sldMk cId="730122901" sldId="410"/>
            <ac:spMk id="70" creationId="{D0DA0231-9EEE-3F72-2704-F5566DB9D4A1}"/>
          </ac:spMkLst>
        </pc:spChg>
        <pc:spChg chg="add del mod">
          <ac:chgData name="郭奕辰" userId="c3d0dfb1-962c-4a62-b983-56fecc26508e" providerId="ADAL" clId="{F55F164F-2634-4795-BBCE-626869D7D4E6}" dt="2022-06-06T01:24:31.787" v="6"/>
          <ac:spMkLst>
            <pc:docMk/>
            <pc:sldMk cId="730122901" sldId="410"/>
            <ac:spMk id="72" creationId="{50581EFF-657B-3D7C-1EF7-08A344B3581F}"/>
          </ac:spMkLst>
        </pc:spChg>
        <pc:spChg chg="add del mod">
          <ac:chgData name="郭奕辰" userId="c3d0dfb1-962c-4a62-b983-56fecc26508e" providerId="ADAL" clId="{F55F164F-2634-4795-BBCE-626869D7D4E6}" dt="2022-06-06T01:24:31.787" v="6"/>
          <ac:spMkLst>
            <pc:docMk/>
            <pc:sldMk cId="730122901" sldId="410"/>
            <ac:spMk id="73" creationId="{F5FFEE7F-0D4A-EB37-FD77-D25D08A8928C}"/>
          </ac:spMkLst>
        </pc:spChg>
        <pc:spChg chg="del">
          <ac:chgData name="郭奕辰" userId="c3d0dfb1-962c-4a62-b983-56fecc26508e" providerId="ADAL" clId="{F55F164F-2634-4795-BBCE-626869D7D4E6}" dt="2022-06-06T01:23:46.784" v="3" actId="478"/>
          <ac:spMkLst>
            <pc:docMk/>
            <pc:sldMk cId="730122901" sldId="410"/>
            <ac:spMk id="74" creationId="{0429A882-D1B6-663A-9977-949E835773EF}"/>
          </ac:spMkLst>
        </pc:spChg>
        <pc:spChg chg="del">
          <ac:chgData name="郭奕辰" userId="c3d0dfb1-962c-4a62-b983-56fecc26508e" providerId="ADAL" clId="{F55F164F-2634-4795-BBCE-626869D7D4E6}" dt="2022-06-06T01:23:46.784" v="3" actId="478"/>
          <ac:spMkLst>
            <pc:docMk/>
            <pc:sldMk cId="730122901" sldId="410"/>
            <ac:spMk id="75" creationId="{4057A5CF-EB67-A709-17DB-9EC03F4F03F3}"/>
          </ac:spMkLst>
        </pc:spChg>
        <pc:spChg chg="add del mod">
          <ac:chgData name="郭奕辰" userId="c3d0dfb1-962c-4a62-b983-56fecc26508e" providerId="ADAL" clId="{F55F164F-2634-4795-BBCE-626869D7D4E6}" dt="2022-06-06T01:24:31.787" v="6"/>
          <ac:spMkLst>
            <pc:docMk/>
            <pc:sldMk cId="730122901" sldId="410"/>
            <ac:spMk id="76" creationId="{AB89CE31-CEA3-E67F-D208-637C2335154D}"/>
          </ac:spMkLst>
        </pc:spChg>
        <pc:spChg chg="add del mod">
          <ac:chgData name="郭奕辰" userId="c3d0dfb1-962c-4a62-b983-56fecc26508e" providerId="ADAL" clId="{F55F164F-2634-4795-BBCE-626869D7D4E6}" dt="2022-06-06T01:24:31.787" v="6"/>
          <ac:spMkLst>
            <pc:docMk/>
            <pc:sldMk cId="730122901" sldId="410"/>
            <ac:spMk id="77" creationId="{B2A85074-BDFE-2FB9-36DD-18D4E9E92A06}"/>
          </ac:spMkLst>
        </pc:spChg>
        <pc:spChg chg="add del mod">
          <ac:chgData name="郭奕辰" userId="c3d0dfb1-962c-4a62-b983-56fecc26508e" providerId="ADAL" clId="{F55F164F-2634-4795-BBCE-626869D7D4E6}" dt="2022-06-06T01:24:31.787" v="6"/>
          <ac:spMkLst>
            <pc:docMk/>
            <pc:sldMk cId="730122901" sldId="410"/>
            <ac:spMk id="80" creationId="{30C5C945-28D3-7BF5-90BF-7A7CC828B7D1}"/>
          </ac:spMkLst>
        </pc:spChg>
        <pc:spChg chg="add del mod">
          <ac:chgData name="郭奕辰" userId="c3d0dfb1-962c-4a62-b983-56fecc26508e" providerId="ADAL" clId="{F55F164F-2634-4795-BBCE-626869D7D4E6}" dt="2022-06-06T01:24:31.787" v="6"/>
          <ac:spMkLst>
            <pc:docMk/>
            <pc:sldMk cId="730122901" sldId="410"/>
            <ac:spMk id="81" creationId="{779C1E1F-8F4C-6107-0B02-2CC6CBAB06A8}"/>
          </ac:spMkLst>
        </pc:spChg>
        <pc:spChg chg="add del mod">
          <ac:chgData name="郭奕辰" userId="c3d0dfb1-962c-4a62-b983-56fecc26508e" providerId="ADAL" clId="{F55F164F-2634-4795-BBCE-626869D7D4E6}" dt="2022-06-06T01:24:31.787" v="6"/>
          <ac:spMkLst>
            <pc:docMk/>
            <pc:sldMk cId="730122901" sldId="410"/>
            <ac:spMk id="82" creationId="{14AC92EC-1B6C-DEC2-7B3E-ECCB88B40076}"/>
          </ac:spMkLst>
        </pc:spChg>
        <pc:spChg chg="add del mod">
          <ac:chgData name="郭奕辰" userId="c3d0dfb1-962c-4a62-b983-56fecc26508e" providerId="ADAL" clId="{F55F164F-2634-4795-BBCE-626869D7D4E6}" dt="2022-06-06T01:24:31.787" v="6"/>
          <ac:spMkLst>
            <pc:docMk/>
            <pc:sldMk cId="730122901" sldId="410"/>
            <ac:spMk id="83" creationId="{FE021171-CF35-B904-04D2-9A66F97D93C9}"/>
          </ac:spMkLst>
        </pc:spChg>
        <pc:spChg chg="add del mod">
          <ac:chgData name="郭奕辰" userId="c3d0dfb1-962c-4a62-b983-56fecc26508e" providerId="ADAL" clId="{F55F164F-2634-4795-BBCE-626869D7D4E6}" dt="2022-06-06T01:24:31.787" v="6"/>
          <ac:spMkLst>
            <pc:docMk/>
            <pc:sldMk cId="730122901" sldId="410"/>
            <ac:spMk id="84" creationId="{3D216341-651F-A3B6-C564-AE737AD466F6}"/>
          </ac:spMkLst>
        </pc:spChg>
        <pc:spChg chg="del">
          <ac:chgData name="郭奕辰" userId="c3d0dfb1-962c-4a62-b983-56fecc26508e" providerId="ADAL" clId="{F55F164F-2634-4795-BBCE-626869D7D4E6}" dt="2022-06-06T01:23:46.784" v="3" actId="478"/>
          <ac:spMkLst>
            <pc:docMk/>
            <pc:sldMk cId="730122901" sldId="410"/>
            <ac:spMk id="86" creationId="{25BBD2D0-5198-3102-6AD8-870DB5B439DC}"/>
          </ac:spMkLst>
        </pc:spChg>
        <pc:spChg chg="del">
          <ac:chgData name="郭奕辰" userId="c3d0dfb1-962c-4a62-b983-56fecc26508e" providerId="ADAL" clId="{F55F164F-2634-4795-BBCE-626869D7D4E6}" dt="2022-06-06T01:23:46.784" v="3" actId="478"/>
          <ac:spMkLst>
            <pc:docMk/>
            <pc:sldMk cId="730122901" sldId="410"/>
            <ac:spMk id="87" creationId="{2429FE74-9CC8-DA0B-BF32-15967BCF30D0}"/>
          </ac:spMkLst>
        </pc:spChg>
        <pc:spChg chg="del">
          <ac:chgData name="郭奕辰" userId="c3d0dfb1-962c-4a62-b983-56fecc26508e" providerId="ADAL" clId="{F55F164F-2634-4795-BBCE-626869D7D4E6}" dt="2022-06-06T01:23:46.784" v="3" actId="478"/>
          <ac:spMkLst>
            <pc:docMk/>
            <pc:sldMk cId="730122901" sldId="410"/>
            <ac:spMk id="88" creationId="{BE68D7FD-01C7-7599-87AE-1BFEC459E13C}"/>
          </ac:spMkLst>
        </pc:spChg>
        <pc:spChg chg="del">
          <ac:chgData name="郭奕辰" userId="c3d0dfb1-962c-4a62-b983-56fecc26508e" providerId="ADAL" clId="{F55F164F-2634-4795-BBCE-626869D7D4E6}" dt="2022-06-06T01:23:46.784" v="3" actId="478"/>
          <ac:spMkLst>
            <pc:docMk/>
            <pc:sldMk cId="730122901" sldId="410"/>
            <ac:spMk id="89" creationId="{C65103F4-11D4-0D49-82E2-A1FC89A81676}"/>
          </ac:spMkLst>
        </pc:spChg>
        <pc:spChg chg="del">
          <ac:chgData name="郭奕辰" userId="c3d0dfb1-962c-4a62-b983-56fecc26508e" providerId="ADAL" clId="{F55F164F-2634-4795-BBCE-626869D7D4E6}" dt="2022-06-06T01:23:46.784" v="3" actId="478"/>
          <ac:spMkLst>
            <pc:docMk/>
            <pc:sldMk cId="730122901" sldId="410"/>
            <ac:spMk id="90" creationId="{C4B8A58A-B0FA-05A7-A6F8-B2C8A8C66DC0}"/>
          </ac:spMkLst>
        </pc:spChg>
        <pc:spChg chg="del">
          <ac:chgData name="郭奕辰" userId="c3d0dfb1-962c-4a62-b983-56fecc26508e" providerId="ADAL" clId="{F55F164F-2634-4795-BBCE-626869D7D4E6}" dt="2022-06-06T01:23:46.784" v="3" actId="478"/>
          <ac:spMkLst>
            <pc:docMk/>
            <pc:sldMk cId="730122901" sldId="410"/>
            <ac:spMk id="91" creationId="{5AE2FF18-707E-7F57-6573-E4DD8F3A342F}"/>
          </ac:spMkLst>
        </pc:spChg>
        <pc:spChg chg="del">
          <ac:chgData name="郭奕辰" userId="c3d0dfb1-962c-4a62-b983-56fecc26508e" providerId="ADAL" clId="{F55F164F-2634-4795-BBCE-626869D7D4E6}" dt="2022-06-06T01:23:46.784" v="3" actId="478"/>
          <ac:spMkLst>
            <pc:docMk/>
            <pc:sldMk cId="730122901" sldId="410"/>
            <ac:spMk id="92" creationId="{83B36819-96FB-4E2D-23C8-AF6F14E90B1F}"/>
          </ac:spMkLst>
        </pc:spChg>
        <pc:spChg chg="del">
          <ac:chgData name="郭奕辰" userId="c3d0dfb1-962c-4a62-b983-56fecc26508e" providerId="ADAL" clId="{F55F164F-2634-4795-BBCE-626869D7D4E6}" dt="2022-06-06T01:23:46.784" v="3" actId="478"/>
          <ac:spMkLst>
            <pc:docMk/>
            <pc:sldMk cId="730122901" sldId="410"/>
            <ac:spMk id="94" creationId="{DC132DBF-9F04-9190-AC32-8E1F3AB0D425}"/>
          </ac:spMkLst>
        </pc:spChg>
        <pc:spChg chg="del">
          <ac:chgData name="郭奕辰" userId="c3d0dfb1-962c-4a62-b983-56fecc26508e" providerId="ADAL" clId="{F55F164F-2634-4795-BBCE-626869D7D4E6}" dt="2022-06-06T01:23:46.784" v="3" actId="478"/>
          <ac:spMkLst>
            <pc:docMk/>
            <pc:sldMk cId="730122901" sldId="410"/>
            <ac:spMk id="95" creationId="{7C312C5B-3334-AEE7-F0A9-E25C4544C1B6}"/>
          </ac:spMkLst>
        </pc:spChg>
        <pc:spChg chg="del">
          <ac:chgData name="郭奕辰" userId="c3d0dfb1-962c-4a62-b983-56fecc26508e" providerId="ADAL" clId="{F55F164F-2634-4795-BBCE-626869D7D4E6}" dt="2022-06-06T01:23:46.784" v="3" actId="478"/>
          <ac:spMkLst>
            <pc:docMk/>
            <pc:sldMk cId="730122901" sldId="410"/>
            <ac:spMk id="96" creationId="{486F17E5-E93C-AE18-2C54-BB6B64ECABCA}"/>
          </ac:spMkLst>
        </pc:spChg>
        <pc:spChg chg="del">
          <ac:chgData name="郭奕辰" userId="c3d0dfb1-962c-4a62-b983-56fecc26508e" providerId="ADAL" clId="{F55F164F-2634-4795-BBCE-626869D7D4E6}" dt="2022-06-06T01:23:46.784" v="3" actId="478"/>
          <ac:spMkLst>
            <pc:docMk/>
            <pc:sldMk cId="730122901" sldId="410"/>
            <ac:spMk id="97" creationId="{91BFAD42-07F5-07AB-9200-3E3EDB3645C3}"/>
          </ac:spMkLst>
        </pc:spChg>
        <pc:spChg chg="del">
          <ac:chgData name="郭奕辰" userId="c3d0dfb1-962c-4a62-b983-56fecc26508e" providerId="ADAL" clId="{F55F164F-2634-4795-BBCE-626869D7D4E6}" dt="2022-06-06T01:23:46.784" v="3" actId="478"/>
          <ac:spMkLst>
            <pc:docMk/>
            <pc:sldMk cId="730122901" sldId="410"/>
            <ac:spMk id="98" creationId="{58F69D15-DB2A-A331-5ED6-C599F6BB0A0C}"/>
          </ac:spMkLst>
        </pc:spChg>
        <pc:spChg chg="del">
          <ac:chgData name="郭奕辰" userId="c3d0dfb1-962c-4a62-b983-56fecc26508e" providerId="ADAL" clId="{F55F164F-2634-4795-BBCE-626869D7D4E6}" dt="2022-06-06T01:23:46.784" v="3" actId="478"/>
          <ac:spMkLst>
            <pc:docMk/>
            <pc:sldMk cId="730122901" sldId="410"/>
            <ac:spMk id="99" creationId="{2826260D-7138-9100-8BAE-BAA5603F4986}"/>
          </ac:spMkLst>
        </pc:spChg>
        <pc:spChg chg="del">
          <ac:chgData name="郭奕辰" userId="c3d0dfb1-962c-4a62-b983-56fecc26508e" providerId="ADAL" clId="{F55F164F-2634-4795-BBCE-626869D7D4E6}" dt="2022-06-06T01:23:46.784" v="3" actId="478"/>
          <ac:spMkLst>
            <pc:docMk/>
            <pc:sldMk cId="730122901" sldId="410"/>
            <ac:spMk id="100" creationId="{F5722B25-3509-D1EA-0EA1-C94977D8084C}"/>
          </ac:spMkLst>
        </pc:spChg>
        <pc:spChg chg="del">
          <ac:chgData name="郭奕辰" userId="c3d0dfb1-962c-4a62-b983-56fecc26508e" providerId="ADAL" clId="{F55F164F-2634-4795-BBCE-626869D7D4E6}" dt="2022-06-06T01:23:46.784" v="3" actId="478"/>
          <ac:spMkLst>
            <pc:docMk/>
            <pc:sldMk cId="730122901" sldId="410"/>
            <ac:spMk id="101" creationId="{B25E26D2-3C79-0069-CED0-1F4A3B91EFD6}"/>
          </ac:spMkLst>
        </pc:spChg>
        <pc:spChg chg="del">
          <ac:chgData name="郭奕辰" userId="c3d0dfb1-962c-4a62-b983-56fecc26508e" providerId="ADAL" clId="{F55F164F-2634-4795-BBCE-626869D7D4E6}" dt="2022-06-06T01:23:46.784" v="3" actId="478"/>
          <ac:spMkLst>
            <pc:docMk/>
            <pc:sldMk cId="730122901" sldId="410"/>
            <ac:spMk id="104" creationId="{2DBE6B53-8CD9-E19C-9470-552CC9E1A53E}"/>
          </ac:spMkLst>
        </pc:spChg>
        <pc:spChg chg="del">
          <ac:chgData name="郭奕辰" userId="c3d0dfb1-962c-4a62-b983-56fecc26508e" providerId="ADAL" clId="{F55F164F-2634-4795-BBCE-626869D7D4E6}" dt="2022-06-06T01:23:46.784" v="3" actId="478"/>
          <ac:spMkLst>
            <pc:docMk/>
            <pc:sldMk cId="730122901" sldId="410"/>
            <ac:spMk id="105" creationId="{44F06D8F-63B7-E79E-DB68-84C3B29A149C}"/>
          </ac:spMkLst>
        </pc:spChg>
        <pc:spChg chg="del">
          <ac:chgData name="郭奕辰" userId="c3d0dfb1-962c-4a62-b983-56fecc26508e" providerId="ADAL" clId="{F55F164F-2634-4795-BBCE-626869D7D4E6}" dt="2022-06-06T01:23:46.784" v="3" actId="478"/>
          <ac:spMkLst>
            <pc:docMk/>
            <pc:sldMk cId="730122901" sldId="410"/>
            <ac:spMk id="106" creationId="{4F0D5B13-AFD1-0ADC-770B-DB3A1E5B76AA}"/>
          </ac:spMkLst>
        </pc:spChg>
        <pc:spChg chg="del">
          <ac:chgData name="郭奕辰" userId="c3d0dfb1-962c-4a62-b983-56fecc26508e" providerId="ADAL" clId="{F55F164F-2634-4795-BBCE-626869D7D4E6}" dt="2022-06-06T01:23:46.784" v="3" actId="478"/>
          <ac:spMkLst>
            <pc:docMk/>
            <pc:sldMk cId="730122901" sldId="410"/>
            <ac:spMk id="107" creationId="{4480DDAC-5C16-02E1-8CFF-3D5ACB164FD6}"/>
          </ac:spMkLst>
        </pc:spChg>
        <pc:spChg chg="del">
          <ac:chgData name="郭奕辰" userId="c3d0dfb1-962c-4a62-b983-56fecc26508e" providerId="ADAL" clId="{F55F164F-2634-4795-BBCE-626869D7D4E6}" dt="2022-06-06T01:23:46.784" v="3" actId="478"/>
          <ac:spMkLst>
            <pc:docMk/>
            <pc:sldMk cId="730122901" sldId="410"/>
            <ac:spMk id="108" creationId="{6D968935-DEB4-E91E-4F89-E0537664BC50}"/>
          </ac:spMkLst>
        </pc:spChg>
        <pc:spChg chg="del">
          <ac:chgData name="郭奕辰" userId="c3d0dfb1-962c-4a62-b983-56fecc26508e" providerId="ADAL" clId="{F55F164F-2634-4795-BBCE-626869D7D4E6}" dt="2022-06-06T01:23:46.784" v="3" actId="478"/>
          <ac:spMkLst>
            <pc:docMk/>
            <pc:sldMk cId="730122901" sldId="410"/>
            <ac:spMk id="111" creationId="{5C8F69E0-ACBC-DC1E-5D92-65F8A2CAEA92}"/>
          </ac:spMkLst>
        </pc:spChg>
        <pc:spChg chg="del">
          <ac:chgData name="郭奕辰" userId="c3d0dfb1-962c-4a62-b983-56fecc26508e" providerId="ADAL" clId="{F55F164F-2634-4795-BBCE-626869D7D4E6}" dt="2022-06-06T01:23:46.784" v="3" actId="478"/>
          <ac:spMkLst>
            <pc:docMk/>
            <pc:sldMk cId="730122901" sldId="410"/>
            <ac:spMk id="112" creationId="{BD3A02E0-49DB-5AF8-92EE-0F0BEA38432D}"/>
          </ac:spMkLst>
        </pc:spChg>
        <pc:spChg chg="del">
          <ac:chgData name="郭奕辰" userId="c3d0dfb1-962c-4a62-b983-56fecc26508e" providerId="ADAL" clId="{F55F164F-2634-4795-BBCE-626869D7D4E6}" dt="2022-06-06T01:23:46.784" v="3" actId="478"/>
          <ac:spMkLst>
            <pc:docMk/>
            <pc:sldMk cId="730122901" sldId="410"/>
            <ac:spMk id="113" creationId="{4570119C-50FB-6400-5DA5-E5A4443B71E7}"/>
          </ac:spMkLst>
        </pc:spChg>
        <pc:spChg chg="del">
          <ac:chgData name="郭奕辰" userId="c3d0dfb1-962c-4a62-b983-56fecc26508e" providerId="ADAL" clId="{F55F164F-2634-4795-BBCE-626869D7D4E6}" dt="2022-06-06T01:23:46.784" v="3" actId="478"/>
          <ac:spMkLst>
            <pc:docMk/>
            <pc:sldMk cId="730122901" sldId="410"/>
            <ac:spMk id="114" creationId="{CF236CC5-108B-9091-D893-C9D7EEF98393}"/>
          </ac:spMkLst>
        </pc:spChg>
        <pc:spChg chg="del">
          <ac:chgData name="郭奕辰" userId="c3d0dfb1-962c-4a62-b983-56fecc26508e" providerId="ADAL" clId="{F55F164F-2634-4795-BBCE-626869D7D4E6}" dt="2022-06-06T01:23:46.784" v="3" actId="478"/>
          <ac:spMkLst>
            <pc:docMk/>
            <pc:sldMk cId="730122901" sldId="410"/>
            <ac:spMk id="115" creationId="{F9B87005-77D6-59AD-9498-9DC2A67CEE90}"/>
          </ac:spMkLst>
        </pc:spChg>
        <pc:spChg chg="del">
          <ac:chgData name="郭奕辰" userId="c3d0dfb1-962c-4a62-b983-56fecc26508e" providerId="ADAL" clId="{F55F164F-2634-4795-BBCE-626869D7D4E6}" dt="2022-06-06T01:23:46.784" v="3" actId="478"/>
          <ac:spMkLst>
            <pc:docMk/>
            <pc:sldMk cId="730122901" sldId="410"/>
            <ac:spMk id="119" creationId="{AD08DC37-6030-8760-76B7-73F4F4D76DF2}"/>
          </ac:spMkLst>
        </pc:spChg>
        <pc:spChg chg="del">
          <ac:chgData name="郭奕辰" userId="c3d0dfb1-962c-4a62-b983-56fecc26508e" providerId="ADAL" clId="{F55F164F-2634-4795-BBCE-626869D7D4E6}" dt="2022-06-06T01:23:46.784" v="3" actId="478"/>
          <ac:spMkLst>
            <pc:docMk/>
            <pc:sldMk cId="730122901" sldId="410"/>
            <ac:spMk id="120" creationId="{DEECC17A-19B7-C4AF-C6B4-18805FEF4EB7}"/>
          </ac:spMkLst>
        </pc:spChg>
        <pc:spChg chg="del">
          <ac:chgData name="郭奕辰" userId="c3d0dfb1-962c-4a62-b983-56fecc26508e" providerId="ADAL" clId="{F55F164F-2634-4795-BBCE-626869D7D4E6}" dt="2022-06-06T01:23:46.784" v="3" actId="478"/>
          <ac:spMkLst>
            <pc:docMk/>
            <pc:sldMk cId="730122901" sldId="410"/>
            <ac:spMk id="121" creationId="{ACC24D0E-3628-13B0-962D-4CF5888EDC83}"/>
          </ac:spMkLst>
        </pc:spChg>
        <pc:spChg chg="del">
          <ac:chgData name="郭奕辰" userId="c3d0dfb1-962c-4a62-b983-56fecc26508e" providerId="ADAL" clId="{F55F164F-2634-4795-BBCE-626869D7D4E6}" dt="2022-06-06T01:23:46.784" v="3" actId="478"/>
          <ac:spMkLst>
            <pc:docMk/>
            <pc:sldMk cId="730122901" sldId="410"/>
            <ac:spMk id="122" creationId="{40729E92-F6B6-2753-BD60-DD630BFCD85E}"/>
          </ac:spMkLst>
        </pc:spChg>
        <pc:spChg chg="del">
          <ac:chgData name="郭奕辰" userId="c3d0dfb1-962c-4a62-b983-56fecc26508e" providerId="ADAL" clId="{F55F164F-2634-4795-BBCE-626869D7D4E6}" dt="2022-06-06T01:23:50.429" v="4" actId="478"/>
          <ac:spMkLst>
            <pc:docMk/>
            <pc:sldMk cId="730122901" sldId="410"/>
            <ac:spMk id="124" creationId="{C64BB2FB-7CD8-ED94-6F18-C5DC6F9CF81D}"/>
          </ac:spMkLst>
        </pc:spChg>
        <pc:spChg chg="del">
          <ac:chgData name="郭奕辰" userId="c3d0dfb1-962c-4a62-b983-56fecc26508e" providerId="ADAL" clId="{F55F164F-2634-4795-BBCE-626869D7D4E6}" dt="2022-06-06T01:23:50.429" v="4" actId="478"/>
          <ac:spMkLst>
            <pc:docMk/>
            <pc:sldMk cId="730122901" sldId="410"/>
            <ac:spMk id="125" creationId="{E8573AE6-8B69-F124-E7F4-30C961732A57}"/>
          </ac:spMkLst>
        </pc:spChg>
        <pc:spChg chg="del">
          <ac:chgData name="郭奕辰" userId="c3d0dfb1-962c-4a62-b983-56fecc26508e" providerId="ADAL" clId="{F55F164F-2634-4795-BBCE-626869D7D4E6}" dt="2022-06-06T01:23:50.429" v="4" actId="478"/>
          <ac:spMkLst>
            <pc:docMk/>
            <pc:sldMk cId="730122901" sldId="410"/>
            <ac:spMk id="126" creationId="{80CF19D7-ECA4-FDB1-DDA0-CB62D3F72296}"/>
          </ac:spMkLst>
        </pc:spChg>
        <pc:spChg chg="del">
          <ac:chgData name="郭奕辰" userId="c3d0dfb1-962c-4a62-b983-56fecc26508e" providerId="ADAL" clId="{F55F164F-2634-4795-BBCE-626869D7D4E6}" dt="2022-06-06T01:23:46.784" v="3" actId="478"/>
          <ac:spMkLst>
            <pc:docMk/>
            <pc:sldMk cId="730122901" sldId="410"/>
            <ac:spMk id="127" creationId="{372B0BA6-F884-BF66-3D42-0987970FFB12}"/>
          </ac:spMkLst>
        </pc:spChg>
        <pc:spChg chg="add del mod">
          <ac:chgData name="郭奕辰" userId="c3d0dfb1-962c-4a62-b983-56fecc26508e" providerId="ADAL" clId="{F55F164F-2634-4795-BBCE-626869D7D4E6}" dt="2022-06-06T01:24:31.787" v="6"/>
          <ac:spMkLst>
            <pc:docMk/>
            <pc:sldMk cId="730122901" sldId="410"/>
            <ac:spMk id="129" creationId="{D7A992EE-BE97-BD1E-303E-DC8346A318D8}"/>
          </ac:spMkLst>
        </pc:spChg>
        <pc:spChg chg="add del mod">
          <ac:chgData name="郭奕辰" userId="c3d0dfb1-962c-4a62-b983-56fecc26508e" providerId="ADAL" clId="{F55F164F-2634-4795-BBCE-626869D7D4E6}" dt="2022-06-06T01:24:31.787" v="6"/>
          <ac:spMkLst>
            <pc:docMk/>
            <pc:sldMk cId="730122901" sldId="410"/>
            <ac:spMk id="130" creationId="{6B6BE7B8-759D-4FA9-C9E8-67B61CB84BA6}"/>
          </ac:spMkLst>
        </pc:spChg>
        <pc:spChg chg="add del mod">
          <ac:chgData name="郭奕辰" userId="c3d0dfb1-962c-4a62-b983-56fecc26508e" providerId="ADAL" clId="{F55F164F-2634-4795-BBCE-626869D7D4E6}" dt="2022-06-06T01:24:31.787" v="6"/>
          <ac:spMkLst>
            <pc:docMk/>
            <pc:sldMk cId="730122901" sldId="410"/>
            <ac:spMk id="131" creationId="{66AFCDF8-74D8-C7BB-DDC3-668D64ED6B34}"/>
          </ac:spMkLst>
        </pc:spChg>
        <pc:spChg chg="add del mod">
          <ac:chgData name="郭奕辰" userId="c3d0dfb1-962c-4a62-b983-56fecc26508e" providerId="ADAL" clId="{F55F164F-2634-4795-BBCE-626869D7D4E6}" dt="2022-06-06T01:24:31.787" v="6"/>
          <ac:spMkLst>
            <pc:docMk/>
            <pc:sldMk cId="730122901" sldId="410"/>
            <ac:spMk id="132" creationId="{18863197-C0FC-DB4C-23A2-AD00F99C2102}"/>
          </ac:spMkLst>
        </pc:spChg>
        <pc:spChg chg="add del mod">
          <ac:chgData name="郭奕辰" userId="c3d0dfb1-962c-4a62-b983-56fecc26508e" providerId="ADAL" clId="{F55F164F-2634-4795-BBCE-626869D7D4E6}" dt="2022-06-06T01:24:31.787" v="6"/>
          <ac:spMkLst>
            <pc:docMk/>
            <pc:sldMk cId="730122901" sldId="410"/>
            <ac:spMk id="133" creationId="{B5465C7E-8395-D8EE-AFAC-C8809BC4637C}"/>
          </ac:spMkLst>
        </pc:spChg>
        <pc:spChg chg="mod">
          <ac:chgData name="郭奕辰" userId="c3d0dfb1-962c-4a62-b983-56fecc26508e" providerId="ADAL" clId="{F55F164F-2634-4795-BBCE-626869D7D4E6}" dt="2022-06-06T01:24:29.542" v="5"/>
          <ac:spMkLst>
            <pc:docMk/>
            <pc:sldMk cId="730122901" sldId="410"/>
            <ac:spMk id="135" creationId="{1D6F06EF-1542-0DAD-4118-B3AA173B7A80}"/>
          </ac:spMkLst>
        </pc:spChg>
        <pc:spChg chg="mod">
          <ac:chgData name="郭奕辰" userId="c3d0dfb1-962c-4a62-b983-56fecc26508e" providerId="ADAL" clId="{F55F164F-2634-4795-BBCE-626869D7D4E6}" dt="2022-06-06T01:24:29.542" v="5"/>
          <ac:spMkLst>
            <pc:docMk/>
            <pc:sldMk cId="730122901" sldId="410"/>
            <ac:spMk id="136" creationId="{B0AC9E8F-2550-5393-0061-1DA982CA9036}"/>
          </ac:spMkLst>
        </pc:spChg>
        <pc:spChg chg="add del mod">
          <ac:chgData name="郭奕辰" userId="c3d0dfb1-962c-4a62-b983-56fecc26508e" providerId="ADAL" clId="{F55F164F-2634-4795-BBCE-626869D7D4E6}" dt="2022-06-06T01:24:31.787" v="6"/>
          <ac:spMkLst>
            <pc:docMk/>
            <pc:sldMk cId="730122901" sldId="410"/>
            <ac:spMk id="137" creationId="{7B5FFEFA-7C68-D174-F437-DA1C9CBDB634}"/>
          </ac:spMkLst>
        </pc:spChg>
        <pc:spChg chg="add del mod">
          <ac:chgData name="郭奕辰" userId="c3d0dfb1-962c-4a62-b983-56fecc26508e" providerId="ADAL" clId="{F55F164F-2634-4795-BBCE-626869D7D4E6}" dt="2022-06-06T01:24:31.787" v="6"/>
          <ac:spMkLst>
            <pc:docMk/>
            <pc:sldMk cId="730122901" sldId="410"/>
            <ac:spMk id="138" creationId="{7539F9C2-8606-590C-DCB5-87B0E8AA1453}"/>
          </ac:spMkLst>
        </pc:spChg>
        <pc:spChg chg="add del mod">
          <ac:chgData name="郭奕辰" userId="c3d0dfb1-962c-4a62-b983-56fecc26508e" providerId="ADAL" clId="{F55F164F-2634-4795-BBCE-626869D7D4E6}" dt="2022-06-06T01:24:31.787" v="6"/>
          <ac:spMkLst>
            <pc:docMk/>
            <pc:sldMk cId="730122901" sldId="410"/>
            <ac:spMk id="139" creationId="{592DE190-1B20-090D-26BB-88F3E0603618}"/>
          </ac:spMkLst>
        </pc:spChg>
        <pc:spChg chg="add del mod">
          <ac:chgData name="郭奕辰" userId="c3d0dfb1-962c-4a62-b983-56fecc26508e" providerId="ADAL" clId="{F55F164F-2634-4795-BBCE-626869D7D4E6}" dt="2022-06-06T01:24:31.787" v="6"/>
          <ac:spMkLst>
            <pc:docMk/>
            <pc:sldMk cId="730122901" sldId="410"/>
            <ac:spMk id="140" creationId="{0C4BCBCE-6BFF-21EF-92C1-AD7A53B1534A}"/>
          </ac:spMkLst>
        </pc:spChg>
        <pc:spChg chg="add del mod">
          <ac:chgData name="郭奕辰" userId="c3d0dfb1-962c-4a62-b983-56fecc26508e" providerId="ADAL" clId="{F55F164F-2634-4795-BBCE-626869D7D4E6}" dt="2022-06-06T01:24:31.787" v="6"/>
          <ac:spMkLst>
            <pc:docMk/>
            <pc:sldMk cId="730122901" sldId="410"/>
            <ac:spMk id="142" creationId="{91398DDA-AE78-8521-DD10-AF3E0A94010C}"/>
          </ac:spMkLst>
        </pc:spChg>
        <pc:spChg chg="add del mod">
          <ac:chgData name="郭奕辰" userId="c3d0dfb1-962c-4a62-b983-56fecc26508e" providerId="ADAL" clId="{F55F164F-2634-4795-BBCE-626869D7D4E6}" dt="2022-06-06T01:24:31.787" v="6"/>
          <ac:spMkLst>
            <pc:docMk/>
            <pc:sldMk cId="730122901" sldId="410"/>
            <ac:spMk id="143" creationId="{69DB7827-8082-7FE7-7321-E493B2D97A1A}"/>
          </ac:spMkLst>
        </pc:spChg>
        <pc:spChg chg="add del mod">
          <ac:chgData name="郭奕辰" userId="c3d0dfb1-962c-4a62-b983-56fecc26508e" providerId="ADAL" clId="{F55F164F-2634-4795-BBCE-626869D7D4E6}" dt="2022-06-06T01:24:31.787" v="6"/>
          <ac:spMkLst>
            <pc:docMk/>
            <pc:sldMk cId="730122901" sldId="410"/>
            <ac:spMk id="144" creationId="{E9108FBC-A381-1B0A-804A-5F693D4B5840}"/>
          </ac:spMkLst>
        </pc:spChg>
        <pc:spChg chg="add del mod">
          <ac:chgData name="郭奕辰" userId="c3d0dfb1-962c-4a62-b983-56fecc26508e" providerId="ADAL" clId="{F55F164F-2634-4795-BBCE-626869D7D4E6}" dt="2022-06-06T01:24:31.787" v="6"/>
          <ac:spMkLst>
            <pc:docMk/>
            <pc:sldMk cId="730122901" sldId="410"/>
            <ac:spMk id="145" creationId="{D39CA504-51ED-A856-FC94-74CA418D6088}"/>
          </ac:spMkLst>
        </pc:spChg>
        <pc:spChg chg="add del mod">
          <ac:chgData name="郭奕辰" userId="c3d0dfb1-962c-4a62-b983-56fecc26508e" providerId="ADAL" clId="{F55F164F-2634-4795-BBCE-626869D7D4E6}" dt="2022-06-06T01:24:31.787" v="6"/>
          <ac:spMkLst>
            <pc:docMk/>
            <pc:sldMk cId="730122901" sldId="410"/>
            <ac:spMk id="146" creationId="{28D8677A-626C-C022-0C09-880AC7176FAD}"/>
          </ac:spMkLst>
        </pc:spChg>
        <pc:spChg chg="add del mod">
          <ac:chgData name="郭奕辰" userId="c3d0dfb1-962c-4a62-b983-56fecc26508e" providerId="ADAL" clId="{F55F164F-2634-4795-BBCE-626869D7D4E6}" dt="2022-06-06T01:24:31.787" v="6"/>
          <ac:spMkLst>
            <pc:docMk/>
            <pc:sldMk cId="730122901" sldId="410"/>
            <ac:spMk id="147" creationId="{4998089F-76A5-EDCC-DB65-6464DC2F3051}"/>
          </ac:spMkLst>
        </pc:spChg>
        <pc:spChg chg="add del mod">
          <ac:chgData name="郭奕辰" userId="c3d0dfb1-962c-4a62-b983-56fecc26508e" providerId="ADAL" clId="{F55F164F-2634-4795-BBCE-626869D7D4E6}" dt="2022-06-06T01:24:31.787" v="6"/>
          <ac:spMkLst>
            <pc:docMk/>
            <pc:sldMk cId="730122901" sldId="410"/>
            <ac:spMk id="148" creationId="{4645F2EC-9390-3F55-6FEE-C35327D88C8E}"/>
          </ac:spMkLst>
        </pc:spChg>
        <pc:spChg chg="add mod">
          <ac:chgData name="郭奕辰" userId="c3d0dfb1-962c-4a62-b983-56fecc26508e" providerId="ADAL" clId="{F55F164F-2634-4795-BBCE-626869D7D4E6}" dt="2022-06-06T01:24:34.759" v="7"/>
          <ac:spMkLst>
            <pc:docMk/>
            <pc:sldMk cId="730122901" sldId="410"/>
            <ac:spMk id="149" creationId="{81C856AE-F1F5-DD5A-5587-E0A6F3CB36C0}"/>
          </ac:spMkLst>
        </pc:spChg>
        <pc:spChg chg="add mod">
          <ac:chgData name="郭奕辰" userId="c3d0dfb1-962c-4a62-b983-56fecc26508e" providerId="ADAL" clId="{F55F164F-2634-4795-BBCE-626869D7D4E6}" dt="2022-06-06T01:24:34.759" v="7"/>
          <ac:spMkLst>
            <pc:docMk/>
            <pc:sldMk cId="730122901" sldId="410"/>
            <ac:spMk id="150" creationId="{38D9062A-3FA4-7D97-55FE-F44C0EE0F21E}"/>
          </ac:spMkLst>
        </pc:spChg>
        <pc:spChg chg="add mod">
          <ac:chgData name="郭奕辰" userId="c3d0dfb1-962c-4a62-b983-56fecc26508e" providerId="ADAL" clId="{F55F164F-2634-4795-BBCE-626869D7D4E6}" dt="2022-06-06T01:24:34.759" v="7"/>
          <ac:spMkLst>
            <pc:docMk/>
            <pc:sldMk cId="730122901" sldId="410"/>
            <ac:spMk id="151" creationId="{DEA43030-E07C-E57D-0054-CD4E9C700836}"/>
          </ac:spMkLst>
        </pc:spChg>
        <pc:spChg chg="add mod">
          <ac:chgData name="郭奕辰" userId="c3d0dfb1-962c-4a62-b983-56fecc26508e" providerId="ADAL" clId="{F55F164F-2634-4795-BBCE-626869D7D4E6}" dt="2022-06-06T01:24:34.759" v="7"/>
          <ac:spMkLst>
            <pc:docMk/>
            <pc:sldMk cId="730122901" sldId="410"/>
            <ac:spMk id="152" creationId="{9D90760E-5AA0-F984-99D3-58BBFAE5030F}"/>
          </ac:spMkLst>
        </pc:spChg>
        <pc:spChg chg="add mod">
          <ac:chgData name="郭奕辰" userId="c3d0dfb1-962c-4a62-b983-56fecc26508e" providerId="ADAL" clId="{F55F164F-2634-4795-BBCE-626869D7D4E6}" dt="2022-06-06T01:24:34.759" v="7"/>
          <ac:spMkLst>
            <pc:docMk/>
            <pc:sldMk cId="730122901" sldId="410"/>
            <ac:spMk id="153" creationId="{6EDFE2D6-F68E-CFDD-F57D-E3C33D7C8766}"/>
          </ac:spMkLst>
        </pc:spChg>
        <pc:spChg chg="add mod">
          <ac:chgData name="郭奕辰" userId="c3d0dfb1-962c-4a62-b983-56fecc26508e" providerId="ADAL" clId="{F55F164F-2634-4795-BBCE-626869D7D4E6}" dt="2022-06-06T01:24:34.759" v="7"/>
          <ac:spMkLst>
            <pc:docMk/>
            <pc:sldMk cId="730122901" sldId="410"/>
            <ac:spMk id="154" creationId="{7EDDF44C-65A0-1D3A-EEE2-A73D5F1A1C69}"/>
          </ac:spMkLst>
        </pc:spChg>
        <pc:spChg chg="add mod">
          <ac:chgData name="郭奕辰" userId="c3d0dfb1-962c-4a62-b983-56fecc26508e" providerId="ADAL" clId="{F55F164F-2634-4795-BBCE-626869D7D4E6}" dt="2022-06-06T01:24:34.759" v="7"/>
          <ac:spMkLst>
            <pc:docMk/>
            <pc:sldMk cId="730122901" sldId="410"/>
            <ac:spMk id="155" creationId="{1A7F3349-FADA-2E86-6EEF-704CCF321940}"/>
          </ac:spMkLst>
        </pc:spChg>
        <pc:spChg chg="add mod">
          <ac:chgData name="郭奕辰" userId="c3d0dfb1-962c-4a62-b983-56fecc26508e" providerId="ADAL" clId="{F55F164F-2634-4795-BBCE-626869D7D4E6}" dt="2022-06-06T01:24:34.759" v="7"/>
          <ac:spMkLst>
            <pc:docMk/>
            <pc:sldMk cId="730122901" sldId="410"/>
            <ac:spMk id="156" creationId="{7F6CB7E7-457D-07B3-0D06-DAA550EA979D}"/>
          </ac:spMkLst>
        </pc:spChg>
        <pc:spChg chg="add mod">
          <ac:chgData name="郭奕辰" userId="c3d0dfb1-962c-4a62-b983-56fecc26508e" providerId="ADAL" clId="{F55F164F-2634-4795-BBCE-626869D7D4E6}" dt="2022-06-06T01:24:34.759" v="7"/>
          <ac:spMkLst>
            <pc:docMk/>
            <pc:sldMk cId="730122901" sldId="410"/>
            <ac:spMk id="158" creationId="{F57011A5-8D3A-BE5E-AF6A-3DAE0327EBDF}"/>
          </ac:spMkLst>
        </pc:spChg>
        <pc:spChg chg="add mod">
          <ac:chgData name="郭奕辰" userId="c3d0dfb1-962c-4a62-b983-56fecc26508e" providerId="ADAL" clId="{F55F164F-2634-4795-BBCE-626869D7D4E6}" dt="2022-06-06T01:24:34.759" v="7"/>
          <ac:spMkLst>
            <pc:docMk/>
            <pc:sldMk cId="730122901" sldId="410"/>
            <ac:spMk id="159" creationId="{02E10483-924F-654D-6FF6-B22401933EC3}"/>
          </ac:spMkLst>
        </pc:spChg>
        <pc:spChg chg="add mod">
          <ac:chgData name="郭奕辰" userId="c3d0dfb1-962c-4a62-b983-56fecc26508e" providerId="ADAL" clId="{F55F164F-2634-4795-BBCE-626869D7D4E6}" dt="2022-06-06T01:24:34.759" v="7"/>
          <ac:spMkLst>
            <pc:docMk/>
            <pc:sldMk cId="730122901" sldId="410"/>
            <ac:spMk id="160" creationId="{19E7E41B-A2CB-21A2-FB4E-09A10E951C77}"/>
          </ac:spMkLst>
        </pc:spChg>
        <pc:spChg chg="add mod">
          <ac:chgData name="郭奕辰" userId="c3d0dfb1-962c-4a62-b983-56fecc26508e" providerId="ADAL" clId="{F55F164F-2634-4795-BBCE-626869D7D4E6}" dt="2022-06-06T01:24:34.759" v="7"/>
          <ac:spMkLst>
            <pc:docMk/>
            <pc:sldMk cId="730122901" sldId="410"/>
            <ac:spMk id="161" creationId="{EB877C65-63A3-FC02-C976-09C02917D4C3}"/>
          </ac:spMkLst>
        </pc:spChg>
        <pc:spChg chg="add mod">
          <ac:chgData name="郭奕辰" userId="c3d0dfb1-962c-4a62-b983-56fecc26508e" providerId="ADAL" clId="{F55F164F-2634-4795-BBCE-626869D7D4E6}" dt="2022-06-06T01:24:34.759" v="7"/>
          <ac:spMkLst>
            <pc:docMk/>
            <pc:sldMk cId="730122901" sldId="410"/>
            <ac:spMk id="162" creationId="{9FC5B236-BA32-7AEC-1E49-E2ACC50FBA6A}"/>
          </ac:spMkLst>
        </pc:spChg>
        <pc:spChg chg="add mod">
          <ac:chgData name="郭奕辰" userId="c3d0dfb1-962c-4a62-b983-56fecc26508e" providerId="ADAL" clId="{F55F164F-2634-4795-BBCE-626869D7D4E6}" dt="2022-06-06T01:24:34.759" v="7"/>
          <ac:spMkLst>
            <pc:docMk/>
            <pc:sldMk cId="730122901" sldId="410"/>
            <ac:spMk id="163" creationId="{A5CEE294-8073-36F0-7619-2640A97AEE82}"/>
          </ac:spMkLst>
        </pc:spChg>
        <pc:spChg chg="add mod">
          <ac:chgData name="郭奕辰" userId="c3d0dfb1-962c-4a62-b983-56fecc26508e" providerId="ADAL" clId="{F55F164F-2634-4795-BBCE-626869D7D4E6}" dt="2022-06-06T01:24:34.759" v="7"/>
          <ac:spMkLst>
            <pc:docMk/>
            <pc:sldMk cId="730122901" sldId="410"/>
            <ac:spMk id="164" creationId="{0B90E363-DDBE-7618-E055-59801027AFA0}"/>
          </ac:spMkLst>
        </pc:spChg>
        <pc:spChg chg="add mod">
          <ac:chgData name="郭奕辰" userId="c3d0dfb1-962c-4a62-b983-56fecc26508e" providerId="ADAL" clId="{F55F164F-2634-4795-BBCE-626869D7D4E6}" dt="2022-06-06T01:24:34.759" v="7"/>
          <ac:spMkLst>
            <pc:docMk/>
            <pc:sldMk cId="730122901" sldId="410"/>
            <ac:spMk id="165" creationId="{98771434-E7C4-8C17-9B2A-2F7E44089AC4}"/>
          </ac:spMkLst>
        </pc:spChg>
        <pc:spChg chg="add mod">
          <ac:chgData name="郭奕辰" userId="c3d0dfb1-962c-4a62-b983-56fecc26508e" providerId="ADAL" clId="{F55F164F-2634-4795-BBCE-626869D7D4E6}" dt="2022-06-06T01:24:34.759" v="7"/>
          <ac:spMkLst>
            <pc:docMk/>
            <pc:sldMk cId="730122901" sldId="410"/>
            <ac:spMk id="168" creationId="{CCD66C65-CAC3-0FA6-F16E-E556E4EC38CF}"/>
          </ac:spMkLst>
        </pc:spChg>
        <pc:spChg chg="add mod">
          <ac:chgData name="郭奕辰" userId="c3d0dfb1-962c-4a62-b983-56fecc26508e" providerId="ADAL" clId="{F55F164F-2634-4795-BBCE-626869D7D4E6}" dt="2022-06-06T01:24:34.759" v="7"/>
          <ac:spMkLst>
            <pc:docMk/>
            <pc:sldMk cId="730122901" sldId="410"/>
            <ac:spMk id="169" creationId="{62C381F0-CFAB-F8FD-B7B5-2CC18A3B6DED}"/>
          </ac:spMkLst>
        </pc:spChg>
        <pc:spChg chg="add mod">
          <ac:chgData name="郭奕辰" userId="c3d0dfb1-962c-4a62-b983-56fecc26508e" providerId="ADAL" clId="{F55F164F-2634-4795-BBCE-626869D7D4E6}" dt="2022-06-06T01:24:34.759" v="7"/>
          <ac:spMkLst>
            <pc:docMk/>
            <pc:sldMk cId="730122901" sldId="410"/>
            <ac:spMk id="170" creationId="{CDA47E9C-DB0C-BE27-4389-F3EBFBEB4198}"/>
          </ac:spMkLst>
        </pc:spChg>
        <pc:spChg chg="add mod">
          <ac:chgData name="郭奕辰" userId="c3d0dfb1-962c-4a62-b983-56fecc26508e" providerId="ADAL" clId="{F55F164F-2634-4795-BBCE-626869D7D4E6}" dt="2022-06-06T01:24:34.759" v="7"/>
          <ac:spMkLst>
            <pc:docMk/>
            <pc:sldMk cId="730122901" sldId="410"/>
            <ac:spMk id="171" creationId="{C1867277-5415-C40D-5693-04F883B2573A}"/>
          </ac:spMkLst>
        </pc:spChg>
        <pc:spChg chg="add mod">
          <ac:chgData name="郭奕辰" userId="c3d0dfb1-962c-4a62-b983-56fecc26508e" providerId="ADAL" clId="{F55F164F-2634-4795-BBCE-626869D7D4E6}" dt="2022-06-06T01:24:34.759" v="7"/>
          <ac:spMkLst>
            <pc:docMk/>
            <pc:sldMk cId="730122901" sldId="410"/>
            <ac:spMk id="172" creationId="{25CFA4A4-3FB9-BEF2-2968-3EE297559511}"/>
          </ac:spMkLst>
        </pc:spChg>
        <pc:spChg chg="add mod">
          <ac:chgData name="郭奕辰" userId="c3d0dfb1-962c-4a62-b983-56fecc26508e" providerId="ADAL" clId="{F55F164F-2634-4795-BBCE-626869D7D4E6}" dt="2022-06-06T01:24:34.759" v="7"/>
          <ac:spMkLst>
            <pc:docMk/>
            <pc:sldMk cId="730122901" sldId="410"/>
            <ac:spMk id="175" creationId="{367F3FB5-458E-0400-CC74-894B8C124BF4}"/>
          </ac:spMkLst>
        </pc:spChg>
        <pc:spChg chg="add mod">
          <ac:chgData name="郭奕辰" userId="c3d0dfb1-962c-4a62-b983-56fecc26508e" providerId="ADAL" clId="{F55F164F-2634-4795-BBCE-626869D7D4E6}" dt="2022-06-06T01:24:34.759" v="7"/>
          <ac:spMkLst>
            <pc:docMk/>
            <pc:sldMk cId="730122901" sldId="410"/>
            <ac:spMk id="176" creationId="{D1920ED8-0D58-2710-92A3-C69C2FAE6E97}"/>
          </ac:spMkLst>
        </pc:spChg>
        <pc:spChg chg="add mod">
          <ac:chgData name="郭奕辰" userId="c3d0dfb1-962c-4a62-b983-56fecc26508e" providerId="ADAL" clId="{F55F164F-2634-4795-BBCE-626869D7D4E6}" dt="2022-06-06T01:24:34.759" v="7"/>
          <ac:spMkLst>
            <pc:docMk/>
            <pc:sldMk cId="730122901" sldId="410"/>
            <ac:spMk id="177" creationId="{E8A80308-BE10-706B-5DDB-7273ABDC8781}"/>
          </ac:spMkLst>
        </pc:spChg>
        <pc:spChg chg="add mod">
          <ac:chgData name="郭奕辰" userId="c3d0dfb1-962c-4a62-b983-56fecc26508e" providerId="ADAL" clId="{F55F164F-2634-4795-BBCE-626869D7D4E6}" dt="2022-06-06T01:24:34.759" v="7"/>
          <ac:spMkLst>
            <pc:docMk/>
            <pc:sldMk cId="730122901" sldId="410"/>
            <ac:spMk id="178" creationId="{8029C2FD-6D43-5A70-1D86-69DA89679052}"/>
          </ac:spMkLst>
        </pc:spChg>
        <pc:spChg chg="add mod">
          <ac:chgData name="郭奕辰" userId="c3d0dfb1-962c-4a62-b983-56fecc26508e" providerId="ADAL" clId="{F55F164F-2634-4795-BBCE-626869D7D4E6}" dt="2022-06-06T01:24:34.759" v="7"/>
          <ac:spMkLst>
            <pc:docMk/>
            <pc:sldMk cId="730122901" sldId="410"/>
            <ac:spMk id="179" creationId="{3E3A8099-7374-F5B7-B037-29362F02AE32}"/>
          </ac:spMkLst>
        </pc:spChg>
        <pc:spChg chg="mod">
          <ac:chgData name="郭奕辰" userId="c3d0dfb1-962c-4a62-b983-56fecc26508e" providerId="ADAL" clId="{F55F164F-2634-4795-BBCE-626869D7D4E6}" dt="2022-06-06T01:24:34.759" v="7"/>
          <ac:spMkLst>
            <pc:docMk/>
            <pc:sldMk cId="730122901" sldId="410"/>
            <ac:spMk id="181" creationId="{FBCFD0E9-C842-2F31-5229-A959113B621F}"/>
          </ac:spMkLst>
        </pc:spChg>
        <pc:spChg chg="mod">
          <ac:chgData name="郭奕辰" userId="c3d0dfb1-962c-4a62-b983-56fecc26508e" providerId="ADAL" clId="{F55F164F-2634-4795-BBCE-626869D7D4E6}" dt="2022-06-06T01:24:34.759" v="7"/>
          <ac:spMkLst>
            <pc:docMk/>
            <pc:sldMk cId="730122901" sldId="410"/>
            <ac:spMk id="182" creationId="{AFC222A2-C5F8-CD0A-A913-A89CE24C1883}"/>
          </ac:spMkLst>
        </pc:spChg>
        <pc:spChg chg="add mod">
          <ac:chgData name="郭奕辰" userId="c3d0dfb1-962c-4a62-b983-56fecc26508e" providerId="ADAL" clId="{F55F164F-2634-4795-BBCE-626869D7D4E6}" dt="2022-06-06T01:24:34.759" v="7"/>
          <ac:spMkLst>
            <pc:docMk/>
            <pc:sldMk cId="730122901" sldId="410"/>
            <ac:spMk id="183" creationId="{9A0F5744-783D-2E56-24F0-11AC1F859ABF}"/>
          </ac:spMkLst>
        </pc:spChg>
        <pc:spChg chg="add mod">
          <ac:chgData name="郭奕辰" userId="c3d0dfb1-962c-4a62-b983-56fecc26508e" providerId="ADAL" clId="{F55F164F-2634-4795-BBCE-626869D7D4E6}" dt="2022-06-06T01:24:34.759" v="7"/>
          <ac:spMkLst>
            <pc:docMk/>
            <pc:sldMk cId="730122901" sldId="410"/>
            <ac:spMk id="184" creationId="{A9D856EC-9A6F-C1A9-0997-B54554350D4A}"/>
          </ac:spMkLst>
        </pc:spChg>
        <pc:spChg chg="add mod">
          <ac:chgData name="郭奕辰" userId="c3d0dfb1-962c-4a62-b983-56fecc26508e" providerId="ADAL" clId="{F55F164F-2634-4795-BBCE-626869D7D4E6}" dt="2022-06-06T01:24:34.759" v="7"/>
          <ac:spMkLst>
            <pc:docMk/>
            <pc:sldMk cId="730122901" sldId="410"/>
            <ac:spMk id="185" creationId="{E09FC0B0-814A-BC93-37B1-C5EFFB83F183}"/>
          </ac:spMkLst>
        </pc:spChg>
        <pc:spChg chg="add mod">
          <ac:chgData name="郭奕辰" userId="c3d0dfb1-962c-4a62-b983-56fecc26508e" providerId="ADAL" clId="{F55F164F-2634-4795-BBCE-626869D7D4E6}" dt="2022-06-06T01:24:34.759" v="7"/>
          <ac:spMkLst>
            <pc:docMk/>
            <pc:sldMk cId="730122901" sldId="410"/>
            <ac:spMk id="186" creationId="{A18A7D0F-7AB1-3F45-66AB-535D4243CD1B}"/>
          </ac:spMkLst>
        </pc:spChg>
        <pc:spChg chg="add mod">
          <ac:chgData name="郭奕辰" userId="c3d0dfb1-962c-4a62-b983-56fecc26508e" providerId="ADAL" clId="{F55F164F-2634-4795-BBCE-626869D7D4E6}" dt="2022-06-06T01:24:34.759" v="7"/>
          <ac:spMkLst>
            <pc:docMk/>
            <pc:sldMk cId="730122901" sldId="410"/>
            <ac:spMk id="188" creationId="{7532C9ED-D890-A5C8-1E32-4A64BD2033F1}"/>
          </ac:spMkLst>
        </pc:spChg>
        <pc:spChg chg="add mod">
          <ac:chgData name="郭奕辰" userId="c3d0dfb1-962c-4a62-b983-56fecc26508e" providerId="ADAL" clId="{F55F164F-2634-4795-BBCE-626869D7D4E6}" dt="2022-06-06T01:24:34.759" v="7"/>
          <ac:spMkLst>
            <pc:docMk/>
            <pc:sldMk cId="730122901" sldId="410"/>
            <ac:spMk id="189" creationId="{876857BB-36C5-C444-99D5-A490FC1106A7}"/>
          </ac:spMkLst>
        </pc:spChg>
        <pc:spChg chg="add mod">
          <ac:chgData name="郭奕辰" userId="c3d0dfb1-962c-4a62-b983-56fecc26508e" providerId="ADAL" clId="{F55F164F-2634-4795-BBCE-626869D7D4E6}" dt="2022-06-06T01:24:34.759" v="7"/>
          <ac:spMkLst>
            <pc:docMk/>
            <pc:sldMk cId="730122901" sldId="410"/>
            <ac:spMk id="190" creationId="{AF199F21-3988-493E-3755-EF27443B9134}"/>
          </ac:spMkLst>
        </pc:spChg>
        <pc:spChg chg="add mod">
          <ac:chgData name="郭奕辰" userId="c3d0dfb1-962c-4a62-b983-56fecc26508e" providerId="ADAL" clId="{F55F164F-2634-4795-BBCE-626869D7D4E6}" dt="2022-06-06T01:24:34.759" v="7"/>
          <ac:spMkLst>
            <pc:docMk/>
            <pc:sldMk cId="730122901" sldId="410"/>
            <ac:spMk id="191" creationId="{13C806F3-506D-2592-1252-ECF0583D62E5}"/>
          </ac:spMkLst>
        </pc:spChg>
        <pc:spChg chg="add mod">
          <ac:chgData name="郭奕辰" userId="c3d0dfb1-962c-4a62-b983-56fecc26508e" providerId="ADAL" clId="{F55F164F-2634-4795-BBCE-626869D7D4E6}" dt="2022-06-06T01:24:34.759" v="7"/>
          <ac:spMkLst>
            <pc:docMk/>
            <pc:sldMk cId="730122901" sldId="410"/>
            <ac:spMk id="192" creationId="{122E52FA-0EF8-FA61-BF0A-AF617B476B80}"/>
          </ac:spMkLst>
        </pc:spChg>
        <pc:spChg chg="add mod">
          <ac:chgData name="郭奕辰" userId="c3d0dfb1-962c-4a62-b983-56fecc26508e" providerId="ADAL" clId="{F55F164F-2634-4795-BBCE-626869D7D4E6}" dt="2022-06-06T01:24:34.759" v="7"/>
          <ac:spMkLst>
            <pc:docMk/>
            <pc:sldMk cId="730122901" sldId="410"/>
            <ac:spMk id="193" creationId="{8FE6B735-294D-0527-A54C-51D63AA7ED52}"/>
          </ac:spMkLst>
        </pc:spChg>
        <pc:spChg chg="add mod">
          <ac:chgData name="郭奕辰" userId="c3d0dfb1-962c-4a62-b983-56fecc26508e" providerId="ADAL" clId="{F55F164F-2634-4795-BBCE-626869D7D4E6}" dt="2022-06-06T01:24:34.759" v="7"/>
          <ac:spMkLst>
            <pc:docMk/>
            <pc:sldMk cId="730122901" sldId="410"/>
            <ac:spMk id="194" creationId="{6B8FB5EE-B541-EAF2-1EAB-EE0FE7845750}"/>
          </ac:spMkLst>
        </pc:spChg>
        <pc:grpChg chg="del">
          <ac:chgData name="郭奕辰" userId="c3d0dfb1-962c-4a62-b983-56fecc26508e" providerId="ADAL" clId="{F55F164F-2634-4795-BBCE-626869D7D4E6}" dt="2022-06-06T01:23:46.784" v="3" actId="478"/>
          <ac:grpSpMkLst>
            <pc:docMk/>
            <pc:sldMk cId="730122901" sldId="410"/>
            <ac:grpSpMk id="116" creationId="{726F0A65-EF1F-EB79-9B40-1FE9949A2D4A}"/>
          </ac:grpSpMkLst>
        </pc:grpChg>
        <pc:grpChg chg="add del mod">
          <ac:chgData name="郭奕辰" userId="c3d0dfb1-962c-4a62-b983-56fecc26508e" providerId="ADAL" clId="{F55F164F-2634-4795-BBCE-626869D7D4E6}" dt="2022-06-06T01:24:31.787" v="6"/>
          <ac:grpSpMkLst>
            <pc:docMk/>
            <pc:sldMk cId="730122901" sldId="410"/>
            <ac:grpSpMk id="134" creationId="{E9A9879C-550D-3CDA-DEE2-155433AE555B}"/>
          </ac:grpSpMkLst>
        </pc:grpChg>
        <pc:grpChg chg="add mod">
          <ac:chgData name="郭奕辰" userId="c3d0dfb1-962c-4a62-b983-56fecc26508e" providerId="ADAL" clId="{F55F164F-2634-4795-BBCE-626869D7D4E6}" dt="2022-06-06T01:24:34.759" v="7"/>
          <ac:grpSpMkLst>
            <pc:docMk/>
            <pc:sldMk cId="730122901" sldId="410"/>
            <ac:grpSpMk id="180" creationId="{F8B12AD9-12A7-7EEC-A528-AB9DB55AEEFF}"/>
          </ac:grpSpMkLst>
        </pc:grpChg>
        <pc:cxnChg chg="add del mod">
          <ac:chgData name="郭奕辰" userId="c3d0dfb1-962c-4a62-b983-56fecc26508e" providerId="ADAL" clId="{F55F164F-2634-4795-BBCE-626869D7D4E6}" dt="2022-06-06T01:24:31.787" v="6"/>
          <ac:cxnSpMkLst>
            <pc:docMk/>
            <pc:sldMk cId="730122901" sldId="410"/>
            <ac:cxnSpMk id="63" creationId="{E2B59B12-31BF-13B5-060C-595945F79C37}"/>
          </ac:cxnSpMkLst>
        </pc:cxnChg>
        <pc:cxnChg chg="add del mod">
          <ac:chgData name="郭奕辰" userId="c3d0dfb1-962c-4a62-b983-56fecc26508e" providerId="ADAL" clId="{F55F164F-2634-4795-BBCE-626869D7D4E6}" dt="2022-06-06T01:24:31.787" v="6"/>
          <ac:cxnSpMkLst>
            <pc:docMk/>
            <pc:sldMk cId="730122901" sldId="410"/>
            <ac:cxnSpMk id="78" creationId="{11A9D934-EAFE-36A9-7B4E-D137F8BCC877}"/>
          </ac:cxnSpMkLst>
        </pc:cxnChg>
        <pc:cxnChg chg="add del mod">
          <ac:chgData name="郭奕辰" userId="c3d0dfb1-962c-4a62-b983-56fecc26508e" providerId="ADAL" clId="{F55F164F-2634-4795-BBCE-626869D7D4E6}" dt="2022-06-06T01:24:31.787" v="6"/>
          <ac:cxnSpMkLst>
            <pc:docMk/>
            <pc:sldMk cId="730122901" sldId="410"/>
            <ac:cxnSpMk id="79" creationId="{A9478E18-F4BA-A699-E561-F2827CBFCDB2}"/>
          </ac:cxnSpMkLst>
        </pc:cxnChg>
        <pc:cxnChg chg="add del mod">
          <ac:chgData name="郭奕辰" userId="c3d0dfb1-962c-4a62-b983-56fecc26508e" providerId="ADAL" clId="{F55F164F-2634-4795-BBCE-626869D7D4E6}" dt="2022-06-06T01:24:31.787" v="6"/>
          <ac:cxnSpMkLst>
            <pc:docMk/>
            <pc:sldMk cId="730122901" sldId="410"/>
            <ac:cxnSpMk id="85" creationId="{56F45DFF-9319-EA18-0230-CC0DBF5694B3}"/>
          </ac:cxnSpMkLst>
        </pc:cxnChg>
        <pc:cxnChg chg="del">
          <ac:chgData name="郭奕辰" userId="c3d0dfb1-962c-4a62-b983-56fecc26508e" providerId="ADAL" clId="{F55F164F-2634-4795-BBCE-626869D7D4E6}" dt="2022-06-06T01:23:46.784" v="3" actId="478"/>
          <ac:cxnSpMkLst>
            <pc:docMk/>
            <pc:sldMk cId="730122901" sldId="410"/>
            <ac:cxnSpMk id="93" creationId="{809B5519-9777-5074-E02F-EA8E01F75C22}"/>
          </ac:cxnSpMkLst>
        </pc:cxnChg>
        <pc:cxnChg chg="del">
          <ac:chgData name="郭奕辰" userId="c3d0dfb1-962c-4a62-b983-56fecc26508e" providerId="ADAL" clId="{F55F164F-2634-4795-BBCE-626869D7D4E6}" dt="2022-06-06T01:23:46.784" v="3" actId="478"/>
          <ac:cxnSpMkLst>
            <pc:docMk/>
            <pc:sldMk cId="730122901" sldId="410"/>
            <ac:cxnSpMk id="102" creationId="{30C709DA-9FFF-E88D-0076-D35C83832715}"/>
          </ac:cxnSpMkLst>
        </pc:cxnChg>
        <pc:cxnChg chg="del">
          <ac:chgData name="郭奕辰" userId="c3d0dfb1-962c-4a62-b983-56fecc26508e" providerId="ADAL" clId="{F55F164F-2634-4795-BBCE-626869D7D4E6}" dt="2022-06-06T01:23:46.784" v="3" actId="478"/>
          <ac:cxnSpMkLst>
            <pc:docMk/>
            <pc:sldMk cId="730122901" sldId="410"/>
            <ac:cxnSpMk id="103" creationId="{067EB3B2-3307-12FA-E817-32951C280C74}"/>
          </ac:cxnSpMkLst>
        </pc:cxnChg>
        <pc:cxnChg chg="del">
          <ac:chgData name="郭奕辰" userId="c3d0dfb1-962c-4a62-b983-56fecc26508e" providerId="ADAL" clId="{F55F164F-2634-4795-BBCE-626869D7D4E6}" dt="2022-06-06T01:23:46.784" v="3" actId="478"/>
          <ac:cxnSpMkLst>
            <pc:docMk/>
            <pc:sldMk cId="730122901" sldId="410"/>
            <ac:cxnSpMk id="109" creationId="{D7CEB08D-6801-B337-8AC7-B87D3823BF48}"/>
          </ac:cxnSpMkLst>
        </pc:cxnChg>
        <pc:cxnChg chg="del">
          <ac:chgData name="郭奕辰" userId="c3d0dfb1-962c-4a62-b983-56fecc26508e" providerId="ADAL" clId="{F55F164F-2634-4795-BBCE-626869D7D4E6}" dt="2022-06-06T01:23:46.784" v="3" actId="478"/>
          <ac:cxnSpMkLst>
            <pc:docMk/>
            <pc:sldMk cId="730122901" sldId="410"/>
            <ac:cxnSpMk id="110" creationId="{547D437F-EC0D-D626-9DF6-6A273C53C018}"/>
          </ac:cxnSpMkLst>
        </pc:cxnChg>
        <pc:cxnChg chg="del">
          <ac:chgData name="郭奕辰" userId="c3d0dfb1-962c-4a62-b983-56fecc26508e" providerId="ADAL" clId="{F55F164F-2634-4795-BBCE-626869D7D4E6}" dt="2022-06-06T01:23:46.784" v="3" actId="478"/>
          <ac:cxnSpMkLst>
            <pc:docMk/>
            <pc:sldMk cId="730122901" sldId="410"/>
            <ac:cxnSpMk id="123" creationId="{BBAA02A5-6CEB-B5BC-FAA5-6027E9F09610}"/>
          </ac:cxnSpMkLst>
        </pc:cxnChg>
        <pc:cxnChg chg="add del mod">
          <ac:chgData name="郭奕辰" userId="c3d0dfb1-962c-4a62-b983-56fecc26508e" providerId="ADAL" clId="{F55F164F-2634-4795-BBCE-626869D7D4E6}" dt="2022-06-06T01:24:31.787" v="6"/>
          <ac:cxnSpMkLst>
            <pc:docMk/>
            <pc:sldMk cId="730122901" sldId="410"/>
            <ac:cxnSpMk id="128" creationId="{B582DA66-CAFA-BB2D-46B8-03D4D8A3D68F}"/>
          </ac:cxnSpMkLst>
        </pc:cxnChg>
        <pc:cxnChg chg="add del mod">
          <ac:chgData name="郭奕辰" userId="c3d0dfb1-962c-4a62-b983-56fecc26508e" providerId="ADAL" clId="{F55F164F-2634-4795-BBCE-626869D7D4E6}" dt="2022-06-06T01:24:31.787" v="6"/>
          <ac:cxnSpMkLst>
            <pc:docMk/>
            <pc:sldMk cId="730122901" sldId="410"/>
            <ac:cxnSpMk id="141" creationId="{E6BB821C-3FF2-AC8C-77E4-8FE5C1AFC16A}"/>
          </ac:cxnSpMkLst>
        </pc:cxnChg>
        <pc:cxnChg chg="add mod">
          <ac:chgData name="郭奕辰" userId="c3d0dfb1-962c-4a62-b983-56fecc26508e" providerId="ADAL" clId="{F55F164F-2634-4795-BBCE-626869D7D4E6}" dt="2022-06-06T01:24:34.759" v="7"/>
          <ac:cxnSpMkLst>
            <pc:docMk/>
            <pc:sldMk cId="730122901" sldId="410"/>
            <ac:cxnSpMk id="157" creationId="{FCF6DDC7-C1A8-385E-2789-4934D6D92AA5}"/>
          </ac:cxnSpMkLst>
        </pc:cxnChg>
        <pc:cxnChg chg="add mod">
          <ac:chgData name="郭奕辰" userId="c3d0dfb1-962c-4a62-b983-56fecc26508e" providerId="ADAL" clId="{F55F164F-2634-4795-BBCE-626869D7D4E6}" dt="2022-06-06T01:24:34.759" v="7"/>
          <ac:cxnSpMkLst>
            <pc:docMk/>
            <pc:sldMk cId="730122901" sldId="410"/>
            <ac:cxnSpMk id="166" creationId="{8366B049-A084-AE13-9955-CCA682624147}"/>
          </ac:cxnSpMkLst>
        </pc:cxnChg>
        <pc:cxnChg chg="add mod">
          <ac:chgData name="郭奕辰" userId="c3d0dfb1-962c-4a62-b983-56fecc26508e" providerId="ADAL" clId="{F55F164F-2634-4795-BBCE-626869D7D4E6}" dt="2022-06-06T01:24:34.759" v="7"/>
          <ac:cxnSpMkLst>
            <pc:docMk/>
            <pc:sldMk cId="730122901" sldId="410"/>
            <ac:cxnSpMk id="167" creationId="{42DF2719-64AE-CBA4-23E0-EA55351E7292}"/>
          </ac:cxnSpMkLst>
        </pc:cxnChg>
        <pc:cxnChg chg="add mod">
          <ac:chgData name="郭奕辰" userId="c3d0dfb1-962c-4a62-b983-56fecc26508e" providerId="ADAL" clId="{F55F164F-2634-4795-BBCE-626869D7D4E6}" dt="2022-06-06T01:24:34.759" v="7"/>
          <ac:cxnSpMkLst>
            <pc:docMk/>
            <pc:sldMk cId="730122901" sldId="410"/>
            <ac:cxnSpMk id="173" creationId="{3AAC90E6-B118-6F35-34F9-A53674E53397}"/>
          </ac:cxnSpMkLst>
        </pc:cxnChg>
        <pc:cxnChg chg="add mod">
          <ac:chgData name="郭奕辰" userId="c3d0dfb1-962c-4a62-b983-56fecc26508e" providerId="ADAL" clId="{F55F164F-2634-4795-BBCE-626869D7D4E6}" dt="2022-06-06T01:24:34.759" v="7"/>
          <ac:cxnSpMkLst>
            <pc:docMk/>
            <pc:sldMk cId="730122901" sldId="410"/>
            <ac:cxnSpMk id="174" creationId="{BD0EA227-4415-5C35-3EF3-4BDB2FFDC851}"/>
          </ac:cxnSpMkLst>
        </pc:cxnChg>
        <pc:cxnChg chg="add mod">
          <ac:chgData name="郭奕辰" userId="c3d0dfb1-962c-4a62-b983-56fecc26508e" providerId="ADAL" clId="{F55F164F-2634-4795-BBCE-626869D7D4E6}" dt="2022-06-06T01:24:34.759" v="7"/>
          <ac:cxnSpMkLst>
            <pc:docMk/>
            <pc:sldMk cId="730122901" sldId="410"/>
            <ac:cxnSpMk id="187" creationId="{978A7162-71A2-2B42-332F-AF40ADB0862C}"/>
          </ac:cxnSpMkLst>
        </pc:cxnChg>
      </pc:sldChg>
      <pc:sldChg chg="add del">
        <pc:chgData name="郭奕辰" userId="c3d0dfb1-962c-4a62-b983-56fecc26508e" providerId="ADAL" clId="{F55F164F-2634-4795-BBCE-626869D7D4E6}" dt="2022-06-06T04:52:18.715" v="140" actId="47"/>
        <pc:sldMkLst>
          <pc:docMk/>
          <pc:sldMk cId="1529392522" sldId="412"/>
        </pc:sldMkLst>
      </pc:sldChg>
      <pc:sldChg chg="addSp delSp modSp add del mod">
        <pc:chgData name="郭奕辰" userId="c3d0dfb1-962c-4a62-b983-56fecc26508e" providerId="ADAL" clId="{F55F164F-2634-4795-BBCE-626869D7D4E6}" dt="2022-06-06T04:51:12.903" v="99" actId="47"/>
        <pc:sldMkLst>
          <pc:docMk/>
          <pc:sldMk cId="3218276099" sldId="419"/>
        </pc:sldMkLst>
        <pc:spChg chg="del">
          <ac:chgData name="郭奕辰" userId="c3d0dfb1-962c-4a62-b983-56fecc26508e" providerId="ADAL" clId="{F55F164F-2634-4795-BBCE-626869D7D4E6}" dt="2022-06-06T01:24:53.774" v="8" actId="478"/>
          <ac:spMkLst>
            <pc:docMk/>
            <pc:sldMk cId="3218276099" sldId="419"/>
            <ac:spMk id="11" creationId="{ACFBB837-E039-43CD-A9C2-2FCE62C18280}"/>
          </ac:spMkLst>
        </pc:spChg>
        <pc:spChg chg="del">
          <ac:chgData name="郭奕辰" userId="c3d0dfb1-962c-4a62-b983-56fecc26508e" providerId="ADAL" clId="{F55F164F-2634-4795-BBCE-626869D7D4E6}" dt="2022-06-06T01:24:53.774" v="8" actId="478"/>
          <ac:spMkLst>
            <pc:docMk/>
            <pc:sldMk cId="3218276099" sldId="419"/>
            <ac:spMk id="12" creationId="{80F03E46-42BE-B6A8-AF10-DC44F54FCCD0}"/>
          </ac:spMkLst>
        </pc:spChg>
        <pc:spChg chg="del">
          <ac:chgData name="郭奕辰" userId="c3d0dfb1-962c-4a62-b983-56fecc26508e" providerId="ADAL" clId="{F55F164F-2634-4795-BBCE-626869D7D4E6}" dt="2022-06-06T01:24:53.774" v="8" actId="478"/>
          <ac:spMkLst>
            <pc:docMk/>
            <pc:sldMk cId="3218276099" sldId="419"/>
            <ac:spMk id="13" creationId="{5AAE0F3F-303E-7AF8-1A90-3A182314F8F5}"/>
          </ac:spMkLst>
        </pc:spChg>
        <pc:spChg chg="add mod">
          <ac:chgData name="郭奕辰" userId="c3d0dfb1-962c-4a62-b983-56fecc26508e" providerId="ADAL" clId="{F55F164F-2634-4795-BBCE-626869D7D4E6}" dt="2022-06-06T01:24:55.686" v="9"/>
          <ac:spMkLst>
            <pc:docMk/>
            <pc:sldMk cId="3218276099" sldId="419"/>
            <ac:spMk id="16" creationId="{833A2BDF-3860-5E9B-1AA1-D1D49898303D}"/>
          </ac:spMkLst>
        </pc:spChg>
        <pc:spChg chg="add mod">
          <ac:chgData name="郭奕辰" userId="c3d0dfb1-962c-4a62-b983-56fecc26508e" providerId="ADAL" clId="{F55F164F-2634-4795-BBCE-626869D7D4E6}" dt="2022-06-06T01:24:55.686" v="9"/>
          <ac:spMkLst>
            <pc:docMk/>
            <pc:sldMk cId="3218276099" sldId="419"/>
            <ac:spMk id="17" creationId="{6FBF9630-252B-9173-A451-BA53F0673E17}"/>
          </ac:spMkLst>
        </pc:spChg>
        <pc:spChg chg="add mod">
          <ac:chgData name="郭奕辰" userId="c3d0dfb1-962c-4a62-b983-56fecc26508e" providerId="ADAL" clId="{F55F164F-2634-4795-BBCE-626869D7D4E6}" dt="2022-06-06T01:24:55.686" v="9"/>
          <ac:spMkLst>
            <pc:docMk/>
            <pc:sldMk cId="3218276099" sldId="419"/>
            <ac:spMk id="18" creationId="{72BD4648-CAB5-7C5F-C94D-1B1809D3E2EE}"/>
          </ac:spMkLst>
        </pc:spChg>
        <pc:picChg chg="del">
          <ac:chgData name="郭奕辰" userId="c3d0dfb1-962c-4a62-b983-56fecc26508e" providerId="ADAL" clId="{F55F164F-2634-4795-BBCE-626869D7D4E6}" dt="2022-06-06T01:24:53.774" v="8" actId="478"/>
          <ac:picMkLst>
            <pc:docMk/>
            <pc:sldMk cId="3218276099" sldId="419"/>
            <ac:picMk id="9" creationId="{78E5EE9B-9AB7-AF9C-F30B-F56636110E97}"/>
          </ac:picMkLst>
        </pc:picChg>
        <pc:picChg chg="del">
          <ac:chgData name="郭奕辰" userId="c3d0dfb1-962c-4a62-b983-56fecc26508e" providerId="ADAL" clId="{F55F164F-2634-4795-BBCE-626869D7D4E6}" dt="2022-06-06T01:24:53.774" v="8" actId="478"/>
          <ac:picMkLst>
            <pc:docMk/>
            <pc:sldMk cId="3218276099" sldId="419"/>
            <ac:picMk id="10" creationId="{41398EB7-B8B9-880A-D49B-7F9E8B92BB8A}"/>
          </ac:picMkLst>
        </pc:picChg>
        <pc:picChg chg="add mod">
          <ac:chgData name="郭奕辰" userId="c3d0dfb1-962c-4a62-b983-56fecc26508e" providerId="ADAL" clId="{F55F164F-2634-4795-BBCE-626869D7D4E6}" dt="2022-06-06T01:24:55.686" v="9"/>
          <ac:picMkLst>
            <pc:docMk/>
            <pc:sldMk cId="3218276099" sldId="419"/>
            <ac:picMk id="15" creationId="{9C29D614-E5A6-1459-469C-89B40F5B8193}"/>
          </ac:picMkLst>
        </pc:picChg>
        <pc:picChg chg="add mod">
          <ac:chgData name="郭奕辰" userId="c3d0dfb1-962c-4a62-b983-56fecc26508e" providerId="ADAL" clId="{F55F164F-2634-4795-BBCE-626869D7D4E6}" dt="2022-06-06T01:24:55.686" v="9"/>
          <ac:picMkLst>
            <pc:docMk/>
            <pc:sldMk cId="3218276099" sldId="419"/>
            <ac:picMk id="19" creationId="{9E538CB8-3F7F-2473-A575-8A293E10CD32}"/>
          </ac:picMkLst>
        </pc:picChg>
      </pc:sldChg>
      <pc:sldChg chg="modSp mod">
        <pc:chgData name="郭奕辰" userId="c3d0dfb1-962c-4a62-b983-56fecc26508e" providerId="ADAL" clId="{F55F164F-2634-4795-BBCE-626869D7D4E6}" dt="2022-06-06T04:52:03.816" v="138" actId="20577"/>
        <pc:sldMkLst>
          <pc:docMk/>
          <pc:sldMk cId="1555957852" sldId="1707"/>
        </pc:sldMkLst>
        <pc:spChg chg="mod">
          <ac:chgData name="郭奕辰" userId="c3d0dfb1-962c-4a62-b983-56fecc26508e" providerId="ADAL" clId="{F55F164F-2634-4795-BBCE-626869D7D4E6}" dt="2022-06-06T04:52:03.816" v="138" actId="20577"/>
          <ac:spMkLst>
            <pc:docMk/>
            <pc:sldMk cId="1555957852" sldId="1707"/>
            <ac:spMk id="33" creationId="{0A2603BF-137F-B565-ACC4-F34AF1D3D578}"/>
          </ac:spMkLst>
        </pc:spChg>
        <pc:spChg chg="mod">
          <ac:chgData name="郭奕辰" userId="c3d0dfb1-962c-4a62-b983-56fecc26508e" providerId="ADAL" clId="{F55F164F-2634-4795-BBCE-626869D7D4E6}" dt="2022-06-06T04:52:00.796" v="136" actId="20577"/>
          <ac:spMkLst>
            <pc:docMk/>
            <pc:sldMk cId="1555957852" sldId="1707"/>
            <ac:spMk id="99" creationId="{3023CE6E-D52A-17CA-B74E-CB008FD72F5E}"/>
          </ac:spMkLst>
        </pc:spChg>
      </pc:sldChg>
      <pc:sldMasterChg chg="modSldLayout">
        <pc:chgData name="郭奕辰" userId="c3d0dfb1-962c-4a62-b983-56fecc26508e" providerId="ADAL" clId="{F55F164F-2634-4795-BBCE-626869D7D4E6}" dt="2022-06-06T05:05:22.157" v="226" actId="20577"/>
        <pc:sldMasterMkLst>
          <pc:docMk/>
          <pc:sldMasterMk cId="0" sldId="2147483648"/>
        </pc:sldMasterMkLst>
        <pc:sldLayoutChg chg="modSp mod">
          <pc:chgData name="郭奕辰" userId="c3d0dfb1-962c-4a62-b983-56fecc26508e" providerId="ADAL" clId="{F55F164F-2634-4795-BBCE-626869D7D4E6}" dt="2022-06-06T05:05:22.157" v="226" actId="20577"/>
          <pc:sldLayoutMkLst>
            <pc:docMk/>
            <pc:sldMasterMk cId="0" sldId="2147483648"/>
            <pc:sldLayoutMk cId="0" sldId="2147483650"/>
          </pc:sldLayoutMkLst>
          <pc:spChg chg="mod">
            <ac:chgData name="郭奕辰" userId="c3d0dfb1-962c-4a62-b983-56fecc26508e" providerId="ADAL" clId="{F55F164F-2634-4795-BBCE-626869D7D4E6}" dt="2022-06-06T05:05:22.157" v="226" actId="20577"/>
            <ac:spMkLst>
              <pc:docMk/>
              <pc:sldMasterMk cId="0" sldId="2147483648"/>
              <pc:sldLayoutMk cId="0" sldId="2147483650"/>
              <ac:spMk id="4"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183DC3EF-0930-479F-8A07-52420DF1524C}"/>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BBD7A606-15B4-473E-B1E3-4547EBDAD82F}"/>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464B8E3-1F7E-428B-AAE1-9A8B6C58B1A9}" type="datetimeFigureOut">
              <a:rPr lang="zh-TW" altLang="en-US" smtClean="0"/>
              <a:t>2022/6/13</a:t>
            </a:fld>
            <a:endParaRPr lang="zh-TW" altLang="en-US"/>
          </a:p>
        </p:txBody>
      </p:sp>
      <p:sp>
        <p:nvSpPr>
          <p:cNvPr id="4" name="頁尾版面配置區 3">
            <a:extLst>
              <a:ext uri="{FF2B5EF4-FFF2-40B4-BE49-F238E27FC236}">
                <a16:creationId xmlns:a16="http://schemas.microsoft.com/office/drawing/2014/main" id="{1BC98A95-5E04-4869-B221-D6AF755ECA4A}"/>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5E091263-2795-48E9-A4D0-897637A4CA96}"/>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4696EC6-BE04-43B2-B75C-FE0F04ABE5C8}" type="slidenum">
              <a:rPr lang="zh-TW" altLang="en-US" smtClean="0"/>
              <a:t>‹#›</a:t>
            </a:fld>
            <a:endParaRPr lang="zh-TW" altLang="en-US"/>
          </a:p>
        </p:txBody>
      </p:sp>
    </p:spTree>
    <p:extLst>
      <p:ext uri="{BB962C8B-B14F-4D97-AF65-F5344CB8AC3E}">
        <p14:creationId xmlns:p14="http://schemas.microsoft.com/office/powerpoint/2010/main" val="1963551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46400" cy="49839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9688" y="1"/>
            <a:ext cx="2946400" cy="49839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243"/>
            <a:ext cx="2946400" cy="49839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9688" y="9428243"/>
            <a:ext cx="2946400" cy="49839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a:spLocks noGrp="1" noRot="1" noChangeAspect="1"/>
          </p:cNvSpPr>
          <p:nvPr>
            <p:ph type="sldImg" idx="2"/>
          </p:nvPr>
        </p:nvSpPr>
        <p:spPr>
          <a:xfrm>
            <a:off x="93663" y="746125"/>
            <a:ext cx="6610350" cy="3719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 name="Google Shape;33;p1: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2000">
              <a:latin typeface="Calibri"/>
              <a:ea typeface="Calibri"/>
              <a:cs typeface="Calibri"/>
              <a:sym typeface="Calibri"/>
            </a:endParaRPr>
          </a:p>
        </p:txBody>
      </p:sp>
      <p:sp>
        <p:nvSpPr>
          <p:cNvPr id="34" name="Google Shape;34;p1:notes"/>
          <p:cNvSpPr txBox="1">
            <a:spLocks noGrp="1"/>
          </p:cNvSpPr>
          <p:nvPr>
            <p:ph type="sldNum" idx="12"/>
          </p:nvPr>
        </p:nvSpPr>
        <p:spPr>
          <a:xfrm>
            <a:off x="3849688" y="9428243"/>
            <a:ext cx="2946400" cy="49839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altLang="zh-TW"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14448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411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TW" altLang="en-US"/>
              <a:t>廢止跟安倫確認</a:t>
            </a: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0172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3501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TW" altLang="en-US"/>
              <a:t>按順序排</a:t>
            </a: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42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16959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8940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0259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TW" altLang="en-US" dirty="0"/>
              <a:t>尚面</a:t>
            </a:r>
            <a:r>
              <a:rPr lang="en-US" altLang="zh-TW" dirty="0"/>
              <a:t>11</a:t>
            </a:r>
            <a:r>
              <a:rPr lang="zh-TW" altLang="en-US" dirty="0"/>
              <a:t>，下面</a:t>
            </a:r>
            <a:r>
              <a:rPr lang="en-US" altLang="zh-TW" dirty="0"/>
              <a:t>10</a:t>
            </a:r>
            <a:endParaRPr dirty="0"/>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3874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9549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337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9746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9653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TW" altLang="en-US" dirty="0"/>
              <a:t>上面</a:t>
            </a:r>
            <a:r>
              <a:rPr lang="en-US" altLang="zh-TW" dirty="0"/>
              <a:t>12</a:t>
            </a:r>
            <a:r>
              <a:rPr lang="zh-TW" altLang="en-US" dirty="0"/>
              <a:t>分，下面只有</a:t>
            </a:r>
            <a:r>
              <a:rPr lang="en-US" altLang="zh-TW" dirty="0"/>
              <a:t>11</a:t>
            </a:r>
            <a:endParaRPr dirty="0"/>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676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5045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724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1601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1114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2230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6541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002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3820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TW" altLang="en-US"/>
              <a:t>換個樣子</a:t>
            </a: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5732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2539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4885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4765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5152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44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TW" altLang="en-US"/>
              <a:t>計畫書</a:t>
            </a:r>
            <a:endParaRPr lang="en-US" altLang="zh-TW"/>
          </a:p>
          <a:p>
            <a:pPr marL="0" lvl="0" indent="0" algn="l" rtl="0">
              <a:lnSpc>
                <a:spcPct val="100000"/>
              </a:lnSpc>
              <a:spcBef>
                <a:spcPts val="0"/>
              </a:spcBef>
              <a:spcAft>
                <a:spcPts val="0"/>
              </a:spcAft>
              <a:buSzPts val="1400"/>
              <a:buNone/>
            </a:pPr>
            <a:endParaRPr lang="en-US" altLang="zh-TW"/>
          </a:p>
          <a:p>
            <a:pPr marL="0" lvl="0" indent="0" algn="l" rtl="0">
              <a:lnSpc>
                <a:spcPct val="100000"/>
              </a:lnSpc>
              <a:spcBef>
                <a:spcPts val="0"/>
              </a:spcBef>
              <a:spcAft>
                <a:spcPts val="0"/>
              </a:spcAft>
              <a:buSzPts val="1400"/>
              <a:buNone/>
            </a:pPr>
            <a:r>
              <a:rPr lang="zh-TW" altLang="en-US"/>
              <a:t>哪些已經發出，先在這裡列出</a:t>
            </a:r>
            <a:endParaRPr lang="en-US" altLang="zh-TW"/>
          </a:p>
          <a:p>
            <a:pPr marL="0" lvl="0" indent="0" algn="l" rtl="0">
              <a:lnSpc>
                <a:spcPct val="100000"/>
              </a:lnSpc>
              <a:spcBef>
                <a:spcPts val="0"/>
              </a:spcBef>
              <a:spcAft>
                <a:spcPts val="0"/>
              </a:spcAft>
              <a:buSzPts val="1400"/>
              <a:buNone/>
            </a:pPr>
            <a:r>
              <a:rPr lang="zh-TW" altLang="en-US"/>
              <a:t>把變更跟展延換顏色</a:t>
            </a:r>
            <a:endParaRPr lang="en-US" altLang="zh-TW"/>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zh-TW" altLang="en-US"/>
              <a:t>還沒好的：研議中</a:t>
            </a:r>
            <a:r>
              <a:rPr lang="en-US" altLang="zh-TW"/>
              <a:t>(</a:t>
            </a:r>
            <a:r>
              <a:rPr lang="zh-TW" altLang="en-US"/>
              <a:t>顏色區分</a:t>
            </a:r>
            <a:r>
              <a:rPr lang="en-US" altLang="zh-TW"/>
              <a:t>)</a:t>
            </a: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137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zh-TW" altLang="en-US"/>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9221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zh-TW" altLang="en-US"/>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7125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563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7847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txBox="1">
            <a:spLocks noGrp="1"/>
          </p:cNvSpPr>
          <p:nvPr>
            <p:ph type="body" idx="1"/>
          </p:nvPr>
        </p:nvSpPr>
        <p:spPr>
          <a:xfrm>
            <a:off x="679450" y="4777612"/>
            <a:ext cx="5438775" cy="3907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tLang="zh-TW" dirty="0"/>
              <a:t>11</a:t>
            </a:r>
            <a:r>
              <a:rPr lang="zh-TW" altLang="en-US" dirty="0"/>
              <a:t>分</a:t>
            </a:r>
            <a:endParaRPr lang="en-US" altLang="zh-TW" dirty="0"/>
          </a:p>
          <a:p>
            <a:pPr marL="0" lvl="0" indent="0" algn="l" rtl="0">
              <a:lnSpc>
                <a:spcPct val="100000"/>
              </a:lnSpc>
              <a:spcBef>
                <a:spcPts val="0"/>
              </a:spcBef>
              <a:spcAft>
                <a:spcPts val="0"/>
              </a:spcAft>
              <a:buSzPts val="1400"/>
              <a:buNone/>
            </a:pPr>
            <a:r>
              <a:rPr lang="zh-TW" altLang="en-US" dirty="0"/>
              <a:t>下面只有</a:t>
            </a:r>
            <a:r>
              <a:rPr lang="en-US" altLang="zh-TW" dirty="0"/>
              <a:t>7</a:t>
            </a:r>
            <a:r>
              <a:rPr lang="zh-TW" altLang="en-US" dirty="0"/>
              <a:t>分</a:t>
            </a:r>
            <a:endParaRPr dirty="0"/>
          </a:p>
        </p:txBody>
      </p:sp>
      <p:sp>
        <p:nvSpPr>
          <p:cNvPr id="40" name="Google Shape;4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5514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187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標題投影片" preserve="1" userDrawn="1">
  <p:cSld name="標題投影片">
    <p:spTree>
      <p:nvGrpSpPr>
        <p:cNvPr id="1" name="Shape 16"/>
        <p:cNvGrpSpPr/>
        <p:nvPr/>
      </p:nvGrpSpPr>
      <p:grpSpPr>
        <a:xfrm>
          <a:off x="0" y="0"/>
          <a:ext cx="0" cy="0"/>
          <a:chOff x="0" y="0"/>
          <a:chExt cx="0" cy="0"/>
        </a:xfrm>
      </p:grpSpPr>
      <p:pic>
        <p:nvPicPr>
          <p:cNvPr id="7" name="Google Shape;12;p2"/>
          <p:cNvPicPr preferRelativeResize="0"/>
          <p:nvPr userDrawn="1"/>
        </p:nvPicPr>
        <p:blipFill rotWithShape="1">
          <a:blip r:embed="rId2">
            <a:alphaModFix/>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rot="5400000">
            <a:off x="8406328" y="393119"/>
            <a:ext cx="5983357" cy="4401995"/>
          </a:xfrm>
          <a:prstGeom prst="rect">
            <a:avLst/>
          </a:prstGeom>
          <a:noFill/>
          <a:ln>
            <a:noFill/>
          </a:ln>
        </p:spPr>
      </p:pic>
      <p:pic>
        <p:nvPicPr>
          <p:cNvPr id="10" name="Google Shape;11;p2"/>
          <p:cNvPicPr preferRelativeResize="0"/>
          <p:nvPr userDrawn="1"/>
        </p:nvPicPr>
        <p:blipFill rotWithShape="1">
          <a:blip r:embed="rId4">
            <a:alphaModFix/>
            <a:duotone>
              <a:prstClr val="black"/>
              <a:srgbClr val="EDE6CB">
                <a:tint val="45000"/>
                <a:satMod val="400000"/>
              </a:srgbClr>
            </a:duotone>
            <a:extLst>
              <a:ext uri="{BEBA8EAE-BF5A-486C-A8C5-ECC9F3942E4B}">
                <a14:imgProps xmlns:a14="http://schemas.microsoft.com/office/drawing/2010/main">
                  <a14:imgLayer r:embed="rId5">
                    <a14:imgEffect>
                      <a14:brightnessContrast bright="20000" contrast="40000"/>
                    </a14:imgEffect>
                  </a14:imgLayer>
                </a14:imgProps>
              </a:ext>
            </a:extLst>
          </a:blip>
          <a:srcRect/>
          <a:stretch/>
        </p:blipFill>
        <p:spPr>
          <a:xfrm>
            <a:off x="-366943" y="489944"/>
            <a:ext cx="4310699" cy="2924686"/>
          </a:xfrm>
          <a:prstGeom prst="rect">
            <a:avLst/>
          </a:prstGeom>
          <a:noFill/>
          <a:ln>
            <a:noFill/>
          </a:ln>
        </p:spPr>
      </p:pic>
      <p:sp>
        <p:nvSpPr>
          <p:cNvPr id="13" name="文字方塊 12">
            <a:extLst>
              <a:ext uri="{FF2B5EF4-FFF2-40B4-BE49-F238E27FC236}">
                <a16:creationId xmlns:a16="http://schemas.microsoft.com/office/drawing/2014/main" id="{C8191CA3-CC11-445C-A549-9602873D686A}"/>
              </a:ext>
            </a:extLst>
          </p:cNvPr>
          <p:cNvSpPr txBox="1"/>
          <p:nvPr userDrawn="1"/>
        </p:nvSpPr>
        <p:spPr>
          <a:xfrm>
            <a:off x="0" y="1877623"/>
            <a:ext cx="12192000" cy="2529923"/>
          </a:xfrm>
          <a:prstGeom prst="rect">
            <a:avLst/>
          </a:prstGeom>
          <a:solidFill>
            <a:schemeClr val="lt1">
              <a:alpha val="39000"/>
            </a:schemeClr>
          </a:solidFill>
        </p:spPr>
        <p:txBody>
          <a:bodyPr wrap="square">
            <a:spAutoFit/>
          </a:bodyPr>
          <a:lstStyle/>
          <a:p>
            <a:pPr algn="ctr" defTabSz="914400" fontAlgn="auto">
              <a:lnSpc>
                <a:spcPct val="90000"/>
              </a:lnSpc>
              <a:spcBef>
                <a:spcPct val="0"/>
              </a:spcBef>
              <a:spcAft>
                <a:spcPts val="0"/>
              </a:spcAft>
              <a:defRPr/>
            </a:pPr>
            <a:endParaRPr lang="en-US" altLang="zh-TW" sz="8800" b="1">
              <a:latin typeface="Microsoft YaHei" panose="020B0503020204020204" pitchFamily="34" charset="-122"/>
              <a:ea typeface="Microsoft YaHei" panose="020B0503020204020204" pitchFamily="34" charset="-122"/>
              <a:cs typeface="+mj-cs"/>
            </a:endParaRPr>
          </a:p>
          <a:p>
            <a:pPr algn="ctr" defTabSz="914400" fontAlgn="auto">
              <a:lnSpc>
                <a:spcPct val="90000"/>
              </a:lnSpc>
              <a:spcBef>
                <a:spcPct val="0"/>
              </a:spcBef>
              <a:spcAft>
                <a:spcPts val="0"/>
              </a:spcAft>
              <a:defRPr/>
            </a:pPr>
            <a:endParaRPr lang="zh-TW" altLang="en-US" sz="8800" b="1">
              <a:latin typeface="Microsoft YaHei" panose="020B0503020204020204" pitchFamily="34" charset="-122"/>
              <a:ea typeface="Microsoft YaHei" panose="020B0503020204020204" pitchFamily="34" charset="-122"/>
              <a:cs typeface="+mj-cs"/>
            </a:endParaRPr>
          </a:p>
        </p:txBody>
      </p:sp>
      <p:pic>
        <p:nvPicPr>
          <p:cNvPr id="8" name="Google Shape;13;p2"/>
          <p:cNvPicPr preferRelativeResize="0"/>
          <p:nvPr userDrawn="1"/>
        </p:nvPicPr>
        <p:blipFill rotWithShape="1">
          <a:blip r:embed="rId6">
            <a:alphaModFix/>
            <a:duotone>
              <a:prstClr val="black"/>
              <a:srgbClr val="F1ECC3">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5400000">
            <a:off x="1802567" y="3104374"/>
            <a:ext cx="2102461" cy="5707593"/>
          </a:xfrm>
          <a:prstGeom prst="rect">
            <a:avLst/>
          </a:prstGeom>
          <a:noFill/>
          <a:ln>
            <a:noFill/>
          </a:ln>
        </p:spPr>
      </p:pic>
      <p:sp>
        <p:nvSpPr>
          <p:cNvPr id="11" name="文字方塊 10">
            <a:extLst>
              <a:ext uri="{FF2B5EF4-FFF2-40B4-BE49-F238E27FC236}">
                <a16:creationId xmlns:a16="http://schemas.microsoft.com/office/drawing/2014/main" id="{C8191CA3-CC11-445C-A549-9602873D686A}"/>
              </a:ext>
            </a:extLst>
          </p:cNvPr>
          <p:cNvSpPr txBox="1"/>
          <p:nvPr userDrawn="1"/>
        </p:nvSpPr>
        <p:spPr>
          <a:xfrm>
            <a:off x="2853437" y="1960282"/>
            <a:ext cx="8544568" cy="2529923"/>
          </a:xfrm>
          <a:prstGeom prst="rect">
            <a:avLst/>
          </a:prstGeom>
          <a:noFill/>
        </p:spPr>
        <p:txBody>
          <a:bodyPr wrap="square">
            <a:spAutoFit/>
          </a:bodyPr>
          <a:lstStyle/>
          <a:p>
            <a:pPr algn="ctr" defTabSz="914400" fontAlgn="auto">
              <a:lnSpc>
                <a:spcPct val="90000"/>
              </a:lnSpc>
              <a:spcBef>
                <a:spcPct val="0"/>
              </a:spcBef>
              <a:spcAft>
                <a:spcPts val="0"/>
              </a:spcAft>
              <a:defRPr/>
            </a:pPr>
            <a:r>
              <a:rPr lang="zh-TW" altLang="en-US" sz="8800" b="1">
                <a:latin typeface="Microsoft YaHei" panose="020B0503020204020204" pitchFamily="34" charset="-122"/>
                <a:ea typeface="Microsoft YaHei" panose="020B0503020204020204" pitchFamily="34" charset="-122"/>
                <a:cs typeface="+mj-cs"/>
              </a:rPr>
              <a:t>簡報完畢</a:t>
            </a:r>
            <a:endParaRPr lang="en-US" altLang="zh-TW" sz="8800" b="1">
              <a:latin typeface="Microsoft YaHei" panose="020B0503020204020204" pitchFamily="34" charset="-122"/>
              <a:ea typeface="Microsoft YaHei" panose="020B0503020204020204" pitchFamily="34" charset="-122"/>
              <a:cs typeface="+mj-cs"/>
            </a:endParaRPr>
          </a:p>
          <a:p>
            <a:pPr algn="ctr" defTabSz="914400" fontAlgn="auto">
              <a:lnSpc>
                <a:spcPct val="90000"/>
              </a:lnSpc>
              <a:spcBef>
                <a:spcPct val="0"/>
              </a:spcBef>
              <a:spcAft>
                <a:spcPts val="0"/>
              </a:spcAft>
              <a:defRPr/>
            </a:pPr>
            <a:r>
              <a:rPr lang="zh-TW" altLang="en-US" sz="8800" b="1">
                <a:latin typeface="Microsoft YaHei" panose="020B0503020204020204" pitchFamily="34" charset="-122"/>
                <a:ea typeface="Microsoft YaHei" panose="020B0503020204020204" pitchFamily="34" charset="-122"/>
                <a:cs typeface="+mj-cs"/>
              </a:rPr>
              <a:t>敬請指教</a:t>
            </a:r>
          </a:p>
        </p:txBody>
      </p:sp>
      <p:pic>
        <p:nvPicPr>
          <p:cNvPr id="2" name="圖片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38283" y="1734396"/>
            <a:ext cx="2263366" cy="2547275"/>
          </a:xfrm>
          <a:prstGeom prst="rect">
            <a:avLst/>
          </a:prstGeom>
          <a:noFill/>
          <a:effectLst/>
        </p:spPr>
      </p:pic>
      <p:pic>
        <p:nvPicPr>
          <p:cNvPr id="9" name="Google Shape;19;p8"/>
          <p:cNvPicPr preferRelativeResize="0"/>
          <p:nvPr userDrawn="1"/>
        </p:nvPicPr>
        <p:blipFill rotWithShape="1">
          <a:blip r:embed="rId9">
            <a:alphaModFix/>
          </a:blip>
          <a:srcRect l="14067"/>
          <a:stretch/>
        </p:blipFill>
        <p:spPr>
          <a:xfrm>
            <a:off x="1200455" y="4293640"/>
            <a:ext cx="3009406" cy="613300"/>
          </a:xfrm>
          <a:prstGeom prst="rect">
            <a:avLst/>
          </a:prstGeom>
          <a:noFill/>
          <a:ln>
            <a:noFill/>
          </a:ln>
        </p:spPr>
      </p:pic>
      <p:pic>
        <p:nvPicPr>
          <p:cNvPr id="6" name="Google Shape;9;p2"/>
          <p:cNvPicPr preferRelativeResize="0"/>
          <p:nvPr userDrawn="1"/>
        </p:nvPicPr>
        <p:blipFill rotWithShape="1">
          <a:blip r:embed="rId10">
            <a:alphaModFix/>
            <a:duotone>
              <a:schemeClr val="accent3">
                <a:shade val="45000"/>
                <a:satMod val="135000"/>
              </a:schemeClr>
              <a:prstClr val="white"/>
            </a:duotone>
          </a:blip>
          <a:srcRect/>
          <a:stretch/>
        </p:blipFill>
        <p:spPr>
          <a:xfrm>
            <a:off x="7578269" y="4490205"/>
            <a:ext cx="5334000" cy="2295525"/>
          </a:xfrm>
          <a:prstGeom prst="rect">
            <a:avLst/>
          </a:prstGeom>
          <a:noFill/>
          <a:ln>
            <a:noFill/>
          </a:ln>
        </p:spPr>
      </p:pic>
    </p:spTree>
    <p:extLst>
      <p:ext uri="{BB962C8B-B14F-4D97-AF65-F5344CB8AC3E}">
        <p14:creationId xmlns:p14="http://schemas.microsoft.com/office/powerpoint/2010/main" val="12218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標題投影片" type="title">
  <p:cSld name="1_標題投影片">
    <p:spTree>
      <p:nvGrpSpPr>
        <p:cNvPr id="1" name="Shape 16"/>
        <p:cNvGrpSpPr/>
        <p:nvPr/>
      </p:nvGrpSpPr>
      <p:grpSpPr>
        <a:xfrm>
          <a:off x="0" y="0"/>
          <a:ext cx="0" cy="0"/>
          <a:chOff x="0" y="0"/>
          <a:chExt cx="0" cy="0"/>
        </a:xfrm>
      </p:grpSpPr>
      <p:sp>
        <p:nvSpPr>
          <p:cNvPr id="17" name="Google Shape;17;p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Times New Roman"/>
                <a:ea typeface="Times New Roman"/>
                <a:cs typeface="Times New Roman"/>
                <a:sym typeface="Times New Roman"/>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Times New Roman"/>
                <a:ea typeface="Times New Roman"/>
                <a:cs typeface="Times New Roman"/>
                <a:sym typeface="Times New Roman"/>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Times New Roman"/>
                <a:ea typeface="Times New Roman"/>
                <a:cs typeface="Times New Roman"/>
                <a:sym typeface="Times New Roman"/>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pic>
        <p:nvPicPr>
          <p:cNvPr id="19" name="Google Shape;19;p8"/>
          <p:cNvPicPr preferRelativeResize="0"/>
          <p:nvPr/>
        </p:nvPicPr>
        <p:blipFill rotWithShape="1">
          <a:blip r:embed="rId2">
            <a:alphaModFix/>
          </a:blip>
          <a:srcRect/>
          <a:stretch/>
        </p:blipFill>
        <p:spPr>
          <a:xfrm>
            <a:off x="47327" y="66241"/>
            <a:ext cx="3420149" cy="558448"/>
          </a:xfrm>
          <a:prstGeom prst="rect">
            <a:avLst/>
          </a:prstGeom>
          <a:noFill/>
          <a:ln>
            <a:noFill/>
          </a:ln>
        </p:spPr>
      </p:pic>
      <p:pic>
        <p:nvPicPr>
          <p:cNvPr id="7" name="Google Shape;12;p2"/>
          <p:cNvPicPr preferRelativeResize="0"/>
          <p:nvPr userDrawn="1"/>
        </p:nvPicPr>
        <p:blipFill rotWithShape="1">
          <a:blip r:embed="rId3">
            <a:alphaModFix/>
            <a:duotone>
              <a:schemeClr val="accent3">
                <a:shade val="45000"/>
                <a:satMod val="135000"/>
              </a:schemeClr>
              <a:prstClr val="white"/>
            </a:duotone>
          </a:blip>
          <a:srcRect/>
          <a:stretch/>
        </p:blipFill>
        <p:spPr>
          <a:xfrm rot="5400000">
            <a:off x="9937692" y="-312484"/>
            <a:ext cx="4339950" cy="4148867"/>
          </a:xfrm>
          <a:prstGeom prst="rect">
            <a:avLst/>
          </a:prstGeom>
          <a:noFill/>
          <a:ln>
            <a:noFill/>
          </a:ln>
        </p:spPr>
      </p:pic>
      <p:pic>
        <p:nvPicPr>
          <p:cNvPr id="8" name="Google Shape;10;p2">
            <a:extLst>
              <a:ext uri="{FF2B5EF4-FFF2-40B4-BE49-F238E27FC236}">
                <a16:creationId xmlns:a16="http://schemas.microsoft.com/office/drawing/2014/main" id="{2374D974-9D4B-4FDB-879C-1DC080BDE1BC}"/>
              </a:ext>
            </a:extLst>
          </p:cNvPr>
          <p:cNvPicPr preferRelativeResize="0"/>
          <p:nvPr userDrawn="1"/>
        </p:nvPicPr>
        <p:blipFill rotWithShape="1">
          <a:blip r:embed="rId4">
            <a:alphaModFix amt="69000"/>
            <a:extLst>
              <a:ext uri="{BEBA8EAE-BF5A-486C-A8C5-ECC9F3942E4B}">
                <a14:imgProps xmlns:a14="http://schemas.microsoft.com/office/drawing/2010/main">
                  <a14:imgLayer r:embed="rId5">
                    <a14:imgEffect>
                      <a14:artisticGlowDiffused/>
                    </a14:imgEffect>
                  </a14:imgLayer>
                </a14:imgProps>
              </a:ext>
            </a:extLst>
          </a:blip>
          <a:srcRect l="-82" t="-151" r="82" b="151"/>
          <a:stretch/>
        </p:blipFill>
        <p:spPr>
          <a:xfrm rot="12258144">
            <a:off x="-1679293" y="3425026"/>
            <a:ext cx="4581141" cy="4132231"/>
          </a:xfrm>
          <a:prstGeom prst="rect">
            <a:avLst/>
          </a:prstGeom>
          <a:noFill/>
          <a:ln>
            <a:noFill/>
          </a:ln>
        </p:spPr>
      </p:pic>
    </p:spTree>
    <p:extLst>
      <p:ext uri="{BB962C8B-B14F-4D97-AF65-F5344CB8AC3E}">
        <p14:creationId xmlns:p14="http://schemas.microsoft.com/office/powerpoint/2010/main" val="120755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3B13E75-B099-46FE-A65A-847A8D65E652}" type="datetimeFigureOut">
              <a:rPr lang="zh-TW" altLang="en-US" smtClean="0"/>
              <a:t>2022/6/13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3020317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3B13E75-B099-46FE-A65A-847A8D65E652}" type="datetimeFigureOut">
              <a:rPr lang="zh-TW" altLang="en-US" smtClean="0"/>
              <a:t>2022/6/13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3084346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1" y="1709739"/>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83B13E75-B099-46FE-A65A-847A8D65E652}" type="datetimeFigureOut">
              <a:rPr lang="zh-TW" altLang="en-US" smtClean="0"/>
              <a:t>2022/6/13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1414431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5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825625"/>
            <a:ext cx="515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83B13E75-B099-46FE-A65A-847A8D65E652}" type="datetimeFigureOut">
              <a:rPr lang="zh-TW" altLang="en-US" smtClean="0"/>
              <a:t>2022/6/13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3368685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40317" y="365126"/>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40318" y="2505075"/>
            <a:ext cx="5158316"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71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3B13E75-B099-46FE-A65A-847A8D65E652}" type="datetimeFigureOut">
              <a:rPr lang="zh-TW" altLang="en-US" smtClean="0"/>
              <a:t>2022/6/13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276642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83B13E75-B099-46FE-A65A-847A8D65E652}" type="datetimeFigureOut">
              <a:rPr lang="zh-TW" altLang="en-US" smtClean="0"/>
              <a:t>2022/6/13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2404095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3B13E75-B099-46FE-A65A-847A8D65E652}" type="datetimeFigureOut">
              <a:rPr lang="zh-TW" altLang="en-US" smtClean="0"/>
              <a:t>2022/6/13</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1792011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40318" y="457200"/>
            <a:ext cx="393276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83B13E75-B099-46FE-A65A-847A8D65E652}" type="datetimeFigureOut">
              <a:rPr lang="zh-TW" altLang="en-US" smtClean="0"/>
              <a:t>2022/6/13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188820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自訂版面配置">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75F2F0-A284-41E8-BC8A-1F3457C42C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344" t="-342" r="58850" b="342"/>
          <a:stretch>
            <a:fillRect/>
          </a:stretch>
        </p:blipFill>
        <p:spPr bwMode="auto">
          <a:xfrm>
            <a:off x="0" y="2057400"/>
            <a:ext cx="1490663"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A1CAA84E-FFF9-4389-AA13-46FD2C78717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8760" t="310" r="21248" b="-310"/>
          <a:stretch>
            <a:fillRect/>
          </a:stretch>
        </p:blipFill>
        <p:spPr bwMode="auto">
          <a:xfrm>
            <a:off x="6738938" y="2070100"/>
            <a:ext cx="2060575"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A2A04419-4365-4AA5-B95A-475EFBAB058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326" t="-284" r="33493" b="284"/>
          <a:stretch>
            <a:fillRect/>
          </a:stretch>
        </p:blipFill>
        <p:spPr bwMode="auto">
          <a:xfrm>
            <a:off x="8909050" y="2070100"/>
            <a:ext cx="328295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857B5768-29BE-40D1-92B4-088B28A77C8C}"/>
              </a:ext>
            </a:extLst>
          </p:cNvPr>
          <p:cNvSpPr>
            <a:spLocks noChangeArrowheads="1"/>
          </p:cNvSpPr>
          <p:nvPr userDrawn="1"/>
        </p:nvSpPr>
        <p:spPr bwMode="auto">
          <a:xfrm>
            <a:off x="1600200" y="0"/>
            <a:ext cx="5029200" cy="5943600"/>
          </a:xfrm>
          <a:prstGeom prst="rect">
            <a:avLst/>
          </a:prstGeom>
          <a:solidFill>
            <a:srgbClr val="4F6228"/>
          </a:solidFill>
          <a:ln>
            <a:noFill/>
          </a:ln>
        </p:spPr>
        <p:txBody>
          <a:bodyPr anchor="ctr"/>
          <a:lstStyle>
            <a:lvl1pPr eaLnBrk="0" hangingPunct="0">
              <a:defRPr sz="3300">
                <a:solidFill>
                  <a:schemeClr val="tx1"/>
                </a:solidFill>
                <a:latin typeface="Arial" pitchFamily="34" charset="0"/>
                <a:ea typeface="標楷體" pitchFamily="65" charset="-120"/>
              </a:defRPr>
            </a:lvl1pPr>
            <a:lvl2pPr marL="742950" indent="-285750" eaLnBrk="0" hangingPunct="0">
              <a:defRPr sz="3300">
                <a:solidFill>
                  <a:schemeClr val="tx1"/>
                </a:solidFill>
                <a:latin typeface="Arial" pitchFamily="34" charset="0"/>
                <a:ea typeface="標楷體" pitchFamily="65" charset="-120"/>
              </a:defRPr>
            </a:lvl2pPr>
            <a:lvl3pPr marL="1143000" indent="-228600" eaLnBrk="0" hangingPunct="0">
              <a:defRPr sz="3300">
                <a:solidFill>
                  <a:schemeClr val="tx1"/>
                </a:solidFill>
                <a:latin typeface="Arial" pitchFamily="34" charset="0"/>
                <a:ea typeface="標楷體" pitchFamily="65" charset="-120"/>
              </a:defRPr>
            </a:lvl3pPr>
            <a:lvl4pPr marL="1600200" indent="-228600" eaLnBrk="0" hangingPunct="0">
              <a:defRPr sz="3300">
                <a:solidFill>
                  <a:schemeClr val="tx1"/>
                </a:solidFill>
                <a:latin typeface="Arial" pitchFamily="34" charset="0"/>
                <a:ea typeface="標楷體" pitchFamily="65" charset="-120"/>
              </a:defRPr>
            </a:lvl4pPr>
            <a:lvl5pPr marL="2057400" indent="-228600" eaLnBrk="0" hangingPunct="0">
              <a:defRPr sz="3300">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sz="3300">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sz="3300">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sz="3300">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sz="3300">
                <a:solidFill>
                  <a:schemeClr val="tx1"/>
                </a:solidFill>
                <a:latin typeface="Arial" pitchFamily="34" charset="0"/>
                <a:ea typeface="標楷體" pitchFamily="65" charset="-120"/>
              </a:defRPr>
            </a:lvl9pPr>
          </a:lstStyle>
          <a:p>
            <a:pPr algn="ctr" eaLnBrk="1" hangingPunct="1">
              <a:defRPr/>
            </a:pPr>
            <a:endParaRPr lang="zh-TW" altLang="en-US" sz="1800">
              <a:solidFill>
                <a:srgbClr val="FFFFFF"/>
              </a:solidFill>
              <a:latin typeface="Corbel" pitchFamily="34" charset="0"/>
              <a:ea typeface="新細明體" pitchFamily="18" charset="-120"/>
            </a:endParaRPr>
          </a:p>
        </p:txBody>
      </p:sp>
      <p:sp>
        <p:nvSpPr>
          <p:cNvPr id="6" name="標題 1">
            <a:extLst>
              <a:ext uri="{FF2B5EF4-FFF2-40B4-BE49-F238E27FC236}">
                <a16:creationId xmlns:a16="http://schemas.microsoft.com/office/drawing/2014/main" id="{2B9ED251-E42A-4EAD-8E8F-EC59AB4E8BA0}"/>
              </a:ext>
            </a:extLst>
          </p:cNvPr>
          <p:cNvSpPr txBox="1">
            <a:spLocks/>
          </p:cNvSpPr>
          <p:nvPr userDrawn="1"/>
        </p:nvSpPr>
        <p:spPr>
          <a:xfrm>
            <a:off x="1524000" y="1122363"/>
            <a:ext cx="5214938" cy="2387600"/>
          </a:xfrm>
          <a:prstGeom prst="rect">
            <a:avLst/>
          </a:prstGeom>
        </p:spPr>
        <p:txBody>
          <a:bodyPr anchor="b"/>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6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a:t>　</a:t>
            </a:r>
          </a:p>
        </p:txBody>
      </p:sp>
      <p:sp>
        <p:nvSpPr>
          <p:cNvPr id="7" name="副標題 2">
            <a:extLst>
              <a:ext uri="{FF2B5EF4-FFF2-40B4-BE49-F238E27FC236}">
                <a16:creationId xmlns:a16="http://schemas.microsoft.com/office/drawing/2014/main" id="{EDEE3564-582A-414F-B901-5EDCF049CE78}"/>
              </a:ext>
            </a:extLst>
          </p:cNvPr>
          <p:cNvSpPr>
            <a:spLocks noGrp="1"/>
          </p:cNvSpPr>
          <p:nvPr>
            <p:ph type="subTitle" idx="1"/>
          </p:nvPr>
        </p:nvSpPr>
        <p:spPr>
          <a:xfrm>
            <a:off x="1524000" y="3602038"/>
            <a:ext cx="5214938"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pic>
        <p:nvPicPr>
          <p:cNvPr id="8" name="Google Shape;19;p8"/>
          <p:cNvPicPr preferRelativeResize="0"/>
          <p:nvPr userDrawn="1"/>
        </p:nvPicPr>
        <p:blipFill rotWithShape="1">
          <a:blip r:embed="rId5">
            <a:alphaModFix/>
          </a:blip>
          <a:srcRect/>
          <a:stretch/>
        </p:blipFill>
        <p:spPr>
          <a:xfrm>
            <a:off x="8626061" y="132743"/>
            <a:ext cx="3420149" cy="558448"/>
          </a:xfrm>
          <a:prstGeom prst="rect">
            <a:avLst/>
          </a:prstGeom>
          <a:noFill/>
          <a:ln>
            <a:noFill/>
          </a:ln>
        </p:spPr>
      </p:pic>
    </p:spTree>
    <p:extLst>
      <p:ext uri="{BB962C8B-B14F-4D97-AF65-F5344CB8AC3E}">
        <p14:creationId xmlns:p14="http://schemas.microsoft.com/office/powerpoint/2010/main" val="367110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40318" y="457200"/>
            <a:ext cx="393276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83B13E75-B099-46FE-A65A-847A8D65E652}" type="datetimeFigureOut">
              <a:rPr lang="zh-TW" altLang="en-US" smtClean="0"/>
              <a:t>2022/6/13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2026540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3B13E75-B099-46FE-A65A-847A8D65E652}" type="datetimeFigureOut">
              <a:rPr lang="zh-TW" altLang="en-US" smtClean="0"/>
              <a:t>2022/6/13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237679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1"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1" y="365125"/>
            <a:ext cx="76835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3B13E75-B099-46FE-A65A-847A8D65E652}" type="datetimeFigureOut">
              <a:rPr lang="zh-TW" altLang="en-US" smtClean="0"/>
              <a:t>2022/6/13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714269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及物件">
  <p:cSld name="標題及物件">
    <p:spTree>
      <p:nvGrpSpPr>
        <p:cNvPr id="1" name="Shape 20"/>
        <p:cNvGrpSpPr/>
        <p:nvPr/>
      </p:nvGrpSpPr>
      <p:grpSpPr>
        <a:xfrm>
          <a:off x="0" y="0"/>
          <a:ext cx="0" cy="0"/>
          <a:chOff x="0" y="0"/>
          <a:chExt cx="0" cy="0"/>
        </a:xfrm>
      </p:grpSpPr>
      <p:sp>
        <p:nvSpPr>
          <p:cNvPr id="3" name="Google Shape;11;p7"/>
          <p:cNvSpPr/>
          <p:nvPr userDrawn="1"/>
        </p:nvSpPr>
        <p:spPr>
          <a:xfrm flipV="1">
            <a:off x="2192784" y="6618959"/>
            <a:ext cx="9324000" cy="25200"/>
          </a:xfrm>
          <a:prstGeom prst="rect">
            <a:avLst/>
          </a:prstGeom>
          <a:gradFill>
            <a:gsLst>
              <a:gs pos="0">
                <a:srgbClr val="C9B160"/>
              </a:gs>
              <a:gs pos="77000">
                <a:srgbClr val="EDE6CB"/>
              </a:gs>
              <a:gs pos="100000">
                <a:srgbClr val="D9C98F"/>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imes New Roman"/>
              <a:ea typeface="Times New Roman"/>
              <a:cs typeface="Times New Roman"/>
              <a:sym typeface="Times New Roman"/>
            </a:endParaRPr>
          </a:p>
        </p:txBody>
      </p:sp>
      <p:sp>
        <p:nvSpPr>
          <p:cNvPr id="4" name="Google Shape;12;p7"/>
          <p:cNvSpPr txBox="1"/>
          <p:nvPr userDrawn="1"/>
        </p:nvSpPr>
        <p:spPr>
          <a:xfrm>
            <a:off x="11373526" y="6436672"/>
            <a:ext cx="849647" cy="35127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altLang="zh-TW" sz="1400" b="1" i="0" u="none" strike="noStrike" cap="none" smtClean="0">
                <a:solidFill>
                  <a:schemeClr val="dk1"/>
                </a:solidFill>
                <a:latin typeface="Times New Roman" panose="02020603050405020304" pitchFamily="18" charset="0"/>
                <a:ea typeface="Times New Roman"/>
                <a:cs typeface="Times New Roman" panose="02020603050405020304" pitchFamily="18" charset="0"/>
                <a:sym typeface="Times New Roman"/>
              </a:rPr>
              <a:pPr marL="0" marR="0" lvl="0" indent="0" algn="ctr" rtl="0">
                <a:lnSpc>
                  <a:spcPct val="100000"/>
                </a:lnSpc>
                <a:spcBef>
                  <a:spcPts val="0"/>
                </a:spcBef>
                <a:spcAft>
                  <a:spcPts val="0"/>
                </a:spcAft>
                <a:buClr>
                  <a:srgbClr val="000000"/>
                </a:buClr>
                <a:buSzPts val="1200"/>
                <a:buFont typeface="Arial"/>
                <a:buNone/>
              </a:pPr>
              <a:t>‹#›</a:t>
            </a:fld>
            <a:r>
              <a:rPr lang="en-US" altLang="zh-TW" sz="1400" b="1"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/36</a:t>
            </a:r>
            <a:endParaRPr sz="16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5" name="Google Shape;14;p7"/>
          <p:cNvSpPr/>
          <p:nvPr userDrawn="1"/>
        </p:nvSpPr>
        <p:spPr>
          <a:xfrm>
            <a:off x="11503500" y="6467930"/>
            <a:ext cx="591519" cy="288759"/>
          </a:xfrm>
          <a:prstGeom prst="roundRect">
            <a:avLst>
              <a:gd name="adj" fmla="val 16667"/>
            </a:avLst>
          </a:prstGeom>
          <a:noFill/>
          <a:ln w="12700" cap="flat" cmpd="sng">
            <a:solidFill>
              <a:srgbClr val="CEB86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6" name="Google Shape;15;p7"/>
          <p:cNvPicPr preferRelativeResize="0"/>
          <p:nvPr userDrawn="1"/>
        </p:nvPicPr>
        <p:blipFill rotWithShape="1">
          <a:blip r:embed="rId2">
            <a:alphaModFix amt="80000"/>
          </a:blip>
          <a:srcRect l="29286" t="25772" r="19041" b="60436"/>
          <a:stretch/>
        </p:blipFill>
        <p:spPr>
          <a:xfrm>
            <a:off x="196561" y="6467930"/>
            <a:ext cx="1996223" cy="2887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標題及物件" preserve="1">
  <p:cSld name="2_標題及物件">
    <p:spTree>
      <p:nvGrpSpPr>
        <p:cNvPr id="1" name="Shape 20"/>
        <p:cNvGrpSpPr/>
        <p:nvPr/>
      </p:nvGrpSpPr>
      <p:grpSpPr>
        <a:xfrm>
          <a:off x="0" y="0"/>
          <a:ext cx="0" cy="0"/>
          <a:chOff x="0" y="0"/>
          <a:chExt cx="0" cy="0"/>
        </a:xfrm>
      </p:grpSpPr>
      <p:sp>
        <p:nvSpPr>
          <p:cNvPr id="3" name="Google Shape;11;p7"/>
          <p:cNvSpPr/>
          <p:nvPr userDrawn="1"/>
        </p:nvSpPr>
        <p:spPr>
          <a:xfrm flipV="1">
            <a:off x="2192784" y="6618959"/>
            <a:ext cx="1980000" cy="25200"/>
          </a:xfrm>
          <a:prstGeom prst="rect">
            <a:avLst/>
          </a:prstGeom>
          <a:gradFill>
            <a:gsLst>
              <a:gs pos="0">
                <a:srgbClr val="C9B160"/>
              </a:gs>
              <a:gs pos="77000">
                <a:srgbClr val="EDE6CB"/>
              </a:gs>
              <a:gs pos="100000">
                <a:srgbClr val="D9C98F"/>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imes New Roman"/>
              <a:ea typeface="Times New Roman"/>
              <a:cs typeface="Times New Roman"/>
              <a:sym typeface="Times New Roman"/>
            </a:endParaRPr>
          </a:p>
        </p:txBody>
      </p:sp>
      <p:sp>
        <p:nvSpPr>
          <p:cNvPr id="4" name="Google Shape;12;p7"/>
          <p:cNvSpPr txBox="1"/>
          <p:nvPr userDrawn="1"/>
        </p:nvSpPr>
        <p:spPr>
          <a:xfrm>
            <a:off x="4037552" y="6436672"/>
            <a:ext cx="849647" cy="35127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altLang="zh-TW" sz="1400" b="1" i="0" u="none" strike="noStrike" cap="none" smtClean="0">
                <a:solidFill>
                  <a:schemeClr val="dk1"/>
                </a:solidFill>
                <a:latin typeface="Times New Roman"/>
                <a:ea typeface="Times New Roman"/>
                <a:cs typeface="Times New Roman"/>
                <a:sym typeface="Times New Roman"/>
              </a:rPr>
              <a:pPr marL="0" marR="0" lvl="0" indent="0" algn="ctr" rtl="0">
                <a:lnSpc>
                  <a:spcPct val="100000"/>
                </a:lnSpc>
                <a:spcBef>
                  <a:spcPts val="0"/>
                </a:spcBef>
                <a:spcAft>
                  <a:spcPts val="0"/>
                </a:spcAft>
                <a:buClr>
                  <a:srgbClr val="000000"/>
                </a:buClr>
                <a:buSzPts val="1200"/>
                <a:buFont typeface="Arial"/>
                <a:buNone/>
              </a:pPr>
              <a:t>‹#›</a:t>
            </a:fld>
            <a:r>
              <a:rPr lang="en-US" altLang="zh-TW" sz="1400" b="1" i="0" u="none" strike="noStrike" cap="none">
                <a:solidFill>
                  <a:schemeClr val="dk1"/>
                </a:solidFill>
                <a:latin typeface="Times New Roman"/>
                <a:ea typeface="Times New Roman"/>
                <a:cs typeface="Times New Roman"/>
                <a:sym typeface="Times New Roman"/>
              </a:rPr>
              <a:t>/51</a:t>
            </a:r>
            <a:endParaRPr sz="1600" b="0" i="0" u="none" strike="noStrike" cap="none">
              <a:solidFill>
                <a:srgbClr val="000000"/>
              </a:solidFill>
              <a:latin typeface="Arial"/>
              <a:ea typeface="Arial"/>
              <a:cs typeface="Arial"/>
              <a:sym typeface="Arial"/>
            </a:endParaRPr>
          </a:p>
        </p:txBody>
      </p:sp>
      <p:sp>
        <p:nvSpPr>
          <p:cNvPr id="5" name="Google Shape;14;p7"/>
          <p:cNvSpPr/>
          <p:nvPr userDrawn="1"/>
        </p:nvSpPr>
        <p:spPr>
          <a:xfrm>
            <a:off x="4167526" y="6467930"/>
            <a:ext cx="591519" cy="288759"/>
          </a:xfrm>
          <a:prstGeom prst="roundRect">
            <a:avLst>
              <a:gd name="adj" fmla="val 16667"/>
            </a:avLst>
          </a:prstGeom>
          <a:noFill/>
          <a:ln w="12700" cap="flat" cmpd="sng">
            <a:solidFill>
              <a:srgbClr val="CEB86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6" name="Google Shape;15;p7"/>
          <p:cNvPicPr preferRelativeResize="0"/>
          <p:nvPr userDrawn="1"/>
        </p:nvPicPr>
        <p:blipFill rotWithShape="1">
          <a:blip r:embed="rId2">
            <a:alphaModFix amt="80000"/>
          </a:blip>
          <a:srcRect l="29286" t="25772" r="19041" b="60436"/>
          <a:stretch/>
        </p:blipFill>
        <p:spPr>
          <a:xfrm>
            <a:off x="196561" y="6467930"/>
            <a:ext cx="1996223" cy="288759"/>
          </a:xfrm>
          <a:prstGeom prst="rect">
            <a:avLst/>
          </a:prstGeom>
          <a:noFill/>
          <a:ln>
            <a:noFill/>
          </a:ln>
        </p:spPr>
      </p:pic>
    </p:spTree>
    <p:extLst>
      <p:ext uri="{BB962C8B-B14F-4D97-AF65-F5344CB8AC3E}">
        <p14:creationId xmlns:p14="http://schemas.microsoft.com/office/powerpoint/2010/main" val="2005478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及物件" preserve="1">
  <p:cSld name="2_標題及物件">
    <p:spTree>
      <p:nvGrpSpPr>
        <p:cNvPr id="1" name="Shape 20"/>
        <p:cNvGrpSpPr/>
        <p:nvPr/>
      </p:nvGrpSpPr>
      <p:grpSpPr>
        <a:xfrm>
          <a:off x="0" y="0"/>
          <a:ext cx="0" cy="0"/>
          <a:chOff x="0" y="0"/>
          <a:chExt cx="0" cy="0"/>
        </a:xfrm>
      </p:grpSpPr>
      <p:sp>
        <p:nvSpPr>
          <p:cNvPr id="3" name="Google Shape;11;p7"/>
          <p:cNvSpPr/>
          <p:nvPr userDrawn="1"/>
        </p:nvSpPr>
        <p:spPr>
          <a:xfrm flipV="1">
            <a:off x="2192784" y="6618959"/>
            <a:ext cx="9324000" cy="25200"/>
          </a:xfrm>
          <a:prstGeom prst="rect">
            <a:avLst/>
          </a:prstGeom>
          <a:gradFill>
            <a:gsLst>
              <a:gs pos="0">
                <a:srgbClr val="C9B160"/>
              </a:gs>
              <a:gs pos="77000">
                <a:srgbClr val="EDE6CB"/>
              </a:gs>
              <a:gs pos="100000">
                <a:srgbClr val="D9C98F"/>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imes New Roman"/>
              <a:ea typeface="Times New Roman"/>
              <a:cs typeface="Times New Roman"/>
              <a:sym typeface="Times New Roman"/>
            </a:endParaRPr>
          </a:p>
        </p:txBody>
      </p:sp>
      <p:sp>
        <p:nvSpPr>
          <p:cNvPr id="4" name="Google Shape;12;p7"/>
          <p:cNvSpPr txBox="1"/>
          <p:nvPr userDrawn="1"/>
        </p:nvSpPr>
        <p:spPr>
          <a:xfrm>
            <a:off x="11373526" y="6436672"/>
            <a:ext cx="849647" cy="35127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altLang="zh-TW" sz="1400" b="1" i="0" u="none" strike="noStrike" cap="none" smtClean="0">
                <a:solidFill>
                  <a:schemeClr val="bg1"/>
                </a:solidFill>
                <a:latin typeface="Times New Roman"/>
                <a:ea typeface="Times New Roman"/>
                <a:cs typeface="Times New Roman"/>
                <a:sym typeface="Times New Roman"/>
              </a:rPr>
              <a:pPr marL="0" marR="0" lvl="0" indent="0" algn="ctr" rtl="0">
                <a:lnSpc>
                  <a:spcPct val="100000"/>
                </a:lnSpc>
                <a:spcBef>
                  <a:spcPts val="0"/>
                </a:spcBef>
                <a:spcAft>
                  <a:spcPts val="0"/>
                </a:spcAft>
                <a:buClr>
                  <a:srgbClr val="000000"/>
                </a:buClr>
                <a:buSzPts val="1200"/>
                <a:buFont typeface="Arial"/>
                <a:buNone/>
              </a:pPr>
              <a:t>‹#›</a:t>
            </a:fld>
            <a:r>
              <a:rPr lang="en-US" altLang="zh-TW" sz="1400" b="1" i="0" u="none" strike="noStrike" cap="none">
                <a:solidFill>
                  <a:schemeClr val="bg1"/>
                </a:solidFill>
                <a:latin typeface="Times New Roman"/>
                <a:ea typeface="Times New Roman"/>
                <a:cs typeface="Times New Roman"/>
                <a:sym typeface="Times New Roman"/>
              </a:rPr>
              <a:t>/51</a:t>
            </a:r>
            <a:endParaRPr sz="1600" b="0" i="0" u="none" strike="noStrike" cap="none">
              <a:solidFill>
                <a:schemeClr val="bg1"/>
              </a:solidFill>
              <a:latin typeface="Arial"/>
              <a:ea typeface="Arial"/>
              <a:cs typeface="Arial"/>
              <a:sym typeface="Arial"/>
            </a:endParaRPr>
          </a:p>
        </p:txBody>
      </p:sp>
      <p:sp>
        <p:nvSpPr>
          <p:cNvPr id="5" name="Google Shape;14;p7"/>
          <p:cNvSpPr/>
          <p:nvPr userDrawn="1"/>
        </p:nvSpPr>
        <p:spPr>
          <a:xfrm>
            <a:off x="11503500" y="6467930"/>
            <a:ext cx="591519" cy="288759"/>
          </a:xfrm>
          <a:prstGeom prst="roundRect">
            <a:avLst>
              <a:gd name="adj" fmla="val 16667"/>
            </a:avLst>
          </a:prstGeom>
          <a:noFill/>
          <a:ln w="12700" cap="flat" cmpd="sng">
            <a:solidFill>
              <a:srgbClr val="CEB86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pic>
        <p:nvPicPr>
          <p:cNvPr id="6" name="Google Shape;15;p7"/>
          <p:cNvPicPr preferRelativeResize="0"/>
          <p:nvPr userDrawn="1"/>
        </p:nvPicPr>
        <p:blipFill rotWithShape="1">
          <a:blip r:embed="rId2">
            <a:alphaModFix amt="80000"/>
          </a:blip>
          <a:srcRect l="29286" t="25772" r="19041" b="60436"/>
          <a:stretch/>
        </p:blipFill>
        <p:spPr>
          <a:xfrm>
            <a:off x="196561" y="6467930"/>
            <a:ext cx="1996223" cy="288759"/>
          </a:xfrm>
          <a:prstGeom prst="rect">
            <a:avLst/>
          </a:prstGeom>
          <a:noFill/>
          <a:ln>
            <a:noFill/>
          </a:ln>
        </p:spPr>
      </p:pic>
    </p:spTree>
    <p:extLst>
      <p:ext uri="{BB962C8B-B14F-4D97-AF65-F5344CB8AC3E}">
        <p14:creationId xmlns:p14="http://schemas.microsoft.com/office/powerpoint/2010/main" val="245107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22"/>
        <p:cNvGrpSpPr/>
        <p:nvPr/>
      </p:nvGrpSpPr>
      <p:grpSpPr>
        <a:xfrm>
          <a:off x="0" y="0"/>
          <a:ext cx="0" cy="0"/>
          <a:chOff x="0" y="0"/>
          <a:chExt cx="0" cy="0"/>
        </a:xfrm>
      </p:grpSpPr>
      <p:sp>
        <p:nvSpPr>
          <p:cNvPr id="23" name="Google Shape;23;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4" name="Google Shape;24;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imes New Roman"/>
                <a:ea typeface="Times New Roman"/>
                <a:cs typeface="Times New Roman"/>
                <a:sym typeface="Times New Roma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imes New Roman"/>
                <a:ea typeface="Times New Roman"/>
                <a:cs typeface="Times New Roman"/>
                <a:sym typeface="Times New Roma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imes New Roman"/>
                <a:ea typeface="Times New Roman"/>
                <a:cs typeface="Times New Roman"/>
                <a:sym typeface="Times New Roma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imes New Roman"/>
                <a:ea typeface="Times New Roman"/>
                <a:cs typeface="Times New Roman"/>
                <a:sym typeface="Times New Roma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imes New Roman"/>
                <a:ea typeface="Times New Roman"/>
                <a:cs typeface="Times New Roman"/>
                <a:sym typeface="Times New Roma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imes New Roman"/>
                <a:ea typeface="Times New Roman"/>
                <a:cs typeface="Times New Roman"/>
                <a:sym typeface="Times New Roma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imes New Roman"/>
                <a:ea typeface="Times New Roman"/>
                <a:cs typeface="Times New Roman"/>
                <a:sym typeface="Times New Roma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imes New Roman"/>
                <a:ea typeface="Times New Roman"/>
                <a:cs typeface="Times New Roman"/>
                <a:sym typeface="Times New Roma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altLang="zh-TW"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圖片">
  <p:cSld name="含標題的圖片">
    <p:spTree>
      <p:nvGrpSpPr>
        <p:cNvPr id="1" name="Shape 2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26"/>
        <p:cNvGrpSpPr/>
        <p:nvPr/>
      </p:nvGrpSpPr>
      <p:grpSpPr>
        <a:xfrm>
          <a:off x="0" y="0"/>
          <a:ext cx="0" cy="0"/>
          <a:chOff x="0" y="0"/>
          <a:chExt cx="0" cy="0"/>
        </a:xfrm>
      </p:grpSpPr>
      <p:sp>
        <p:nvSpPr>
          <p:cNvPr id="27" name="Google Shape;27;p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標題及物件">
  <p:cSld name="1_標題及物件">
    <p:spTree>
      <p:nvGrpSpPr>
        <p:cNvPr id="1" name="Shape 28"/>
        <p:cNvGrpSpPr/>
        <p:nvPr/>
      </p:nvGrpSpPr>
      <p:grpSpPr>
        <a:xfrm>
          <a:off x="0" y="0"/>
          <a:ext cx="0" cy="0"/>
          <a:chOff x="0" y="0"/>
          <a:chExt cx="0" cy="0"/>
        </a:xfrm>
      </p:grpSpPr>
      <p:sp>
        <p:nvSpPr>
          <p:cNvPr id="29" name="Google Shape;29;p13"/>
          <p:cNvSpPr txBox="1">
            <a:spLocks noGrp="1"/>
          </p:cNvSpPr>
          <p:nvPr>
            <p:ph type="title"/>
          </p:nvPr>
        </p:nvSpPr>
        <p:spPr>
          <a:xfrm>
            <a:off x="499797" y="13022"/>
            <a:ext cx="10972800" cy="6436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3" name="Google Shape;13;p7"/>
          <p:cNvSpPr/>
          <p:nvPr/>
        </p:nvSpPr>
        <p:spPr>
          <a:xfrm>
            <a:off x="288000" y="596396"/>
            <a:ext cx="11616000" cy="18000"/>
          </a:xfrm>
          <a:prstGeom prst="rect">
            <a:avLst/>
          </a:prstGeom>
          <a:solidFill>
            <a:srgbClr val="C9B26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68" r:id="rId1"/>
    <p:sldLayoutId id="2147483673" r:id="rId2"/>
    <p:sldLayoutId id="2147483650" r:id="rId3"/>
    <p:sldLayoutId id="2147483670" r:id="rId4"/>
    <p:sldLayoutId id="2147483671" r:id="rId5"/>
    <p:sldLayoutId id="2147483651" r:id="rId6"/>
    <p:sldLayoutId id="2147483652" r:id="rId7"/>
    <p:sldLayoutId id="2147483653" r:id="rId8"/>
    <p:sldLayoutId id="2147483654" r:id="rId9"/>
    <p:sldLayoutId id="2147483655"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13E75-B099-46FE-A65A-847A8D65E652}" type="datetimeFigureOut">
              <a:rPr lang="zh-TW" altLang="en-US" smtClean="0"/>
              <a:t>2022/6/13</a:t>
            </a:fld>
            <a:endParaRPr lang="zh-TW" altLang="en-US"/>
          </a:p>
        </p:txBody>
      </p:sp>
      <p:sp>
        <p:nvSpPr>
          <p:cNvPr id="5" name="頁尾版面配置區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A4B5C-82AB-4FA3-8F62-3D610A8E43D1}" type="slidenum">
              <a:rPr lang="zh-TW" altLang="en-US" smtClean="0"/>
              <a:t>‹#›</a:t>
            </a:fld>
            <a:endParaRPr lang="zh-TW" altLang="en-US"/>
          </a:p>
        </p:txBody>
      </p:sp>
    </p:spTree>
    <p:extLst>
      <p:ext uri="{BB962C8B-B14F-4D97-AF65-F5344CB8AC3E}">
        <p14:creationId xmlns:p14="http://schemas.microsoft.com/office/powerpoint/2010/main" val="396786578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3.png"/><Relationship Id="rId2" Type="http://schemas.openxmlformats.org/officeDocument/2006/relationships/notesSlide" Target="../notesSlides/notesSlide13.xml"/><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15.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15.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2.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15.png"/><Relationship Id="rId9" Type="http://schemas.openxmlformats.org/officeDocument/2006/relationships/image" Target="../media/image87.png"/><Relationship Id="rId1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4.emf"/><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06.tmp"/><Relationship Id="rId4" Type="http://schemas.openxmlformats.org/officeDocument/2006/relationships/image" Target="../media/image105.tmp"/></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110.png"/><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sv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2.sv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1"/>
          <p:cNvSpPr txBox="1">
            <a:spLocks noGrp="1"/>
          </p:cNvSpPr>
          <p:nvPr>
            <p:ph type="ctrTitle"/>
          </p:nvPr>
        </p:nvSpPr>
        <p:spPr>
          <a:xfrm>
            <a:off x="1485440" y="1671975"/>
            <a:ext cx="9221117" cy="1610722"/>
          </a:xfrm>
          <a:prstGeom prst="rect">
            <a:avLst/>
          </a:prstGeom>
          <a:noFill/>
          <a:ln>
            <a:noFill/>
          </a:ln>
        </p:spPr>
        <p:txBody>
          <a:bodyPr spcFirstLastPara="1" wrap="square" lIns="91425" tIns="45700" rIns="91425" bIns="45700" anchor="t" anchorCtr="0">
            <a:noAutofit/>
          </a:bodyPr>
          <a:lstStyle/>
          <a:p>
            <a:pPr lvl="0" algn="ctr">
              <a:buClr>
                <a:srgbClr val="974806"/>
              </a:buClr>
              <a:buSzPts val="3600"/>
            </a:pPr>
            <a:r>
              <a:rPr lang="zh-TW" altLang="en-US" sz="4800" b="1" spc="-100">
                <a:solidFill>
                  <a:srgbClr val="974806"/>
                </a:solidFill>
                <a:latin typeface="Taipei Sans TC Beta" pitchFamily="2" charset="-120"/>
                <a:ea typeface="Taipei Sans TC Beta" pitchFamily="2" charset="-120"/>
                <a:cs typeface="Microsoft JhengHei"/>
                <a:sym typeface="Microsoft JhengHei"/>
              </a:rPr>
              <a:t>農田水利設施管理業務推動</a:t>
            </a:r>
            <a:br>
              <a:rPr lang="en-US" altLang="zh-TW" sz="4800" b="1" spc="-100">
                <a:solidFill>
                  <a:srgbClr val="974806"/>
                </a:solidFill>
                <a:latin typeface="Taipei Sans TC Beta" pitchFamily="2" charset="-120"/>
                <a:ea typeface="Taipei Sans TC Beta" pitchFamily="2" charset="-120"/>
                <a:cs typeface="Microsoft JhengHei"/>
                <a:sym typeface="Microsoft JhengHei"/>
              </a:rPr>
            </a:br>
            <a:r>
              <a:rPr lang="zh-TW" altLang="en-US" sz="4800" b="1" spc="-100">
                <a:solidFill>
                  <a:srgbClr val="974806"/>
                </a:solidFill>
                <a:latin typeface="Taipei Sans TC Beta" pitchFamily="2" charset="-120"/>
                <a:ea typeface="Taipei Sans TC Beta" pitchFamily="2" charset="-120"/>
                <a:cs typeface="Microsoft JhengHei"/>
                <a:sym typeface="Microsoft JhengHei"/>
              </a:rPr>
              <a:t>現況及展望</a:t>
            </a:r>
            <a:endParaRPr lang="zh-TW" altLang="en-US" sz="4800" b="1" spc="-100">
              <a:solidFill>
                <a:schemeClr val="tx1"/>
              </a:solidFill>
              <a:latin typeface="Taipei Sans TC Beta" pitchFamily="2" charset="-120"/>
              <a:ea typeface="Taipei Sans TC Beta" pitchFamily="2" charset="-120"/>
              <a:cs typeface="Microsoft JhengHei"/>
              <a:sym typeface="Microsoft JhengHei"/>
            </a:endParaRPr>
          </a:p>
        </p:txBody>
      </p:sp>
      <p:pic>
        <p:nvPicPr>
          <p:cNvPr id="37" name="Google Shape;37;p1"/>
          <p:cNvPicPr preferRelativeResize="0"/>
          <p:nvPr/>
        </p:nvPicPr>
        <p:blipFill rotWithShape="1">
          <a:blip r:embed="rId3">
            <a:alphaModFix/>
          </a:blip>
          <a:srcRect b="15805"/>
          <a:stretch/>
        </p:blipFill>
        <p:spPr>
          <a:xfrm>
            <a:off x="0" y="5436614"/>
            <a:ext cx="7062281" cy="1421386"/>
          </a:xfrm>
          <a:prstGeom prst="rect">
            <a:avLst/>
          </a:prstGeom>
          <a:noFill/>
          <a:ln>
            <a:noFill/>
          </a:ln>
        </p:spPr>
      </p:pic>
      <p:pic>
        <p:nvPicPr>
          <p:cNvPr id="4" name="Google Shape;37;p1"/>
          <p:cNvPicPr preferRelativeResize="0"/>
          <p:nvPr/>
        </p:nvPicPr>
        <p:blipFill rotWithShape="1">
          <a:blip r:embed="rId3">
            <a:alphaModFix/>
          </a:blip>
          <a:srcRect r="27410" b="15805"/>
          <a:stretch/>
        </p:blipFill>
        <p:spPr>
          <a:xfrm>
            <a:off x="7062280" y="5436614"/>
            <a:ext cx="5126477" cy="1421386"/>
          </a:xfrm>
          <a:prstGeom prst="rect">
            <a:avLst/>
          </a:prstGeom>
          <a:noFill/>
          <a:ln>
            <a:noFill/>
          </a:ln>
        </p:spPr>
      </p:pic>
      <p:sp>
        <p:nvSpPr>
          <p:cNvPr id="7" name="文字方塊 6">
            <a:extLst>
              <a:ext uri="{FF2B5EF4-FFF2-40B4-BE49-F238E27FC236}">
                <a16:creationId xmlns:a16="http://schemas.microsoft.com/office/drawing/2014/main" id="{585C6E99-6B5C-4E90-A2F4-B1F64364FDC7}"/>
              </a:ext>
            </a:extLst>
          </p:cNvPr>
          <p:cNvSpPr txBox="1"/>
          <p:nvPr/>
        </p:nvSpPr>
        <p:spPr>
          <a:xfrm>
            <a:off x="4439005" y="4249884"/>
            <a:ext cx="3313989" cy="400110"/>
          </a:xfrm>
          <a:prstGeom prst="rect">
            <a:avLst/>
          </a:prstGeom>
          <a:noFill/>
        </p:spPr>
        <p:txBody>
          <a:bodyPr wrap="square">
            <a:spAutoFit/>
          </a:bodyPr>
          <a:lstStyle/>
          <a:p>
            <a:r>
              <a:rPr lang="zh-TW" altLang="en-US" sz="2000" b="1">
                <a:solidFill>
                  <a:schemeClr val="tx1"/>
                </a:solidFill>
                <a:latin typeface="Microsoft JhengHei"/>
                <a:ea typeface="Microsoft JhengHei"/>
              </a:rPr>
              <a:t>報告人：張書唐副工程司</a:t>
            </a:r>
          </a:p>
        </p:txBody>
      </p:sp>
    </p:spTree>
    <p:extLst>
      <p:ext uri="{BB962C8B-B14F-4D97-AF65-F5344CB8AC3E}">
        <p14:creationId xmlns:p14="http://schemas.microsoft.com/office/powerpoint/2010/main" val="4155511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33" name="矩形: 圓角 32">
            <a:extLst>
              <a:ext uri="{FF2B5EF4-FFF2-40B4-BE49-F238E27FC236}">
                <a16:creationId xmlns:a16="http://schemas.microsoft.com/office/drawing/2014/main" id="{329ABC8B-9DDA-710D-454D-6FF868BD18BA}"/>
              </a:ext>
            </a:extLst>
          </p:cNvPr>
          <p:cNvSpPr/>
          <p:nvPr/>
        </p:nvSpPr>
        <p:spPr>
          <a:xfrm>
            <a:off x="309075" y="6165992"/>
            <a:ext cx="3117616"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47343A25-D8B3-6B30-CD1A-4808C76BF7FB}"/>
              </a:ext>
            </a:extLst>
          </p:cNvPr>
          <p:cNvSpPr/>
          <p:nvPr/>
        </p:nvSpPr>
        <p:spPr>
          <a:xfrm>
            <a:off x="5897184" y="5722330"/>
            <a:ext cx="2026007"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圓角 29">
            <a:extLst>
              <a:ext uri="{FF2B5EF4-FFF2-40B4-BE49-F238E27FC236}">
                <a16:creationId xmlns:a16="http://schemas.microsoft.com/office/drawing/2014/main" id="{35094FF3-84EC-4955-CB7E-DFB3D6E8E965}"/>
              </a:ext>
            </a:extLst>
          </p:cNvPr>
          <p:cNvSpPr/>
          <p:nvPr/>
        </p:nvSpPr>
        <p:spPr>
          <a:xfrm>
            <a:off x="5897184" y="5161608"/>
            <a:ext cx="2872922" cy="525714"/>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圓角 28">
            <a:extLst>
              <a:ext uri="{FF2B5EF4-FFF2-40B4-BE49-F238E27FC236}">
                <a16:creationId xmlns:a16="http://schemas.microsoft.com/office/drawing/2014/main" id="{C465D78F-A139-C2D1-437E-D147811CD686}"/>
              </a:ext>
            </a:extLst>
          </p:cNvPr>
          <p:cNvSpPr/>
          <p:nvPr/>
        </p:nvSpPr>
        <p:spPr>
          <a:xfrm>
            <a:off x="309075" y="5871782"/>
            <a:ext cx="1911310"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CA2D6744-A633-E91F-3423-02E1BEB89541}"/>
              </a:ext>
            </a:extLst>
          </p:cNvPr>
          <p:cNvSpPr/>
          <p:nvPr/>
        </p:nvSpPr>
        <p:spPr>
          <a:xfrm>
            <a:off x="311323" y="5435690"/>
            <a:ext cx="2073657" cy="261233"/>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24C5406B-FF0F-32DA-4ABB-3988EDA1FA6B}"/>
              </a:ext>
            </a:extLst>
          </p:cNvPr>
          <p:cNvSpPr/>
          <p:nvPr/>
        </p:nvSpPr>
        <p:spPr>
          <a:xfrm>
            <a:off x="315510" y="5180079"/>
            <a:ext cx="2523082" cy="261233"/>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圓角 1">
            <a:extLst>
              <a:ext uri="{FF2B5EF4-FFF2-40B4-BE49-F238E27FC236}">
                <a16:creationId xmlns:a16="http://schemas.microsoft.com/office/drawing/2014/main" id="{6DC78339-FDC5-AE94-C5F1-658805082396}"/>
              </a:ext>
            </a:extLst>
          </p:cNvPr>
          <p:cNvSpPr/>
          <p:nvPr/>
        </p:nvSpPr>
        <p:spPr>
          <a:xfrm>
            <a:off x="309688" y="5616171"/>
            <a:ext cx="1911310"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9">
            <a:extLst>
              <a:ext uri="{FF2B5EF4-FFF2-40B4-BE49-F238E27FC236}">
                <a16:creationId xmlns:a16="http://schemas.microsoft.com/office/drawing/2014/main" id="{DF515D05-234D-4E85-BD43-5BC1D60DCF63}"/>
              </a:ext>
            </a:extLst>
          </p:cNvPr>
          <p:cNvPicPr>
            <a:picLocks noChangeAspect="1"/>
          </p:cNvPicPr>
          <p:nvPr/>
        </p:nvPicPr>
        <p:blipFill>
          <a:blip r:embed="rId3"/>
          <a:stretch>
            <a:fillRect/>
          </a:stretch>
        </p:blipFill>
        <p:spPr>
          <a:xfrm>
            <a:off x="450270" y="1609064"/>
            <a:ext cx="2079371" cy="2939800"/>
          </a:xfrm>
          <a:prstGeom prst="rect">
            <a:avLst/>
          </a:prstGeom>
          <a:ln>
            <a:solidFill>
              <a:schemeClr val="tx1"/>
            </a:solidFill>
          </a:ln>
        </p:spPr>
      </p:pic>
      <p:pic>
        <p:nvPicPr>
          <p:cNvPr id="3" name="圖片 2">
            <a:extLst>
              <a:ext uri="{FF2B5EF4-FFF2-40B4-BE49-F238E27FC236}">
                <a16:creationId xmlns:a16="http://schemas.microsoft.com/office/drawing/2014/main" id="{3CCEB4F3-F321-4C44-BDB6-9540F75A97D3}"/>
              </a:ext>
            </a:extLst>
          </p:cNvPr>
          <p:cNvPicPr>
            <a:picLocks noChangeAspect="1"/>
          </p:cNvPicPr>
          <p:nvPr/>
        </p:nvPicPr>
        <p:blipFill>
          <a:blip r:embed="rId4"/>
          <a:stretch>
            <a:fillRect/>
          </a:stretch>
        </p:blipFill>
        <p:spPr>
          <a:xfrm>
            <a:off x="713959" y="1709952"/>
            <a:ext cx="2251516" cy="2927796"/>
          </a:xfrm>
          <a:prstGeom prst="rect">
            <a:avLst/>
          </a:prstGeom>
          <a:ln>
            <a:solidFill>
              <a:schemeClr val="tx1"/>
            </a:solidFill>
          </a:ln>
        </p:spPr>
      </p:pic>
      <p:pic>
        <p:nvPicPr>
          <p:cNvPr id="7" name="圖片 6">
            <a:extLst>
              <a:ext uri="{FF2B5EF4-FFF2-40B4-BE49-F238E27FC236}">
                <a16:creationId xmlns:a16="http://schemas.microsoft.com/office/drawing/2014/main" id="{429FD8F0-FAAD-4D29-A3CE-285AC14A25EE}"/>
              </a:ext>
            </a:extLst>
          </p:cNvPr>
          <p:cNvPicPr>
            <a:picLocks noChangeAspect="1"/>
          </p:cNvPicPr>
          <p:nvPr/>
        </p:nvPicPr>
        <p:blipFill>
          <a:blip r:embed="rId5"/>
          <a:stretch>
            <a:fillRect/>
          </a:stretch>
        </p:blipFill>
        <p:spPr>
          <a:xfrm>
            <a:off x="1149793" y="1851951"/>
            <a:ext cx="2124089" cy="2849298"/>
          </a:xfrm>
          <a:prstGeom prst="rect">
            <a:avLst/>
          </a:prstGeom>
          <a:ln>
            <a:solidFill>
              <a:schemeClr val="tx1"/>
            </a:solidFill>
          </a:ln>
        </p:spPr>
      </p:pic>
      <p:pic>
        <p:nvPicPr>
          <p:cNvPr id="13" name="圖片 12">
            <a:extLst>
              <a:ext uri="{FF2B5EF4-FFF2-40B4-BE49-F238E27FC236}">
                <a16:creationId xmlns:a16="http://schemas.microsoft.com/office/drawing/2014/main" id="{869CBDBA-3964-4645-82E5-D1467208A2A1}"/>
              </a:ext>
            </a:extLst>
          </p:cNvPr>
          <p:cNvPicPr>
            <a:picLocks noChangeAspect="1"/>
          </p:cNvPicPr>
          <p:nvPr/>
        </p:nvPicPr>
        <p:blipFill>
          <a:blip r:embed="rId6"/>
          <a:stretch>
            <a:fillRect/>
          </a:stretch>
        </p:blipFill>
        <p:spPr>
          <a:xfrm>
            <a:off x="5663011" y="1732887"/>
            <a:ext cx="2464623" cy="2866653"/>
          </a:xfrm>
          <a:prstGeom prst="rect">
            <a:avLst/>
          </a:prstGeom>
          <a:ln>
            <a:solidFill>
              <a:schemeClr val="tx1"/>
            </a:solidFill>
          </a:ln>
        </p:spPr>
      </p:pic>
      <p:cxnSp>
        <p:nvCxnSpPr>
          <p:cNvPr id="40" name="直線接點 39">
            <a:extLst>
              <a:ext uri="{FF2B5EF4-FFF2-40B4-BE49-F238E27FC236}">
                <a16:creationId xmlns:a16="http://schemas.microsoft.com/office/drawing/2014/main" id="{49415931-2C65-49C9-8AAA-2AB2137EB153}"/>
              </a:ext>
            </a:extLst>
          </p:cNvPr>
          <p:cNvCxnSpPr>
            <a:cxnSpLocks/>
          </p:cNvCxnSpPr>
          <p:nvPr/>
        </p:nvCxnSpPr>
        <p:spPr>
          <a:xfrm>
            <a:off x="5374242" y="971742"/>
            <a:ext cx="69330" cy="5619942"/>
          </a:xfrm>
          <a:prstGeom prst="line">
            <a:avLst/>
          </a:prstGeom>
          <a:ln w="38100">
            <a:solidFill>
              <a:schemeClr val="accent5">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26D1D701-22A5-4B96-8FCB-E70FA504DCC4}"/>
              </a:ext>
            </a:extLst>
          </p:cNvPr>
          <p:cNvSpPr/>
          <p:nvPr/>
        </p:nvSpPr>
        <p:spPr>
          <a:xfrm>
            <a:off x="1113854" y="1020592"/>
            <a:ext cx="2776645" cy="46734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2000" b="1">
                <a:latin typeface="微軟正黑體" panose="020B0604030504040204" pitchFamily="34" charset="-120"/>
                <a:ea typeface="微軟正黑體" panose="020B0604030504040204" pitchFamily="34" charset="-120"/>
              </a:rPr>
              <a:t>管理處辦理相關文件</a:t>
            </a:r>
          </a:p>
        </p:txBody>
      </p:sp>
      <p:sp>
        <p:nvSpPr>
          <p:cNvPr id="44" name="矩形: 圓角 43">
            <a:extLst>
              <a:ext uri="{FF2B5EF4-FFF2-40B4-BE49-F238E27FC236}">
                <a16:creationId xmlns:a16="http://schemas.microsoft.com/office/drawing/2014/main" id="{A329410F-B88D-4BAD-851E-037829A17156}"/>
              </a:ext>
            </a:extLst>
          </p:cNvPr>
          <p:cNvSpPr/>
          <p:nvPr/>
        </p:nvSpPr>
        <p:spPr>
          <a:xfrm>
            <a:off x="5795046" y="1020592"/>
            <a:ext cx="2801770" cy="468000"/>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2000" b="1">
                <a:latin typeface="微軟正黑體" panose="020B0604030504040204" pitchFamily="34" charset="-120"/>
                <a:ea typeface="微軟正黑體" panose="020B0604030504040204" pitchFamily="34" charset="-120"/>
              </a:rPr>
              <a:t>農水署辦理審查及公告</a:t>
            </a:r>
          </a:p>
        </p:txBody>
      </p:sp>
      <p:sp>
        <p:nvSpPr>
          <p:cNvPr id="48" name="矩形: 圓角 47">
            <a:extLst>
              <a:ext uri="{FF2B5EF4-FFF2-40B4-BE49-F238E27FC236}">
                <a16:creationId xmlns:a16="http://schemas.microsoft.com/office/drawing/2014/main" id="{4F19F3CC-7FA4-416A-A7A5-E7D270676096}"/>
              </a:ext>
            </a:extLst>
          </p:cNvPr>
          <p:cNvSpPr/>
          <p:nvPr/>
        </p:nvSpPr>
        <p:spPr>
          <a:xfrm>
            <a:off x="5532202" y="5249090"/>
            <a:ext cx="3300807" cy="1182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marL="285750" indent="-285750">
              <a:buFont typeface="Arial" panose="020B0604020202020204" pitchFamily="34" charset="0"/>
              <a:buChar char="•"/>
            </a:pPr>
            <a:r>
              <a:rPr lang="zh-TW" altLang="en-US" sz="1800" b="1" dirty="0">
                <a:solidFill>
                  <a:srgbClr val="465723"/>
                </a:solidFill>
                <a:latin typeface="微軟正黑體" panose="020B0604030504040204" pitchFamily="34" charset="-120"/>
                <a:ea typeface="微軟正黑體" panose="020B0604030504040204" pitchFamily="34" charset="-120"/>
              </a:rPr>
              <a:t>農田水利設施範圍廢止移交函文：請他機關管理</a:t>
            </a:r>
            <a:endParaRPr lang="en-US" altLang="zh-TW" sz="1800" b="1" dirty="0">
              <a:solidFill>
                <a:srgbClr val="465723"/>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b="1" dirty="0">
                <a:solidFill>
                  <a:srgbClr val="465723"/>
                </a:solidFill>
                <a:latin typeface="微軟正黑體" panose="020B0604030504040204" pitchFamily="34" charset="-120"/>
                <a:ea typeface="微軟正黑體" panose="020B0604030504040204" pitchFamily="34" charset="-120"/>
              </a:rPr>
              <a:t>廢止範圍公告通稿：公告廢止設施範圍，使其符合相關法規範</a:t>
            </a:r>
            <a:endParaRPr lang="en-US" altLang="zh-TW" sz="1800" b="1" dirty="0">
              <a:solidFill>
                <a:srgbClr val="465723"/>
              </a:solidFill>
              <a:latin typeface="微軟正黑體" panose="020B0604030504040204" pitchFamily="34" charset="-120"/>
              <a:ea typeface="微軟正黑體" panose="020B0604030504040204" pitchFamily="34" charset="-120"/>
            </a:endParaRPr>
          </a:p>
        </p:txBody>
      </p:sp>
      <p:pic>
        <p:nvPicPr>
          <p:cNvPr id="25" name="圖片 24">
            <a:extLst>
              <a:ext uri="{FF2B5EF4-FFF2-40B4-BE49-F238E27FC236}">
                <a16:creationId xmlns:a16="http://schemas.microsoft.com/office/drawing/2014/main" id="{67D4B01E-FF31-48FC-948A-E818C0986371}"/>
              </a:ext>
            </a:extLst>
          </p:cNvPr>
          <p:cNvPicPr>
            <a:picLocks noChangeAspect="1"/>
          </p:cNvPicPr>
          <p:nvPr/>
        </p:nvPicPr>
        <p:blipFill>
          <a:blip r:embed="rId7"/>
          <a:stretch>
            <a:fillRect/>
          </a:stretch>
        </p:blipFill>
        <p:spPr>
          <a:xfrm>
            <a:off x="1458200" y="1935611"/>
            <a:ext cx="2066406" cy="2845481"/>
          </a:xfrm>
          <a:prstGeom prst="rect">
            <a:avLst/>
          </a:prstGeom>
          <a:ln>
            <a:solidFill>
              <a:schemeClr val="tx1"/>
            </a:solidFill>
          </a:ln>
        </p:spPr>
      </p:pic>
      <p:sp>
        <p:nvSpPr>
          <p:cNvPr id="51" name="矩形: 圓角 50">
            <a:extLst>
              <a:ext uri="{FF2B5EF4-FFF2-40B4-BE49-F238E27FC236}">
                <a16:creationId xmlns:a16="http://schemas.microsoft.com/office/drawing/2014/main" id="{10DE4381-AAA1-42DA-BCB0-6AE9A012F39C}"/>
              </a:ext>
            </a:extLst>
          </p:cNvPr>
          <p:cNvSpPr/>
          <p:nvPr/>
        </p:nvSpPr>
        <p:spPr>
          <a:xfrm>
            <a:off x="39121" y="4826244"/>
            <a:ext cx="5317532" cy="1930098"/>
          </a:xfrm>
          <a:prstGeom prst="roundRect">
            <a:avLst>
              <a:gd name="adj" fmla="val 1092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72000" rtlCol="0" anchor="ctr">
            <a:noAutofit/>
          </a:bodyPr>
          <a:lstStyle/>
          <a:p>
            <a:pPr marL="285750" indent="-285750">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管理處提交農水署移交清冊</a:t>
            </a:r>
            <a:r>
              <a:rPr lang="en-US" altLang="zh-TW" sz="1600" b="1" dirty="0">
                <a:solidFill>
                  <a:srgbClr val="465723"/>
                </a:solidFill>
                <a:latin typeface="微軟正黑體" panose="020B0604030504040204" pitchFamily="34" charset="-120"/>
                <a:ea typeface="微軟正黑體" panose="020B0604030504040204" pitchFamily="34" charset="-120"/>
              </a:rPr>
              <a:t>:</a:t>
            </a:r>
            <a:r>
              <a:rPr lang="zh-TW" altLang="en-US" sz="1600" b="1" dirty="0">
                <a:solidFill>
                  <a:srgbClr val="465723"/>
                </a:solidFill>
                <a:latin typeface="微軟正黑體" panose="020B0604030504040204" pitchFamily="34" charset="-120"/>
                <a:ea typeface="微軟正黑體" panose="020B0604030504040204" pitchFamily="34" charset="-120"/>
              </a:rPr>
              <a:t> 以利本署移送設施予他機關</a:t>
            </a:r>
            <a:endParaRPr lang="en-US" altLang="zh-TW" sz="1600" b="1" dirty="0">
              <a:solidFill>
                <a:srgbClr val="465723"/>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函請機關預告廢止通稿</a:t>
            </a:r>
            <a:r>
              <a:rPr lang="en-US" altLang="zh-TW" sz="1600" b="1" dirty="0">
                <a:solidFill>
                  <a:srgbClr val="465723"/>
                </a:solidFill>
                <a:latin typeface="微軟正黑體" panose="020B0604030504040204" pitchFamily="34" charset="-120"/>
                <a:ea typeface="微軟正黑體" panose="020B0604030504040204" pitchFamily="34" charset="-120"/>
              </a:rPr>
              <a:t>:</a:t>
            </a:r>
            <a:r>
              <a:rPr lang="zh-TW" altLang="en-US" sz="1600" b="1" dirty="0">
                <a:solidFill>
                  <a:srgbClr val="465723"/>
                </a:solidFill>
                <a:latin typeface="微軟正黑體" panose="020B0604030504040204" pitchFamily="34" charset="-120"/>
                <a:ea typeface="微軟正黑體" panose="020B0604030504040204" pitchFamily="34" charset="-120"/>
              </a:rPr>
              <a:t> 以利相關機關及人民周知</a:t>
            </a:r>
            <a:endParaRPr lang="en-US" altLang="zh-TW" sz="1600" b="1" dirty="0">
              <a:solidFill>
                <a:srgbClr val="465723"/>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預告廢止公告通稿</a:t>
            </a:r>
            <a:r>
              <a:rPr lang="en-US" altLang="zh-TW" sz="1600" b="1" dirty="0">
                <a:solidFill>
                  <a:srgbClr val="465723"/>
                </a:solidFill>
                <a:latin typeface="微軟正黑體" panose="020B0604030504040204" pitchFamily="34" charset="-120"/>
                <a:ea typeface="微軟正黑體" panose="020B0604030504040204" pitchFamily="34" charset="-120"/>
              </a:rPr>
              <a:t>:</a:t>
            </a:r>
            <a:r>
              <a:rPr lang="zh-TW" altLang="en-US" sz="1600" b="1" dirty="0">
                <a:solidFill>
                  <a:srgbClr val="465723"/>
                </a:solidFill>
                <a:latin typeface="微軟正黑體" panose="020B0604030504040204" pitchFamily="34" charset="-120"/>
                <a:ea typeface="微軟正黑體" panose="020B0604030504040204" pitchFamily="34" charset="-120"/>
              </a:rPr>
              <a:t> 張貼與各處門首，以利周知</a:t>
            </a:r>
            <a:endParaRPr lang="en-US" altLang="zh-TW" sz="1600" b="1" dirty="0">
              <a:solidFill>
                <a:srgbClr val="465723"/>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函請他機關意見通稿</a:t>
            </a:r>
            <a:r>
              <a:rPr lang="en-US" altLang="zh-TW" sz="1600" b="1" dirty="0">
                <a:solidFill>
                  <a:srgbClr val="465723"/>
                </a:solidFill>
                <a:latin typeface="微軟正黑體" panose="020B0604030504040204" pitchFamily="34" charset="-120"/>
                <a:ea typeface="微軟正黑體" panose="020B0604030504040204" pitchFamily="34" charset="-120"/>
              </a:rPr>
              <a:t>:</a:t>
            </a:r>
            <a:r>
              <a:rPr lang="zh-TW" altLang="en-US" sz="1600" b="1" dirty="0">
                <a:solidFill>
                  <a:srgbClr val="465723"/>
                </a:solidFill>
                <a:latin typeface="微軟正黑體" panose="020B0604030504040204" pitchFamily="34" charset="-120"/>
                <a:ea typeface="微軟正黑體" panose="020B0604030504040204" pitchFamily="34" charset="-120"/>
              </a:rPr>
              <a:t> 確認水利（或其他）功能與否</a:t>
            </a:r>
            <a:endParaRPr lang="en-US" altLang="zh-TW" sz="1600" b="1" dirty="0">
              <a:solidFill>
                <a:srgbClr val="465723"/>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農田水利設施範圍預告廢止意見書</a:t>
            </a:r>
            <a:r>
              <a:rPr lang="en-US" altLang="zh-TW" sz="1600" b="1" dirty="0">
                <a:solidFill>
                  <a:srgbClr val="465723"/>
                </a:solidFill>
                <a:latin typeface="微軟正黑體" panose="020B0604030504040204" pitchFamily="34" charset="-120"/>
                <a:ea typeface="微軟正黑體" panose="020B0604030504040204" pitchFamily="34" charset="-120"/>
              </a:rPr>
              <a:t>:</a:t>
            </a:r>
            <a:r>
              <a:rPr lang="zh-TW" altLang="en-US" sz="1600" b="1" dirty="0">
                <a:solidFill>
                  <a:srgbClr val="465723"/>
                </a:solidFill>
                <a:latin typeface="微軟正黑體" panose="020B0604030504040204" pitchFamily="34" charset="-120"/>
                <a:ea typeface="微軟正黑體" panose="020B0604030504040204" pitchFamily="34" charset="-120"/>
              </a:rPr>
              <a:t> 蒐集各該人民意見</a:t>
            </a:r>
            <a:endParaRPr lang="en-US" altLang="zh-TW" sz="1600" b="1" dirty="0">
              <a:solidFill>
                <a:srgbClr val="465723"/>
              </a:solidFill>
              <a:latin typeface="微軟正黑體" panose="020B0604030504040204" pitchFamily="34" charset="-120"/>
              <a:ea typeface="微軟正黑體" panose="020B0604030504040204" pitchFamily="34" charset="-120"/>
            </a:endParaRPr>
          </a:p>
        </p:txBody>
      </p:sp>
      <p:pic>
        <p:nvPicPr>
          <p:cNvPr id="49" name="圖片 48">
            <a:extLst>
              <a:ext uri="{FF2B5EF4-FFF2-40B4-BE49-F238E27FC236}">
                <a16:creationId xmlns:a16="http://schemas.microsoft.com/office/drawing/2014/main" id="{4EBCDDC5-4285-455F-8DE1-150C51976750}"/>
              </a:ext>
            </a:extLst>
          </p:cNvPr>
          <p:cNvPicPr>
            <a:picLocks noChangeAspect="1"/>
          </p:cNvPicPr>
          <p:nvPr/>
        </p:nvPicPr>
        <p:blipFill>
          <a:blip r:embed="rId8"/>
          <a:stretch>
            <a:fillRect/>
          </a:stretch>
        </p:blipFill>
        <p:spPr>
          <a:xfrm>
            <a:off x="246392" y="-53884"/>
            <a:ext cx="907747" cy="864000"/>
          </a:xfrm>
          <a:prstGeom prst="rect">
            <a:avLst/>
          </a:prstGeom>
        </p:spPr>
      </p:pic>
      <p:pic>
        <p:nvPicPr>
          <p:cNvPr id="28" name="圖片 27">
            <a:extLst>
              <a:ext uri="{FF2B5EF4-FFF2-40B4-BE49-F238E27FC236}">
                <a16:creationId xmlns:a16="http://schemas.microsoft.com/office/drawing/2014/main" id="{492B5534-0569-4C39-BE94-D0A9B025D8D5}"/>
              </a:ext>
            </a:extLst>
          </p:cNvPr>
          <p:cNvPicPr>
            <a:picLocks noChangeAspect="1"/>
          </p:cNvPicPr>
          <p:nvPr/>
        </p:nvPicPr>
        <p:blipFill>
          <a:blip r:embed="rId9"/>
          <a:stretch>
            <a:fillRect/>
          </a:stretch>
        </p:blipFill>
        <p:spPr>
          <a:xfrm>
            <a:off x="5900800" y="2895634"/>
            <a:ext cx="2692009" cy="2059722"/>
          </a:xfrm>
          <a:prstGeom prst="rect">
            <a:avLst/>
          </a:prstGeom>
          <a:ln>
            <a:solidFill>
              <a:schemeClr val="tx1"/>
            </a:solidFill>
          </a:ln>
        </p:spPr>
      </p:pic>
      <p:cxnSp>
        <p:nvCxnSpPr>
          <p:cNvPr id="58" name="直線接點 57">
            <a:extLst>
              <a:ext uri="{FF2B5EF4-FFF2-40B4-BE49-F238E27FC236}">
                <a16:creationId xmlns:a16="http://schemas.microsoft.com/office/drawing/2014/main" id="{0A877281-091C-464F-8A6B-4960FB3F59F4}"/>
              </a:ext>
            </a:extLst>
          </p:cNvPr>
          <p:cNvCxnSpPr>
            <a:cxnSpLocks/>
          </p:cNvCxnSpPr>
          <p:nvPr/>
        </p:nvCxnSpPr>
        <p:spPr>
          <a:xfrm>
            <a:off x="8833010" y="968086"/>
            <a:ext cx="69330" cy="5619942"/>
          </a:xfrm>
          <a:prstGeom prst="line">
            <a:avLst/>
          </a:prstGeom>
          <a:ln w="38100">
            <a:solidFill>
              <a:schemeClr val="accent5">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59" name="矩形: 圓角 58">
            <a:extLst>
              <a:ext uri="{FF2B5EF4-FFF2-40B4-BE49-F238E27FC236}">
                <a16:creationId xmlns:a16="http://schemas.microsoft.com/office/drawing/2014/main" id="{554F12C2-D232-41BE-8564-B70CD71A2116}"/>
              </a:ext>
            </a:extLst>
          </p:cNvPr>
          <p:cNvSpPr/>
          <p:nvPr/>
        </p:nvSpPr>
        <p:spPr>
          <a:xfrm>
            <a:off x="9284311" y="1715973"/>
            <a:ext cx="2423262" cy="151886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a:solidFill>
                  <a:schemeClr val="tx1"/>
                </a:solidFill>
                <a:latin typeface="微軟正黑體" panose="020B0604030504040204" pitchFamily="34" charset="-120"/>
                <a:ea typeface="微軟正黑體" panose="020B0604030504040204" pitchFamily="34" charset="-120"/>
                <a:cs typeface="Arial"/>
              </a:rPr>
              <a:t>涉及經建計畫設施範圍廢止</a:t>
            </a:r>
          </a:p>
        </p:txBody>
      </p:sp>
      <p:sp>
        <p:nvSpPr>
          <p:cNvPr id="60" name="矩形: 圓角 59">
            <a:extLst>
              <a:ext uri="{FF2B5EF4-FFF2-40B4-BE49-F238E27FC236}">
                <a16:creationId xmlns:a16="http://schemas.microsoft.com/office/drawing/2014/main" id="{470B1070-D456-4518-A71D-85DD07739531}"/>
              </a:ext>
            </a:extLst>
          </p:cNvPr>
          <p:cNvSpPr/>
          <p:nvPr/>
        </p:nvSpPr>
        <p:spPr>
          <a:xfrm>
            <a:off x="9355952" y="4429762"/>
            <a:ext cx="2351622" cy="134581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a:solidFill>
                  <a:schemeClr val="tx1"/>
                </a:solidFill>
                <a:latin typeface="微軟正黑體" panose="020B0604030504040204" pitchFamily="34" charset="-120"/>
                <a:ea typeface="微軟正黑體" panose="020B0604030504040204" pitchFamily="34" charset="-120"/>
                <a:cs typeface="Arial"/>
              </a:rPr>
              <a:t>原編定為水利用地但現況無設施認定作業</a:t>
            </a:r>
          </a:p>
        </p:txBody>
      </p:sp>
      <p:sp>
        <p:nvSpPr>
          <p:cNvPr id="61" name="文字方塊 60">
            <a:extLst>
              <a:ext uri="{FF2B5EF4-FFF2-40B4-BE49-F238E27FC236}">
                <a16:creationId xmlns:a16="http://schemas.microsoft.com/office/drawing/2014/main" id="{1CE188AD-2CE8-4541-ADEB-D9130C32317D}"/>
              </a:ext>
            </a:extLst>
          </p:cNvPr>
          <p:cNvSpPr txBox="1"/>
          <p:nvPr/>
        </p:nvSpPr>
        <p:spPr>
          <a:xfrm>
            <a:off x="9284310" y="3260544"/>
            <a:ext cx="2423262" cy="923330"/>
          </a:xfrm>
          <a:prstGeom prst="rect">
            <a:avLst/>
          </a:prstGeom>
          <a:noFill/>
        </p:spPr>
        <p:txBody>
          <a:bodyPr wrap="square" lIns="36000" rIns="36000">
            <a:spAutoFit/>
          </a:bodyPr>
          <a:lstStyle/>
          <a:p>
            <a:pPr marL="285750" indent="-285750">
              <a:buFont typeface="Wingdings" panose="05000000000000000000" pitchFamily="2" charset="2"/>
              <a:buChar char="u"/>
            </a:pPr>
            <a:r>
              <a:rPr lang="zh-TW" altLang="en-US" sz="1800"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配合地政、經建相關核定之計畫或政策簡化廢止範圍流程</a:t>
            </a:r>
            <a:endParaRPr lang="zh-TW" altLang="en-US" sz="180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2" name="文字方塊 61">
            <a:extLst>
              <a:ext uri="{FF2B5EF4-FFF2-40B4-BE49-F238E27FC236}">
                <a16:creationId xmlns:a16="http://schemas.microsoft.com/office/drawing/2014/main" id="{2D841910-5992-4A3A-BF8E-35546260EA7C}"/>
              </a:ext>
            </a:extLst>
          </p:cNvPr>
          <p:cNvSpPr txBox="1"/>
          <p:nvPr/>
        </p:nvSpPr>
        <p:spPr>
          <a:xfrm>
            <a:off x="9355951" y="5777114"/>
            <a:ext cx="2351621" cy="553998"/>
          </a:xfrm>
          <a:prstGeom prst="rect">
            <a:avLst/>
          </a:prstGeom>
          <a:noFill/>
        </p:spPr>
        <p:txBody>
          <a:bodyPr wrap="square" lIns="36000" rIns="36000">
            <a:spAutoFit/>
          </a:bodyPr>
          <a:lstStyle/>
          <a:p>
            <a:pPr marL="285750" indent="-285750" algn="just">
              <a:lnSpc>
                <a:spcPts val="1800"/>
              </a:lnSpc>
              <a:buFont typeface="Wingdings" panose="05000000000000000000" pitchFamily="2" charset="2"/>
              <a:buChar char="u"/>
            </a:pPr>
            <a:r>
              <a:rPr lang="zh-TW" altLang="en-US" sz="1800"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評估土地農田水利功能之作業流程</a:t>
            </a:r>
            <a:endParaRPr lang="zh-TW" altLang="en-US" sz="1800" kern="10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3" name="矩形: 圓角 62">
            <a:extLst>
              <a:ext uri="{FF2B5EF4-FFF2-40B4-BE49-F238E27FC236}">
                <a16:creationId xmlns:a16="http://schemas.microsoft.com/office/drawing/2014/main" id="{3E73A61B-AAC7-4DBA-A787-381B8F444812}"/>
              </a:ext>
            </a:extLst>
          </p:cNvPr>
          <p:cNvSpPr/>
          <p:nvPr/>
        </p:nvSpPr>
        <p:spPr>
          <a:xfrm>
            <a:off x="246392" y="636649"/>
            <a:ext cx="4977607" cy="3903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285750" indent="-285750">
              <a:buFont typeface="Arial" panose="020B0604020202020204" pitchFamily="34" charset="0"/>
              <a:buChar char="•"/>
            </a:pP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一般設施範圍廢止合計律定約</a:t>
            </a:r>
            <a:r>
              <a:rPr lang="en-US" altLang="zh-TW" sz="2000" b="1" dirty="0">
                <a:solidFill>
                  <a:schemeClr val="tx1">
                    <a:lumMod val="85000"/>
                    <a:lumOff val="15000"/>
                  </a:schemeClr>
                </a:solidFill>
                <a:latin typeface="微軟正黑體" panose="020B0604030504040204" pitchFamily="34" charset="-120"/>
                <a:ea typeface="微軟正黑體" panose="020B0604030504040204" pitchFamily="34" charset="-120"/>
              </a:rPr>
              <a:t>7</a:t>
            </a: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份通稿</a:t>
            </a:r>
          </a:p>
        </p:txBody>
      </p:sp>
      <p:sp>
        <p:nvSpPr>
          <p:cNvPr id="64" name="矩形: 圓角 63">
            <a:extLst>
              <a:ext uri="{FF2B5EF4-FFF2-40B4-BE49-F238E27FC236}">
                <a16:creationId xmlns:a16="http://schemas.microsoft.com/office/drawing/2014/main" id="{E74FD5EA-6356-467B-9B66-E88A30FE2061}"/>
              </a:ext>
            </a:extLst>
          </p:cNvPr>
          <p:cNvSpPr/>
          <p:nvPr/>
        </p:nvSpPr>
        <p:spPr>
          <a:xfrm>
            <a:off x="8965244" y="1040400"/>
            <a:ext cx="3045244" cy="468000"/>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2000" b="1">
                <a:latin typeface="微軟正黑體" panose="020B0604030504040204" pitchFamily="34" charset="-120"/>
                <a:ea typeface="微軟正黑體" panose="020B0604030504040204" pitchFamily="34" charset="-120"/>
              </a:rPr>
              <a:t>其他範圍廢止或認定作業</a:t>
            </a:r>
          </a:p>
        </p:txBody>
      </p:sp>
      <p:pic>
        <p:nvPicPr>
          <p:cNvPr id="5" name="圖片 4">
            <a:extLst>
              <a:ext uri="{FF2B5EF4-FFF2-40B4-BE49-F238E27FC236}">
                <a16:creationId xmlns:a16="http://schemas.microsoft.com/office/drawing/2014/main" id="{BB6DB018-8983-4421-B5B1-46E9C8A36430}"/>
              </a:ext>
            </a:extLst>
          </p:cNvPr>
          <p:cNvPicPr>
            <a:picLocks noChangeAspect="1"/>
          </p:cNvPicPr>
          <p:nvPr/>
        </p:nvPicPr>
        <p:blipFill>
          <a:blip r:embed="rId10"/>
          <a:stretch>
            <a:fillRect/>
          </a:stretch>
        </p:blipFill>
        <p:spPr>
          <a:xfrm>
            <a:off x="1708924" y="2046366"/>
            <a:ext cx="2741147" cy="2796882"/>
          </a:xfrm>
          <a:prstGeom prst="rect">
            <a:avLst/>
          </a:prstGeom>
          <a:ln>
            <a:solidFill>
              <a:schemeClr val="tx1"/>
            </a:solidFill>
          </a:ln>
        </p:spPr>
      </p:pic>
      <p:pic>
        <p:nvPicPr>
          <p:cNvPr id="11" name="圖片 10">
            <a:extLst>
              <a:ext uri="{FF2B5EF4-FFF2-40B4-BE49-F238E27FC236}">
                <a16:creationId xmlns:a16="http://schemas.microsoft.com/office/drawing/2014/main" id="{2991DF8B-C42B-4899-B908-F118CABA71A4}"/>
              </a:ext>
            </a:extLst>
          </p:cNvPr>
          <p:cNvPicPr>
            <a:picLocks noChangeAspect="1"/>
          </p:cNvPicPr>
          <p:nvPr/>
        </p:nvPicPr>
        <p:blipFill>
          <a:blip r:embed="rId11"/>
          <a:stretch>
            <a:fillRect/>
          </a:stretch>
        </p:blipFill>
        <p:spPr>
          <a:xfrm>
            <a:off x="2733751" y="2176502"/>
            <a:ext cx="2589610" cy="2793180"/>
          </a:xfrm>
          <a:prstGeom prst="rect">
            <a:avLst/>
          </a:prstGeom>
          <a:ln>
            <a:solidFill>
              <a:schemeClr val="tx1"/>
            </a:solidFill>
          </a:ln>
        </p:spPr>
      </p:pic>
      <p:sp>
        <p:nvSpPr>
          <p:cNvPr id="32" name="文字方塊 31">
            <a:extLst>
              <a:ext uri="{FF2B5EF4-FFF2-40B4-BE49-F238E27FC236}">
                <a16:creationId xmlns:a16="http://schemas.microsoft.com/office/drawing/2014/main" id="{EF094B14-C26C-6FAB-D7CE-E9C82772AE57}"/>
              </a:ext>
            </a:extLst>
          </p:cNvPr>
          <p:cNvSpPr txBox="1"/>
          <p:nvPr/>
        </p:nvSpPr>
        <p:spPr>
          <a:xfrm>
            <a:off x="1134475" y="23989"/>
            <a:ext cx="9212778"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（第五條：設施範圍廢止）</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8463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49" name="圖片 48">
            <a:extLst>
              <a:ext uri="{FF2B5EF4-FFF2-40B4-BE49-F238E27FC236}">
                <a16:creationId xmlns:a16="http://schemas.microsoft.com/office/drawing/2014/main" id="{4EBCDDC5-4285-455F-8DE1-150C51976750}"/>
              </a:ext>
            </a:extLst>
          </p:cNvPr>
          <p:cNvPicPr>
            <a:picLocks noChangeAspect="1"/>
          </p:cNvPicPr>
          <p:nvPr/>
        </p:nvPicPr>
        <p:blipFill>
          <a:blip r:embed="rId3"/>
          <a:stretch>
            <a:fillRect/>
          </a:stretch>
        </p:blipFill>
        <p:spPr>
          <a:xfrm>
            <a:off x="246392" y="-53884"/>
            <a:ext cx="907747" cy="864000"/>
          </a:xfrm>
          <a:prstGeom prst="rect">
            <a:avLst/>
          </a:prstGeom>
        </p:spPr>
      </p:pic>
      <p:sp>
        <p:nvSpPr>
          <p:cNvPr id="24" name="矩形: 圓角 48">
            <a:extLst>
              <a:ext uri="{FF2B5EF4-FFF2-40B4-BE49-F238E27FC236}">
                <a16:creationId xmlns:a16="http://schemas.microsoft.com/office/drawing/2014/main" id="{D0719127-EC1E-4CAE-B207-122479739060}"/>
              </a:ext>
            </a:extLst>
          </p:cNvPr>
          <p:cNvSpPr/>
          <p:nvPr/>
        </p:nvSpPr>
        <p:spPr>
          <a:xfrm>
            <a:off x="246392" y="672084"/>
            <a:ext cx="2746190" cy="2159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342900" indent="-342900">
              <a:buClr>
                <a:srgbClr val="E63808"/>
              </a:buClr>
              <a:buFont typeface="Wingdings" panose="05000000000000000000" pitchFamily="2" charset="2"/>
              <a:buChar char="u"/>
            </a:pPr>
            <a:r>
              <a:rPr lang="zh-TW" altLang="en-US" sz="2000" b="1">
                <a:solidFill>
                  <a:srgbClr val="E63808"/>
                </a:solidFill>
                <a:latin typeface="微軟正黑體" panose="020B0604030504040204" pitchFamily="34" charset="-120"/>
                <a:ea typeface="微軟正黑體" panose="020B0604030504040204" pitchFamily="34" charset="-120"/>
              </a:rPr>
              <a:t>個案</a:t>
            </a:r>
            <a:r>
              <a:rPr lang="en-US" altLang="zh-TW" sz="2000" b="1">
                <a:solidFill>
                  <a:srgbClr val="E63808"/>
                </a:solidFill>
                <a:latin typeface="微軟正黑體" panose="020B0604030504040204" pitchFamily="34" charset="-120"/>
                <a:ea typeface="微軟正黑體" panose="020B0604030504040204" pitchFamily="34" charset="-120"/>
              </a:rPr>
              <a:t>-</a:t>
            </a:r>
            <a:r>
              <a:rPr lang="zh-TW" altLang="en-US" sz="2000" b="1">
                <a:solidFill>
                  <a:srgbClr val="E63808"/>
                </a:solidFill>
                <a:latin typeface="微軟正黑體" panose="020B0604030504040204" pitchFamily="34" charset="-120"/>
                <a:ea typeface="微軟正黑體" panose="020B0604030504040204" pitchFamily="34" charset="-120"/>
              </a:rPr>
              <a:t>廢止後移交</a:t>
            </a:r>
          </a:p>
        </p:txBody>
      </p:sp>
      <p:grpSp>
        <p:nvGrpSpPr>
          <p:cNvPr id="31" name="群組 30">
            <a:extLst>
              <a:ext uri="{FF2B5EF4-FFF2-40B4-BE49-F238E27FC236}">
                <a16:creationId xmlns:a16="http://schemas.microsoft.com/office/drawing/2014/main" id="{7716EDC8-EDD6-E79B-64DF-A235DEB74784}"/>
              </a:ext>
            </a:extLst>
          </p:cNvPr>
          <p:cNvGrpSpPr/>
          <p:nvPr/>
        </p:nvGrpSpPr>
        <p:grpSpPr>
          <a:xfrm>
            <a:off x="8953326" y="2397326"/>
            <a:ext cx="3074943" cy="4068052"/>
            <a:chOff x="9099289" y="2431539"/>
            <a:chExt cx="3074943" cy="4068052"/>
          </a:xfrm>
        </p:grpSpPr>
        <p:pic>
          <p:nvPicPr>
            <p:cNvPr id="32" name="圖片 31">
              <a:extLst>
                <a:ext uri="{FF2B5EF4-FFF2-40B4-BE49-F238E27FC236}">
                  <a16:creationId xmlns:a16="http://schemas.microsoft.com/office/drawing/2014/main" id="{09463462-D1A5-2ABC-F9D6-2154FCE21DB1}"/>
                </a:ext>
              </a:extLst>
            </p:cNvPr>
            <p:cNvPicPr>
              <a:picLocks noChangeAspect="1"/>
            </p:cNvPicPr>
            <p:nvPr/>
          </p:nvPicPr>
          <p:blipFill>
            <a:blip r:embed="rId4"/>
            <a:stretch>
              <a:fillRect/>
            </a:stretch>
          </p:blipFill>
          <p:spPr>
            <a:xfrm>
              <a:off x="9114054" y="2431539"/>
              <a:ext cx="3060178" cy="3663743"/>
            </a:xfrm>
            <a:prstGeom prst="rect">
              <a:avLst/>
            </a:prstGeom>
          </p:spPr>
        </p:pic>
        <p:sp>
          <p:nvSpPr>
            <p:cNvPr id="33" name="文字方塊 32">
              <a:extLst>
                <a:ext uri="{FF2B5EF4-FFF2-40B4-BE49-F238E27FC236}">
                  <a16:creationId xmlns:a16="http://schemas.microsoft.com/office/drawing/2014/main" id="{E2B95686-D4A6-05F3-0D6B-FB00502D52E4}"/>
                </a:ext>
              </a:extLst>
            </p:cNvPr>
            <p:cNvSpPr txBox="1"/>
            <p:nvPr/>
          </p:nvSpPr>
          <p:spPr>
            <a:xfrm>
              <a:off x="9099289" y="5945593"/>
              <a:ext cx="2983236" cy="553998"/>
            </a:xfrm>
            <a:prstGeom prst="rect">
              <a:avLst/>
            </a:prstGeom>
            <a:noFill/>
          </p:spPr>
          <p:txBody>
            <a:bodyPr wrap="square">
              <a:spAutoFit/>
            </a:bodyPr>
            <a:lstStyle/>
            <a:p>
              <a:pPr marL="285750" indent="-285750" algn="just">
                <a:lnSpc>
                  <a:spcPts val="1800"/>
                </a:lnSpc>
                <a:buFont typeface="Wingdings" panose="05000000000000000000" pitchFamily="2" charset="2"/>
                <a:buChar char="u"/>
              </a:pPr>
              <a:r>
                <a:rPr lang="zh-TW" altLang="en-US" sz="1600" b="1">
                  <a:solidFill>
                    <a:schemeClr val="tx1"/>
                  </a:solidFill>
                </a:rPr>
                <a:t>由各處辦理預告，完成辦理公告廢止，張貼各處門首。</a:t>
              </a:r>
            </a:p>
          </p:txBody>
        </p:sp>
      </p:grpSp>
      <p:grpSp>
        <p:nvGrpSpPr>
          <p:cNvPr id="37" name="群組 36">
            <a:extLst>
              <a:ext uri="{FF2B5EF4-FFF2-40B4-BE49-F238E27FC236}">
                <a16:creationId xmlns:a16="http://schemas.microsoft.com/office/drawing/2014/main" id="{FA2B44C9-38B2-4C10-F6EB-FC23E474D8F2}"/>
              </a:ext>
            </a:extLst>
          </p:cNvPr>
          <p:cNvGrpSpPr/>
          <p:nvPr/>
        </p:nvGrpSpPr>
        <p:grpSpPr>
          <a:xfrm>
            <a:off x="123215" y="2456087"/>
            <a:ext cx="4986886" cy="3823446"/>
            <a:chOff x="123215" y="2456087"/>
            <a:chExt cx="4986886" cy="3823446"/>
          </a:xfrm>
        </p:grpSpPr>
        <p:grpSp>
          <p:nvGrpSpPr>
            <p:cNvPr id="38" name="群組 37">
              <a:extLst>
                <a:ext uri="{FF2B5EF4-FFF2-40B4-BE49-F238E27FC236}">
                  <a16:creationId xmlns:a16="http://schemas.microsoft.com/office/drawing/2014/main" id="{FACE5CA1-1F95-3834-C6B0-3052E46EF302}"/>
                </a:ext>
              </a:extLst>
            </p:cNvPr>
            <p:cNvGrpSpPr/>
            <p:nvPr/>
          </p:nvGrpSpPr>
          <p:grpSpPr>
            <a:xfrm>
              <a:off x="123215" y="2456087"/>
              <a:ext cx="4986886" cy="3823446"/>
              <a:chOff x="168915" y="2503639"/>
              <a:chExt cx="4986886" cy="3823446"/>
            </a:xfrm>
          </p:grpSpPr>
          <p:grpSp>
            <p:nvGrpSpPr>
              <p:cNvPr id="41" name="群組 40">
                <a:extLst>
                  <a:ext uri="{FF2B5EF4-FFF2-40B4-BE49-F238E27FC236}">
                    <a16:creationId xmlns:a16="http://schemas.microsoft.com/office/drawing/2014/main" id="{51D38EE6-E31F-8C7E-E064-E33C2F667721}"/>
                  </a:ext>
                </a:extLst>
              </p:cNvPr>
              <p:cNvGrpSpPr/>
              <p:nvPr/>
            </p:nvGrpSpPr>
            <p:grpSpPr>
              <a:xfrm>
                <a:off x="168915" y="2503639"/>
                <a:ext cx="4986886" cy="3823446"/>
                <a:chOff x="-22285" y="2680165"/>
                <a:chExt cx="4986886" cy="3823446"/>
              </a:xfrm>
            </p:grpSpPr>
            <p:pic>
              <p:nvPicPr>
                <p:cNvPr id="45" name="圖片 44">
                  <a:extLst>
                    <a:ext uri="{FF2B5EF4-FFF2-40B4-BE49-F238E27FC236}">
                      <a16:creationId xmlns:a16="http://schemas.microsoft.com/office/drawing/2014/main" id="{EA151252-5B99-F368-FF3F-21EAA7B4FF2E}"/>
                    </a:ext>
                  </a:extLst>
                </p:cNvPr>
                <p:cNvPicPr>
                  <a:picLocks noChangeAspect="1"/>
                </p:cNvPicPr>
                <p:nvPr/>
              </p:nvPicPr>
              <p:blipFill>
                <a:blip r:embed="rId5"/>
                <a:stretch>
                  <a:fillRect/>
                </a:stretch>
              </p:blipFill>
              <p:spPr>
                <a:xfrm>
                  <a:off x="2651981" y="4076678"/>
                  <a:ext cx="2312620" cy="2102382"/>
                </a:xfrm>
                <a:prstGeom prst="rect">
                  <a:avLst/>
                </a:prstGeom>
              </p:spPr>
            </p:pic>
            <p:pic>
              <p:nvPicPr>
                <p:cNvPr id="46" name="圖片 45">
                  <a:extLst>
                    <a:ext uri="{FF2B5EF4-FFF2-40B4-BE49-F238E27FC236}">
                      <a16:creationId xmlns:a16="http://schemas.microsoft.com/office/drawing/2014/main" id="{D6CFCB23-1283-3336-E674-4A6858F60415}"/>
                    </a:ext>
                  </a:extLst>
                </p:cNvPr>
                <p:cNvPicPr>
                  <a:picLocks noChangeAspect="1"/>
                </p:cNvPicPr>
                <p:nvPr/>
              </p:nvPicPr>
              <p:blipFill>
                <a:blip r:embed="rId6"/>
                <a:stretch>
                  <a:fillRect/>
                </a:stretch>
              </p:blipFill>
              <p:spPr>
                <a:xfrm>
                  <a:off x="-22285" y="2680165"/>
                  <a:ext cx="2651981" cy="3442923"/>
                </a:xfrm>
                <a:prstGeom prst="rect">
                  <a:avLst/>
                </a:prstGeom>
              </p:spPr>
            </p:pic>
            <p:sp>
              <p:nvSpPr>
                <p:cNvPr id="47" name="文字方塊 46">
                  <a:extLst>
                    <a:ext uri="{FF2B5EF4-FFF2-40B4-BE49-F238E27FC236}">
                      <a16:creationId xmlns:a16="http://schemas.microsoft.com/office/drawing/2014/main" id="{65F6B4BB-AEC3-712C-E973-73DE018B59A2}"/>
                    </a:ext>
                  </a:extLst>
                </p:cNvPr>
                <p:cNvSpPr txBox="1"/>
                <p:nvPr/>
              </p:nvSpPr>
              <p:spPr>
                <a:xfrm>
                  <a:off x="-14765" y="6180446"/>
                  <a:ext cx="4964601" cy="323165"/>
                </a:xfrm>
                <a:prstGeom prst="rect">
                  <a:avLst/>
                </a:prstGeom>
                <a:noFill/>
              </p:spPr>
              <p:txBody>
                <a:bodyPr wrap="square">
                  <a:spAutoFit/>
                </a:bodyPr>
                <a:lstStyle/>
                <a:p>
                  <a:pPr marL="285750" indent="-285750" algn="just">
                    <a:lnSpc>
                      <a:spcPts val="1800"/>
                    </a:lnSpc>
                    <a:buFont typeface="Wingdings" panose="05000000000000000000" pitchFamily="2" charset="2"/>
                    <a:buChar char="u"/>
                  </a:pPr>
                  <a:r>
                    <a:rPr lang="zh-TW" altLang="en-US" sz="1600" b="1"/>
                    <a:t>由各管理處初審並填列相關文件，並提報本署複審。</a:t>
                  </a:r>
                </a:p>
              </p:txBody>
            </p:sp>
          </p:grpSp>
          <p:pic>
            <p:nvPicPr>
              <p:cNvPr id="43" name="圖片 42">
                <a:extLst>
                  <a:ext uri="{FF2B5EF4-FFF2-40B4-BE49-F238E27FC236}">
                    <a16:creationId xmlns:a16="http://schemas.microsoft.com/office/drawing/2014/main" id="{0A1B813F-DFD9-263F-34F5-E6C45A0C4408}"/>
                  </a:ext>
                </a:extLst>
              </p:cNvPr>
              <p:cNvPicPr>
                <a:picLocks noChangeAspect="1"/>
              </p:cNvPicPr>
              <p:nvPr/>
            </p:nvPicPr>
            <p:blipFill>
              <a:blip r:embed="rId7"/>
              <a:stretch>
                <a:fillRect/>
              </a:stretch>
            </p:blipFill>
            <p:spPr>
              <a:xfrm>
                <a:off x="2848694" y="2682628"/>
                <a:ext cx="2307107" cy="1028423"/>
              </a:xfrm>
              <a:prstGeom prst="rect">
                <a:avLst/>
              </a:prstGeom>
            </p:spPr>
          </p:pic>
        </p:grpSp>
        <p:sp>
          <p:nvSpPr>
            <p:cNvPr id="39" name="矩形: 圓角 26">
              <a:extLst>
                <a:ext uri="{FF2B5EF4-FFF2-40B4-BE49-F238E27FC236}">
                  <a16:creationId xmlns:a16="http://schemas.microsoft.com/office/drawing/2014/main" id="{7BF5B150-012A-893F-D144-A31C0D425CA8}"/>
                </a:ext>
              </a:extLst>
            </p:cNvPr>
            <p:cNvSpPr/>
            <p:nvPr/>
          </p:nvSpPr>
          <p:spPr>
            <a:xfrm>
              <a:off x="1796179" y="2970298"/>
              <a:ext cx="541020" cy="1789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2" name="群組 51">
            <a:extLst>
              <a:ext uri="{FF2B5EF4-FFF2-40B4-BE49-F238E27FC236}">
                <a16:creationId xmlns:a16="http://schemas.microsoft.com/office/drawing/2014/main" id="{0242EF5F-786C-C732-0796-0F1DFB2D9E3C}"/>
              </a:ext>
            </a:extLst>
          </p:cNvPr>
          <p:cNvGrpSpPr/>
          <p:nvPr/>
        </p:nvGrpSpPr>
        <p:grpSpPr>
          <a:xfrm>
            <a:off x="5237960" y="2048449"/>
            <a:ext cx="3502195" cy="4508083"/>
            <a:chOff x="5237960" y="2048449"/>
            <a:chExt cx="3502195" cy="4508083"/>
          </a:xfrm>
        </p:grpSpPr>
        <p:grpSp>
          <p:nvGrpSpPr>
            <p:cNvPr id="53" name="群組 52">
              <a:extLst>
                <a:ext uri="{FF2B5EF4-FFF2-40B4-BE49-F238E27FC236}">
                  <a16:creationId xmlns:a16="http://schemas.microsoft.com/office/drawing/2014/main" id="{8C64E5B9-28E3-DB69-2055-CA2EDB775284}"/>
                </a:ext>
              </a:extLst>
            </p:cNvPr>
            <p:cNvGrpSpPr/>
            <p:nvPr/>
          </p:nvGrpSpPr>
          <p:grpSpPr>
            <a:xfrm>
              <a:off x="5237960" y="2048449"/>
              <a:ext cx="3502195" cy="4508083"/>
              <a:chOff x="5353192" y="2401333"/>
              <a:chExt cx="3434896" cy="4417318"/>
            </a:xfrm>
          </p:grpSpPr>
          <p:pic>
            <p:nvPicPr>
              <p:cNvPr id="55" name="圖片 54">
                <a:extLst>
                  <a:ext uri="{FF2B5EF4-FFF2-40B4-BE49-F238E27FC236}">
                    <a16:creationId xmlns:a16="http://schemas.microsoft.com/office/drawing/2014/main" id="{84A481F8-F043-1A23-ED51-360A0EBB81F1}"/>
                  </a:ext>
                </a:extLst>
              </p:cNvPr>
              <p:cNvPicPr>
                <a:picLocks noChangeAspect="1"/>
              </p:cNvPicPr>
              <p:nvPr/>
            </p:nvPicPr>
            <p:blipFill rotWithShape="1">
              <a:blip r:embed="rId8"/>
              <a:srcRect l="4415" t="1088" r="-174" b="4693"/>
              <a:stretch/>
            </p:blipFill>
            <p:spPr>
              <a:xfrm>
                <a:off x="5610855" y="2401333"/>
                <a:ext cx="3012045" cy="3709842"/>
              </a:xfrm>
              <a:prstGeom prst="rect">
                <a:avLst/>
              </a:prstGeom>
            </p:spPr>
          </p:pic>
          <p:sp>
            <p:nvSpPr>
              <p:cNvPr id="56" name="文字方塊 55">
                <a:extLst>
                  <a:ext uri="{FF2B5EF4-FFF2-40B4-BE49-F238E27FC236}">
                    <a16:creationId xmlns:a16="http://schemas.microsoft.com/office/drawing/2014/main" id="{69B67895-4D97-A92F-98F3-B22906880077}"/>
                  </a:ext>
                </a:extLst>
              </p:cNvPr>
              <p:cNvSpPr txBox="1"/>
              <p:nvPr/>
            </p:nvSpPr>
            <p:spPr>
              <a:xfrm>
                <a:off x="5353192" y="6275807"/>
                <a:ext cx="3434896" cy="542844"/>
              </a:xfrm>
              <a:prstGeom prst="rect">
                <a:avLst/>
              </a:prstGeom>
              <a:noFill/>
            </p:spPr>
            <p:txBody>
              <a:bodyPr wrap="square">
                <a:spAutoFit/>
              </a:bodyPr>
              <a:lstStyle/>
              <a:p>
                <a:pPr marL="285750" indent="-285750" algn="just">
                  <a:lnSpc>
                    <a:spcPts val="1800"/>
                  </a:lnSpc>
                  <a:buFont typeface="Wingdings" panose="05000000000000000000" pitchFamily="2" charset="2"/>
                  <a:buChar char="u"/>
                </a:pPr>
                <a:r>
                  <a:rPr lang="zh-TW" altLang="en-US" sz="1600" b="1"/>
                  <a:t>本署複審確認後，將設施移交他機關管理維護。</a:t>
                </a:r>
              </a:p>
            </p:txBody>
          </p:sp>
        </p:grpSp>
        <p:sp>
          <p:nvSpPr>
            <p:cNvPr id="54" name="矩形: 圓角 28">
              <a:extLst>
                <a:ext uri="{FF2B5EF4-FFF2-40B4-BE49-F238E27FC236}">
                  <a16:creationId xmlns:a16="http://schemas.microsoft.com/office/drawing/2014/main" id="{CF1345D3-95BC-42FB-46ED-3764DE7AB501}"/>
                </a:ext>
              </a:extLst>
            </p:cNvPr>
            <p:cNvSpPr/>
            <p:nvPr/>
          </p:nvSpPr>
          <p:spPr>
            <a:xfrm>
              <a:off x="7419739" y="2626081"/>
              <a:ext cx="541020" cy="261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7" name="文字方塊 56">
            <a:extLst>
              <a:ext uri="{FF2B5EF4-FFF2-40B4-BE49-F238E27FC236}">
                <a16:creationId xmlns:a16="http://schemas.microsoft.com/office/drawing/2014/main" id="{350963CE-D7F8-778C-EEF8-EBDBE4291C94}"/>
              </a:ext>
            </a:extLst>
          </p:cNvPr>
          <p:cNvSpPr txBox="1"/>
          <p:nvPr/>
        </p:nvSpPr>
        <p:spPr>
          <a:xfrm>
            <a:off x="549308" y="944987"/>
            <a:ext cx="11556967" cy="369332"/>
          </a:xfrm>
          <a:prstGeom prst="rect">
            <a:avLst/>
          </a:prstGeom>
          <a:noFill/>
        </p:spPr>
        <p:txBody>
          <a:bodyPr wrap="square">
            <a:spAutoFit/>
          </a:bodyPr>
          <a:lstStyle/>
          <a:p>
            <a:pPr marL="285750" indent="-285750" algn="just">
              <a:buFont typeface="Wingdings" panose="05000000000000000000" pitchFamily="2" charset="2"/>
              <a:buChar char="u"/>
            </a:pPr>
            <a:r>
              <a:rPr lang="zh-TW" altLang="en-US" sz="1800" b="1"/>
              <a:t>因本署認定無農田水利功能，但其他機關認有水利</a:t>
            </a:r>
            <a:r>
              <a:rPr lang="en-US" altLang="zh-TW" sz="1800" b="1"/>
              <a:t>(</a:t>
            </a:r>
            <a:r>
              <a:rPr lang="zh-TW" altLang="en-US" sz="1800" b="1"/>
              <a:t>或其他</a:t>
            </a:r>
            <a:r>
              <a:rPr lang="en-US" altLang="zh-TW" sz="1800" b="1"/>
              <a:t>)</a:t>
            </a:r>
            <a:r>
              <a:rPr lang="zh-TW" altLang="en-US" sz="1800" b="1"/>
              <a:t>功能需求，由本署移交他機關管理維護。</a:t>
            </a:r>
          </a:p>
        </p:txBody>
      </p:sp>
      <p:sp>
        <p:nvSpPr>
          <p:cNvPr id="65" name="矩形: 圓角 41">
            <a:extLst>
              <a:ext uri="{FF2B5EF4-FFF2-40B4-BE49-F238E27FC236}">
                <a16:creationId xmlns:a16="http://schemas.microsoft.com/office/drawing/2014/main" id="{26D1D701-22A5-4B96-8FCB-E70FA504DCC4}"/>
              </a:ext>
            </a:extLst>
          </p:cNvPr>
          <p:cNvSpPr/>
          <p:nvPr/>
        </p:nvSpPr>
        <p:spPr>
          <a:xfrm>
            <a:off x="377519" y="1471759"/>
            <a:ext cx="3919360" cy="57999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800" b="1">
                <a:solidFill>
                  <a:schemeClr val="bg1"/>
                </a:solidFill>
                <a:latin typeface="微軟正黑體" panose="020B0604030504040204" pitchFamily="34" charset="-120"/>
                <a:ea typeface="微軟正黑體" panose="020B0604030504040204" pitchFamily="34" charset="-120"/>
              </a:rPr>
              <a:t>嘉南處提報王田小排廢止案，並前與永康區公所協商，由該所接管</a:t>
            </a:r>
          </a:p>
        </p:txBody>
      </p:sp>
      <p:sp>
        <p:nvSpPr>
          <p:cNvPr id="66" name="矩形: 圓角 41">
            <a:extLst>
              <a:ext uri="{FF2B5EF4-FFF2-40B4-BE49-F238E27FC236}">
                <a16:creationId xmlns:a16="http://schemas.microsoft.com/office/drawing/2014/main" id="{26D1D701-22A5-4B96-8FCB-E70FA504DCC4}"/>
              </a:ext>
            </a:extLst>
          </p:cNvPr>
          <p:cNvSpPr/>
          <p:nvPr/>
        </p:nvSpPr>
        <p:spPr>
          <a:xfrm>
            <a:off x="5500671" y="1471758"/>
            <a:ext cx="2366979" cy="57999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800" b="1">
                <a:solidFill>
                  <a:schemeClr val="bg1"/>
                </a:solidFill>
                <a:latin typeface="微軟正黑體" panose="020B0604030504040204" pitchFamily="34" charset="-120"/>
                <a:ea typeface="微軟正黑體" panose="020B0604030504040204" pitchFamily="34" charset="-120"/>
              </a:rPr>
              <a:t>農委會函請永康區</a:t>
            </a:r>
            <a:endParaRPr lang="en-US" altLang="zh-TW" sz="1800" b="1">
              <a:solidFill>
                <a:schemeClr val="bg1"/>
              </a:solidFill>
              <a:latin typeface="微軟正黑體" panose="020B0604030504040204" pitchFamily="34" charset="-120"/>
              <a:ea typeface="微軟正黑體" panose="020B0604030504040204" pitchFamily="34" charset="-120"/>
            </a:endParaRPr>
          </a:p>
          <a:p>
            <a:pPr algn="ctr"/>
            <a:r>
              <a:rPr lang="zh-TW" altLang="en-US" sz="1800" b="1">
                <a:solidFill>
                  <a:schemeClr val="bg1"/>
                </a:solidFill>
                <a:latin typeface="微軟正黑體" panose="020B0604030504040204" pitchFamily="34" charset="-120"/>
                <a:ea typeface="微軟正黑體" panose="020B0604030504040204" pitchFamily="34" charset="-120"/>
              </a:rPr>
              <a:t>公所接管</a:t>
            </a:r>
          </a:p>
        </p:txBody>
      </p:sp>
      <p:sp>
        <p:nvSpPr>
          <p:cNvPr id="67" name="矩形: 圓角 41">
            <a:extLst>
              <a:ext uri="{FF2B5EF4-FFF2-40B4-BE49-F238E27FC236}">
                <a16:creationId xmlns:a16="http://schemas.microsoft.com/office/drawing/2014/main" id="{26D1D701-22A5-4B96-8FCB-E70FA504DCC4}"/>
              </a:ext>
            </a:extLst>
          </p:cNvPr>
          <p:cNvSpPr/>
          <p:nvPr/>
        </p:nvSpPr>
        <p:spPr>
          <a:xfrm>
            <a:off x="8962300" y="1471758"/>
            <a:ext cx="2842469" cy="57999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800" b="1">
                <a:solidFill>
                  <a:schemeClr val="bg1"/>
                </a:solidFill>
                <a:latin typeface="微軟正黑體" panose="020B0604030504040204" pitchFamily="34" charset="-120"/>
                <a:ea typeface="微軟正黑體" panose="020B0604030504040204" pitchFamily="34" charset="-120"/>
              </a:rPr>
              <a:t>農水法公告廢止王田小排</a:t>
            </a:r>
          </a:p>
        </p:txBody>
      </p:sp>
      <p:sp>
        <p:nvSpPr>
          <p:cNvPr id="25" name="文字方塊 24">
            <a:extLst>
              <a:ext uri="{FF2B5EF4-FFF2-40B4-BE49-F238E27FC236}">
                <a16:creationId xmlns:a16="http://schemas.microsoft.com/office/drawing/2014/main" id="{148E761D-331E-E321-7B8E-6442D9FC58D9}"/>
              </a:ext>
            </a:extLst>
          </p:cNvPr>
          <p:cNvSpPr txBox="1"/>
          <p:nvPr/>
        </p:nvSpPr>
        <p:spPr>
          <a:xfrm>
            <a:off x="1134475" y="23989"/>
            <a:ext cx="9212778"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（第五條：設施範圍廢止）</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3314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49" name="圖片 48">
            <a:extLst>
              <a:ext uri="{FF2B5EF4-FFF2-40B4-BE49-F238E27FC236}">
                <a16:creationId xmlns:a16="http://schemas.microsoft.com/office/drawing/2014/main" id="{4EBCDDC5-4285-455F-8DE1-150C51976750}"/>
              </a:ext>
            </a:extLst>
          </p:cNvPr>
          <p:cNvPicPr>
            <a:picLocks noChangeAspect="1"/>
          </p:cNvPicPr>
          <p:nvPr/>
        </p:nvPicPr>
        <p:blipFill>
          <a:blip r:embed="rId3"/>
          <a:stretch>
            <a:fillRect/>
          </a:stretch>
        </p:blipFill>
        <p:spPr>
          <a:xfrm>
            <a:off x="246392" y="-53884"/>
            <a:ext cx="907747" cy="864000"/>
          </a:xfrm>
          <a:prstGeom prst="rect">
            <a:avLst/>
          </a:prstGeom>
        </p:spPr>
      </p:pic>
      <p:sp>
        <p:nvSpPr>
          <p:cNvPr id="24" name="矩形: 圓角 48">
            <a:extLst>
              <a:ext uri="{FF2B5EF4-FFF2-40B4-BE49-F238E27FC236}">
                <a16:creationId xmlns:a16="http://schemas.microsoft.com/office/drawing/2014/main" id="{D0719127-EC1E-4CAE-B207-122479739060}"/>
              </a:ext>
            </a:extLst>
          </p:cNvPr>
          <p:cNvSpPr/>
          <p:nvPr/>
        </p:nvSpPr>
        <p:spPr>
          <a:xfrm>
            <a:off x="246392" y="672084"/>
            <a:ext cx="2746190" cy="2159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342900" indent="-342900">
              <a:buClr>
                <a:srgbClr val="E63808"/>
              </a:buClr>
              <a:buFont typeface="Wingdings" panose="05000000000000000000" pitchFamily="2" charset="2"/>
              <a:buChar char="u"/>
            </a:pPr>
            <a:r>
              <a:rPr lang="zh-TW" altLang="en-US" sz="2000" b="1">
                <a:solidFill>
                  <a:srgbClr val="E63808"/>
                </a:solidFill>
                <a:latin typeface="微軟正黑體" panose="020B0604030504040204" pitchFamily="34" charset="-120"/>
                <a:ea typeface="微軟正黑體" panose="020B0604030504040204" pitchFamily="34" charset="-120"/>
              </a:rPr>
              <a:t>個案</a:t>
            </a:r>
            <a:r>
              <a:rPr lang="en-US" altLang="zh-TW" sz="2000" b="1">
                <a:solidFill>
                  <a:srgbClr val="E63808"/>
                </a:solidFill>
                <a:latin typeface="微軟正黑體" panose="020B0604030504040204" pitchFamily="34" charset="-120"/>
                <a:ea typeface="微軟正黑體" panose="020B0604030504040204" pitchFamily="34" charset="-120"/>
              </a:rPr>
              <a:t>-</a:t>
            </a:r>
            <a:r>
              <a:rPr lang="zh-TW" altLang="en-US" sz="2000" b="1">
                <a:solidFill>
                  <a:srgbClr val="E63808"/>
                </a:solidFill>
                <a:latin typeface="微軟正黑體" panose="020B0604030504040204" pitchFamily="34" charset="-120"/>
                <a:ea typeface="微軟正黑體" panose="020B0604030504040204" pitchFamily="34" charset="-120"/>
              </a:rPr>
              <a:t>僅公告廢止</a:t>
            </a:r>
          </a:p>
        </p:txBody>
      </p:sp>
      <p:sp>
        <p:nvSpPr>
          <p:cNvPr id="27" name="文字方塊 26">
            <a:extLst>
              <a:ext uri="{FF2B5EF4-FFF2-40B4-BE49-F238E27FC236}">
                <a16:creationId xmlns:a16="http://schemas.microsoft.com/office/drawing/2014/main" id="{350963CE-D7F8-778C-EEF8-EBDBE4291C94}"/>
              </a:ext>
            </a:extLst>
          </p:cNvPr>
          <p:cNvSpPr txBox="1"/>
          <p:nvPr/>
        </p:nvSpPr>
        <p:spPr>
          <a:xfrm>
            <a:off x="6457950" y="909064"/>
            <a:ext cx="5020169" cy="646331"/>
          </a:xfrm>
          <a:prstGeom prst="rect">
            <a:avLst/>
          </a:prstGeom>
          <a:noFill/>
        </p:spPr>
        <p:txBody>
          <a:bodyPr wrap="square">
            <a:spAutoFit/>
          </a:bodyPr>
          <a:lstStyle/>
          <a:p>
            <a:pPr marL="285750" indent="-285750" algn="just">
              <a:buFont typeface="Wingdings" panose="05000000000000000000" pitchFamily="2" charset="2"/>
              <a:buChar char="u"/>
            </a:pPr>
            <a:r>
              <a:rPr lang="zh-TW" altLang="en-US" sz="1800" b="1"/>
              <a:t>因本署認定無農田水利功能，且其他機關認無水利</a:t>
            </a:r>
            <a:r>
              <a:rPr lang="en-US" altLang="zh-TW" sz="1800" b="1"/>
              <a:t>(</a:t>
            </a:r>
            <a:r>
              <a:rPr lang="zh-TW" altLang="en-US" sz="1800" b="1"/>
              <a:t>或其他</a:t>
            </a:r>
            <a:r>
              <a:rPr lang="en-US" altLang="zh-TW" sz="1800" b="1"/>
              <a:t>)</a:t>
            </a:r>
            <a:r>
              <a:rPr lang="zh-TW" altLang="en-US" sz="1800" b="1"/>
              <a:t>功能需求，預告及公告廢止。</a:t>
            </a:r>
          </a:p>
        </p:txBody>
      </p:sp>
      <p:sp>
        <p:nvSpPr>
          <p:cNvPr id="8" name="文字方塊 7">
            <a:extLst>
              <a:ext uri="{FF2B5EF4-FFF2-40B4-BE49-F238E27FC236}">
                <a16:creationId xmlns:a16="http://schemas.microsoft.com/office/drawing/2014/main" id="{350963CE-D7F8-778C-EEF8-EBDBE4291C94}"/>
              </a:ext>
            </a:extLst>
          </p:cNvPr>
          <p:cNvSpPr txBox="1"/>
          <p:nvPr/>
        </p:nvSpPr>
        <p:spPr>
          <a:xfrm>
            <a:off x="392491" y="1046282"/>
            <a:ext cx="4599534" cy="369332"/>
          </a:xfrm>
          <a:prstGeom prst="rect">
            <a:avLst/>
          </a:prstGeom>
          <a:noFill/>
        </p:spPr>
        <p:txBody>
          <a:bodyPr wrap="square">
            <a:spAutoFit/>
          </a:bodyPr>
          <a:lstStyle/>
          <a:p>
            <a:pPr marL="285750" indent="-285750" algn="just">
              <a:buFont typeface="Wingdings" panose="05000000000000000000" pitchFamily="2" charset="2"/>
              <a:buChar char="u"/>
            </a:pPr>
            <a:r>
              <a:rPr lang="zh-TW" altLang="en-US" sz="1800" b="1"/>
              <a:t>應填寫廢止說明書，確認無農田水利功能</a:t>
            </a:r>
          </a:p>
        </p:txBody>
      </p:sp>
      <p:pic>
        <p:nvPicPr>
          <p:cNvPr id="2" name="圖片 1"/>
          <p:cNvPicPr>
            <a:picLocks noChangeAspect="1"/>
          </p:cNvPicPr>
          <p:nvPr/>
        </p:nvPicPr>
        <p:blipFill>
          <a:blip r:embed="rId4"/>
          <a:stretch>
            <a:fillRect/>
          </a:stretch>
        </p:blipFill>
        <p:spPr>
          <a:xfrm>
            <a:off x="993139" y="1450428"/>
            <a:ext cx="3998886" cy="4906904"/>
          </a:xfrm>
          <a:prstGeom prst="rect">
            <a:avLst/>
          </a:prstGeom>
        </p:spPr>
      </p:pic>
      <p:pic>
        <p:nvPicPr>
          <p:cNvPr id="3" name="圖片 2"/>
          <p:cNvPicPr>
            <a:picLocks noChangeAspect="1"/>
          </p:cNvPicPr>
          <p:nvPr/>
        </p:nvPicPr>
        <p:blipFill>
          <a:blip r:embed="rId5"/>
          <a:stretch>
            <a:fillRect/>
          </a:stretch>
        </p:blipFill>
        <p:spPr>
          <a:xfrm>
            <a:off x="5928629" y="1832394"/>
            <a:ext cx="5644740" cy="4671923"/>
          </a:xfrm>
          <a:prstGeom prst="rect">
            <a:avLst/>
          </a:prstGeom>
        </p:spPr>
      </p:pic>
      <p:sp>
        <p:nvSpPr>
          <p:cNvPr id="11" name="矩形 10">
            <a:extLst>
              <a:ext uri="{FF2B5EF4-FFF2-40B4-BE49-F238E27FC236}">
                <a16:creationId xmlns:a16="http://schemas.microsoft.com/office/drawing/2014/main" id="{B13FB9E5-224A-4D21-4380-23F3D379F650}"/>
              </a:ext>
            </a:extLst>
          </p:cNvPr>
          <p:cNvSpPr/>
          <p:nvPr/>
        </p:nvSpPr>
        <p:spPr>
          <a:xfrm>
            <a:off x="2992582" y="6067372"/>
            <a:ext cx="555038" cy="18048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B13FB9E5-224A-4D21-4380-23F3D379F650}"/>
              </a:ext>
            </a:extLst>
          </p:cNvPr>
          <p:cNvSpPr/>
          <p:nvPr/>
        </p:nvSpPr>
        <p:spPr>
          <a:xfrm>
            <a:off x="1619486" y="1952573"/>
            <a:ext cx="723663" cy="18012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B13FB9E5-224A-4D21-4380-23F3D379F650}"/>
              </a:ext>
            </a:extLst>
          </p:cNvPr>
          <p:cNvSpPr/>
          <p:nvPr/>
        </p:nvSpPr>
        <p:spPr>
          <a:xfrm>
            <a:off x="9429986" y="2132694"/>
            <a:ext cx="1942863" cy="118200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B13FB9E5-224A-4D21-4380-23F3D379F650}"/>
              </a:ext>
            </a:extLst>
          </p:cNvPr>
          <p:cNvSpPr/>
          <p:nvPr/>
        </p:nvSpPr>
        <p:spPr>
          <a:xfrm>
            <a:off x="6800850" y="3848100"/>
            <a:ext cx="1581149" cy="29527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5" name="矩形 14"/>
          <p:cNvSpPr/>
          <p:nvPr/>
        </p:nvSpPr>
        <p:spPr>
          <a:xfrm>
            <a:off x="1066010" y="2555288"/>
            <a:ext cx="3801265" cy="734293"/>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7234EF31-CA76-746A-CF17-5102210E7858}"/>
              </a:ext>
            </a:extLst>
          </p:cNvPr>
          <p:cNvSpPr txBox="1"/>
          <p:nvPr/>
        </p:nvSpPr>
        <p:spPr>
          <a:xfrm>
            <a:off x="55611" y="2431330"/>
            <a:ext cx="1078864" cy="746358"/>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應確實填寫土地清冊</a:t>
            </a:r>
          </a:p>
        </p:txBody>
      </p:sp>
      <p:sp>
        <p:nvSpPr>
          <p:cNvPr id="17" name="矩形 16"/>
          <p:cNvSpPr/>
          <p:nvPr/>
        </p:nvSpPr>
        <p:spPr>
          <a:xfrm>
            <a:off x="1761336" y="5143500"/>
            <a:ext cx="3105940" cy="413031"/>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7234EF31-CA76-746A-CF17-5102210E7858}"/>
              </a:ext>
            </a:extLst>
          </p:cNvPr>
          <p:cNvSpPr txBox="1"/>
          <p:nvPr/>
        </p:nvSpPr>
        <p:spPr>
          <a:xfrm>
            <a:off x="0" y="4976836"/>
            <a:ext cx="1299629" cy="746358"/>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應確認有無影響其他灌溉排水系統</a:t>
            </a:r>
          </a:p>
        </p:txBody>
      </p:sp>
      <p:sp>
        <p:nvSpPr>
          <p:cNvPr id="19" name="文字方塊 18">
            <a:extLst>
              <a:ext uri="{FF2B5EF4-FFF2-40B4-BE49-F238E27FC236}">
                <a16:creationId xmlns:a16="http://schemas.microsoft.com/office/drawing/2014/main" id="{7234EF31-CA76-746A-CF17-5102210E7858}"/>
              </a:ext>
            </a:extLst>
          </p:cNvPr>
          <p:cNvSpPr txBox="1"/>
          <p:nvPr/>
        </p:nvSpPr>
        <p:spPr>
          <a:xfrm>
            <a:off x="9987990" y="5143500"/>
            <a:ext cx="2042085" cy="528350"/>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應經預告，並確認有無農民提交意見書</a:t>
            </a:r>
          </a:p>
        </p:txBody>
      </p:sp>
      <p:sp>
        <p:nvSpPr>
          <p:cNvPr id="20" name="矩形 19"/>
          <p:cNvSpPr/>
          <p:nvPr/>
        </p:nvSpPr>
        <p:spPr>
          <a:xfrm>
            <a:off x="9077325" y="4927460"/>
            <a:ext cx="2295524" cy="216040"/>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8FEC1CB9-2F91-A966-68A4-C385BCBE8678}"/>
              </a:ext>
            </a:extLst>
          </p:cNvPr>
          <p:cNvSpPr txBox="1"/>
          <p:nvPr/>
        </p:nvSpPr>
        <p:spPr>
          <a:xfrm>
            <a:off x="1134475" y="23989"/>
            <a:ext cx="9212778"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（第五條：設施範圍廢止）</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35906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cxnSp>
        <p:nvCxnSpPr>
          <p:cNvPr id="37" name="直線接點 36">
            <a:extLst>
              <a:ext uri="{FF2B5EF4-FFF2-40B4-BE49-F238E27FC236}">
                <a16:creationId xmlns:a16="http://schemas.microsoft.com/office/drawing/2014/main" id="{9E1BDD5D-F5EE-4B65-B110-B7747681EA62}"/>
              </a:ext>
            </a:extLst>
          </p:cNvPr>
          <p:cNvCxnSpPr>
            <a:cxnSpLocks/>
          </p:cNvCxnSpPr>
          <p:nvPr/>
        </p:nvCxnSpPr>
        <p:spPr>
          <a:xfrm>
            <a:off x="7294668" y="905164"/>
            <a:ext cx="0" cy="5384800"/>
          </a:xfrm>
          <a:prstGeom prst="line">
            <a:avLst/>
          </a:prstGeom>
          <a:ln w="38100">
            <a:solidFill>
              <a:schemeClr val="accent5">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60993659-B2B2-428E-AA23-C3937B3FDDA1}"/>
              </a:ext>
            </a:extLst>
          </p:cNvPr>
          <p:cNvSpPr txBox="1"/>
          <p:nvPr/>
        </p:nvSpPr>
        <p:spPr>
          <a:xfrm>
            <a:off x="5810044" y="761198"/>
            <a:ext cx="1237476" cy="707886"/>
          </a:xfrm>
          <a:prstGeom prst="rect">
            <a:avLst/>
          </a:prstGeom>
          <a:noFill/>
          <a:ln>
            <a:noFill/>
          </a:ln>
        </p:spPr>
        <p:txBody>
          <a:bodyPr wrap="square" lIns="36000" rIns="36000" rtlCol="0">
            <a:spAutoFit/>
          </a:bodyPr>
          <a:lstStyle/>
          <a:p>
            <a:pPr algn="ctr"/>
            <a:r>
              <a:rPr lang="zh-TW" altLang="en-US" sz="2000" b="1">
                <a:solidFill>
                  <a:schemeClr val="accent2">
                    <a:lumMod val="50000"/>
                  </a:schemeClr>
                </a:solidFill>
                <a:latin typeface="微軟正黑體" panose="020B0604030504040204" pitchFamily="34" charset="-120"/>
                <a:ea typeface="微軟正黑體" panose="020B0604030504040204" pitchFamily="34" charset="-120"/>
              </a:rPr>
              <a:t>土地</a:t>
            </a:r>
            <a:endParaRPr lang="en-US" altLang="zh-TW" sz="2000" b="1">
              <a:solidFill>
                <a:schemeClr val="accent2">
                  <a:lumMod val="50000"/>
                </a:schemeClr>
              </a:solidFill>
              <a:latin typeface="微軟正黑體" panose="020B0604030504040204" pitchFamily="34" charset="-120"/>
              <a:ea typeface="微軟正黑體" panose="020B0604030504040204" pitchFamily="34" charset="-120"/>
            </a:endParaRPr>
          </a:p>
          <a:p>
            <a:pPr algn="ctr"/>
            <a:r>
              <a:rPr lang="en-US" altLang="zh-TW" sz="2000" b="1">
                <a:solidFill>
                  <a:schemeClr val="accent2">
                    <a:lumMod val="50000"/>
                  </a:schemeClr>
                </a:solidFill>
                <a:latin typeface="微軟正黑體" panose="020B0604030504040204" pitchFamily="34" charset="-120"/>
                <a:ea typeface="微軟正黑體" panose="020B0604030504040204" pitchFamily="34" charset="-120"/>
              </a:rPr>
              <a:t>/</a:t>
            </a:r>
            <a:r>
              <a:rPr lang="zh-TW" altLang="en-US" sz="2000" b="1">
                <a:solidFill>
                  <a:schemeClr val="accent2">
                    <a:lumMod val="50000"/>
                  </a:schemeClr>
                </a:solidFill>
                <a:latin typeface="微軟正黑體" panose="020B0604030504040204" pitchFamily="34" charset="-120"/>
                <a:ea typeface="微軟正黑體" panose="020B0604030504040204" pitchFamily="34" charset="-120"/>
              </a:rPr>
              <a:t>地政單位</a:t>
            </a:r>
          </a:p>
        </p:txBody>
      </p:sp>
      <p:sp>
        <p:nvSpPr>
          <p:cNvPr id="39" name="文字方塊 38">
            <a:extLst>
              <a:ext uri="{FF2B5EF4-FFF2-40B4-BE49-F238E27FC236}">
                <a16:creationId xmlns:a16="http://schemas.microsoft.com/office/drawing/2014/main" id="{C832DF1C-BEB0-419E-8F94-87E880E37825}"/>
              </a:ext>
            </a:extLst>
          </p:cNvPr>
          <p:cNvSpPr txBox="1"/>
          <p:nvPr/>
        </p:nvSpPr>
        <p:spPr>
          <a:xfrm>
            <a:off x="10013468" y="712445"/>
            <a:ext cx="1609843" cy="785984"/>
          </a:xfrm>
          <a:prstGeom prst="rect">
            <a:avLst/>
          </a:prstGeom>
          <a:noFill/>
        </p:spPr>
        <p:txBody>
          <a:bodyPr wrap="square" lIns="0" rIns="0" rtlCol="0">
            <a:spAutoFit/>
          </a:bodyPr>
          <a:lstStyle/>
          <a:p>
            <a:pPr algn="ctr">
              <a:lnSpc>
                <a:spcPts val="1800"/>
              </a:lnSpc>
            </a:pPr>
            <a:r>
              <a:rPr lang="zh-TW" altLang="en-US" sz="2000" b="1" dirty="0">
                <a:solidFill>
                  <a:schemeClr val="accent2">
                    <a:lumMod val="50000"/>
                  </a:schemeClr>
                </a:solidFill>
                <a:latin typeface="微軟正黑體" panose="020B0604030504040204" pitchFamily="34" charset="-120"/>
                <a:ea typeface="微軟正黑體" panose="020B0604030504040204" pitchFamily="34" charset="-120"/>
              </a:rPr>
              <a:t>設施</a:t>
            </a:r>
            <a:endParaRPr lang="en-US" altLang="zh-TW" sz="2000" b="1" dirty="0">
              <a:solidFill>
                <a:schemeClr val="accent2">
                  <a:lumMod val="50000"/>
                </a:schemeClr>
              </a:solidFill>
              <a:latin typeface="微軟正黑體" panose="020B0604030504040204" pitchFamily="34" charset="-120"/>
              <a:ea typeface="微軟正黑體" panose="020B0604030504040204" pitchFamily="34" charset="-120"/>
            </a:endParaRPr>
          </a:p>
          <a:p>
            <a:pPr algn="ctr">
              <a:lnSpc>
                <a:spcPts val="1800"/>
              </a:lnSpc>
            </a:pPr>
            <a:r>
              <a:rPr lang="en-US" altLang="zh-TW" sz="2000" b="1" dirty="0">
                <a:solidFill>
                  <a:schemeClr val="accent2">
                    <a:lumMod val="50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50000"/>
                  </a:schemeClr>
                </a:solidFill>
                <a:latin typeface="微軟正黑體" panose="020B0604030504040204" pitchFamily="34" charset="-120"/>
                <a:ea typeface="微軟正黑體" panose="020B0604030504040204" pitchFamily="34" charset="-120"/>
              </a:rPr>
              <a:t>管理處</a:t>
            </a:r>
            <a:r>
              <a:rPr lang="en-US" altLang="zh-TW" sz="2000" b="1" dirty="0">
                <a:solidFill>
                  <a:schemeClr val="accent2">
                    <a:lumMod val="50000"/>
                  </a:schemeClr>
                </a:solidFill>
                <a:latin typeface="微軟正黑體" panose="020B0604030504040204" pitchFamily="34" charset="-120"/>
                <a:ea typeface="微軟正黑體" panose="020B0604030504040204" pitchFamily="34" charset="-120"/>
              </a:rPr>
              <a:t>/</a:t>
            </a:r>
          </a:p>
          <a:p>
            <a:pPr algn="ctr">
              <a:lnSpc>
                <a:spcPts val="1800"/>
              </a:lnSpc>
            </a:pPr>
            <a:r>
              <a:rPr lang="zh-TW" altLang="en-US" sz="2000" b="1" dirty="0">
                <a:solidFill>
                  <a:schemeClr val="accent2">
                    <a:lumMod val="50000"/>
                  </a:schemeClr>
                </a:solidFill>
                <a:latin typeface="微軟正黑體" panose="020B0604030504040204" pitchFamily="34" charset="-120"/>
                <a:ea typeface="微軟正黑體" panose="020B0604030504040204" pitchFamily="34" charset="-120"/>
              </a:rPr>
              <a:t>縣市水利單位</a:t>
            </a:r>
          </a:p>
        </p:txBody>
      </p:sp>
      <p:sp>
        <p:nvSpPr>
          <p:cNvPr id="40" name="矩形 39">
            <a:extLst>
              <a:ext uri="{FF2B5EF4-FFF2-40B4-BE49-F238E27FC236}">
                <a16:creationId xmlns:a16="http://schemas.microsoft.com/office/drawing/2014/main" id="{56216E28-6395-4B89-ABE5-6FD359DFB035}"/>
              </a:ext>
            </a:extLst>
          </p:cNvPr>
          <p:cNvSpPr/>
          <p:nvPr/>
        </p:nvSpPr>
        <p:spPr>
          <a:xfrm>
            <a:off x="7944894" y="1345831"/>
            <a:ext cx="2068574" cy="6191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600">
                <a:solidFill>
                  <a:schemeClr val="tx1"/>
                </a:solidFill>
                <a:latin typeface="微軟正黑體" panose="020B0604030504040204" pitchFamily="34" charset="-120"/>
                <a:ea typeface="微軟正黑體" panose="020B0604030504040204" pitchFamily="34" charset="-120"/>
              </a:rPr>
              <a:t>依</a:t>
            </a:r>
            <a:r>
              <a:rPr lang="zh-TW" altLang="en-US" sz="1600" b="1" u="sng">
                <a:solidFill>
                  <a:srgbClr val="C00000"/>
                </a:solidFill>
                <a:latin typeface="微軟正黑體" panose="020B0604030504040204" pitchFamily="34" charset="-120"/>
                <a:ea typeface="微軟正黑體" panose="020B0604030504040204" pitchFamily="34" charset="-120"/>
              </a:rPr>
              <a:t>灌排辦法</a:t>
            </a:r>
            <a:r>
              <a:rPr lang="en-US" altLang="zh-TW" sz="1600" b="1" u="sng">
                <a:solidFill>
                  <a:srgbClr val="C00000"/>
                </a:solidFill>
                <a:latin typeface="微軟正黑體" panose="020B0604030504040204" pitchFamily="34" charset="-120"/>
                <a:ea typeface="微軟正黑體" panose="020B0604030504040204" pitchFamily="34" charset="-120"/>
              </a:rPr>
              <a:t>/</a:t>
            </a:r>
            <a:r>
              <a:rPr lang="zh-TW" altLang="en-US" sz="1600" b="1" u="sng">
                <a:solidFill>
                  <a:srgbClr val="C00000"/>
                </a:solidFill>
                <a:latin typeface="微軟正黑體" panose="020B0604030504040204" pitchFamily="34" charset="-120"/>
                <a:ea typeface="微軟正黑體" panose="020B0604030504040204" pitchFamily="34" charset="-120"/>
              </a:rPr>
              <a:t>農水法</a:t>
            </a:r>
            <a:endParaRPr lang="en-US" altLang="zh-TW" sz="1600" b="1" u="sng">
              <a:solidFill>
                <a:srgbClr val="C00000"/>
              </a:solidFill>
              <a:latin typeface="微軟正黑體" panose="020B0604030504040204" pitchFamily="34" charset="-120"/>
              <a:ea typeface="微軟正黑體" panose="020B0604030504040204" pitchFamily="34" charset="-120"/>
            </a:endParaRPr>
          </a:p>
          <a:p>
            <a:pPr algn="ctr"/>
            <a:r>
              <a:rPr lang="zh-TW" altLang="en-US" sz="1600">
                <a:solidFill>
                  <a:schemeClr val="tx1"/>
                </a:solidFill>
                <a:latin typeface="微軟正黑體" panose="020B0604030504040204" pitchFamily="34" charset="-120"/>
                <a:ea typeface="微軟正黑體" panose="020B0604030504040204" pitchFamily="34" charset="-120"/>
              </a:rPr>
              <a:t>向管理處提出申請</a:t>
            </a:r>
          </a:p>
        </p:txBody>
      </p:sp>
      <p:sp>
        <p:nvSpPr>
          <p:cNvPr id="41" name="菱形 40">
            <a:extLst>
              <a:ext uri="{FF2B5EF4-FFF2-40B4-BE49-F238E27FC236}">
                <a16:creationId xmlns:a16="http://schemas.microsoft.com/office/drawing/2014/main" id="{77C3E01A-2F2A-42FD-A9B3-6D9D1D9F1852}"/>
              </a:ext>
            </a:extLst>
          </p:cNvPr>
          <p:cNvSpPr/>
          <p:nvPr/>
        </p:nvSpPr>
        <p:spPr>
          <a:xfrm>
            <a:off x="8050298" y="2230539"/>
            <a:ext cx="1857766" cy="745867"/>
          </a:xfrm>
          <a:prstGeom prst="diamon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pPr algn="ctr">
              <a:lnSpc>
                <a:spcPts val="1700"/>
              </a:lnSpc>
            </a:pPr>
            <a:r>
              <a:rPr lang="zh-TW" altLang="en-US" sz="1600">
                <a:solidFill>
                  <a:schemeClr val="tx1"/>
                </a:solidFill>
                <a:latin typeface="微軟正黑體" panose="020B0604030504040204" pitchFamily="34" charset="-120"/>
                <a:ea typeface="微軟正黑體" panose="020B0604030504040204" pitchFamily="34" charset="-120"/>
              </a:rPr>
              <a:t>管理處</a:t>
            </a:r>
            <a:r>
              <a:rPr lang="en-US" altLang="zh-TW" sz="1600">
                <a:solidFill>
                  <a:schemeClr val="tx1"/>
                </a:solidFill>
                <a:latin typeface="微軟正黑體" panose="020B0604030504040204" pitchFamily="34" charset="-120"/>
                <a:ea typeface="微軟正黑體" panose="020B0604030504040204" pitchFamily="34" charset="-120"/>
              </a:rPr>
              <a:t>/</a:t>
            </a:r>
            <a:r>
              <a:rPr lang="zh-TW" altLang="en-US" sz="1600">
                <a:solidFill>
                  <a:schemeClr val="tx1"/>
                </a:solidFill>
                <a:latin typeface="微軟正黑體" panose="020B0604030504040204" pitchFamily="34" charset="-120"/>
                <a:ea typeface="微軟正黑體" panose="020B0604030504040204" pitchFamily="34" charset="-120"/>
              </a:rPr>
              <a:t>工作站初審</a:t>
            </a:r>
          </a:p>
        </p:txBody>
      </p:sp>
      <p:sp>
        <p:nvSpPr>
          <p:cNvPr id="42" name="菱形 41">
            <a:extLst>
              <a:ext uri="{FF2B5EF4-FFF2-40B4-BE49-F238E27FC236}">
                <a16:creationId xmlns:a16="http://schemas.microsoft.com/office/drawing/2014/main" id="{6BE85737-D966-491F-85EB-6C5AE41CB8F0}"/>
              </a:ext>
            </a:extLst>
          </p:cNvPr>
          <p:cNvSpPr/>
          <p:nvPr/>
        </p:nvSpPr>
        <p:spPr>
          <a:xfrm>
            <a:off x="7811649" y="3273860"/>
            <a:ext cx="2335066" cy="960228"/>
          </a:xfrm>
          <a:prstGeom prst="diamond">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zh-TW" altLang="en-US">
              <a:latin typeface="微軟正黑體" panose="020B0604030504040204" pitchFamily="34" charset="-120"/>
              <a:ea typeface="微軟正黑體" panose="020B0604030504040204" pitchFamily="34" charset="-120"/>
            </a:endParaRPr>
          </a:p>
        </p:txBody>
      </p:sp>
      <p:sp>
        <p:nvSpPr>
          <p:cNvPr id="43" name="文字方塊 42">
            <a:extLst>
              <a:ext uri="{FF2B5EF4-FFF2-40B4-BE49-F238E27FC236}">
                <a16:creationId xmlns:a16="http://schemas.microsoft.com/office/drawing/2014/main" id="{7E809696-9BE3-4F43-BE5A-3BB9588B21D8}"/>
              </a:ext>
            </a:extLst>
          </p:cNvPr>
          <p:cNvSpPr txBox="1"/>
          <p:nvPr/>
        </p:nvSpPr>
        <p:spPr>
          <a:xfrm>
            <a:off x="8406533" y="3460253"/>
            <a:ext cx="1285522" cy="707886"/>
          </a:xfrm>
          <a:prstGeom prst="rect">
            <a:avLst/>
          </a:prstGeom>
          <a:noFill/>
        </p:spPr>
        <p:txBody>
          <a:bodyPr wrap="square">
            <a:spAutoFit/>
          </a:bodyPr>
          <a:lstStyle/>
          <a:p>
            <a:pPr algn="ctr">
              <a:lnSpc>
                <a:spcPts val="1600"/>
              </a:lnSpc>
            </a:pPr>
            <a:r>
              <a:rPr lang="zh-TW" altLang="en-US" sz="1600" b="1">
                <a:solidFill>
                  <a:srgbClr val="C00000"/>
                </a:solidFill>
                <a:latin typeface="微軟正黑體" panose="020B0604030504040204" pitchFamily="34" charset="-120"/>
                <a:ea typeface="微軟正黑體" panose="020B0604030504040204" pitchFamily="34" charset="-120"/>
              </a:rPr>
              <a:t>管理處複審，邀水利主管機關會勘</a:t>
            </a:r>
          </a:p>
        </p:txBody>
      </p:sp>
      <p:sp>
        <p:nvSpPr>
          <p:cNvPr id="44" name="矩形 43">
            <a:extLst>
              <a:ext uri="{FF2B5EF4-FFF2-40B4-BE49-F238E27FC236}">
                <a16:creationId xmlns:a16="http://schemas.microsoft.com/office/drawing/2014/main" id="{7760F9C1-5F6B-4244-B7EF-7D8D1A96BD7F}"/>
              </a:ext>
            </a:extLst>
          </p:cNvPr>
          <p:cNvSpPr/>
          <p:nvPr/>
        </p:nvSpPr>
        <p:spPr>
          <a:xfrm>
            <a:off x="7435275" y="4498499"/>
            <a:ext cx="3087814" cy="91794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bIns="0" rtlCol="0" anchor="ctr"/>
          <a:lstStyle/>
          <a:p>
            <a:pPr algn="ctr">
              <a:lnSpc>
                <a:spcPts val="2000"/>
              </a:lnSpc>
            </a:pPr>
            <a:r>
              <a:rPr lang="zh-TW" altLang="en-US" sz="1600" b="1" dirty="0">
                <a:solidFill>
                  <a:srgbClr val="E63808"/>
                </a:solidFill>
                <a:latin typeface="微軟正黑體" panose="020B0604030504040204" pitchFamily="34" charset="-120"/>
                <a:ea typeface="微軟正黑體" panose="020B0604030504040204" pitchFamily="34" charset="-120"/>
              </a:rPr>
              <a:t>許可，</a:t>
            </a:r>
            <a:r>
              <a:rPr lang="zh-TW" altLang="en-US" sz="1600" b="1" u="sng" dirty="0">
                <a:solidFill>
                  <a:srgbClr val="0000CC"/>
                </a:solidFill>
                <a:latin typeface="微軟正黑體" panose="020B0604030504040204" pitchFamily="34" charset="-120"/>
                <a:ea typeface="微軟正黑體" panose="020B0604030504040204" pitchFamily="34" charset="-120"/>
              </a:rPr>
              <a:t>設定不動產役權或地上權</a:t>
            </a:r>
            <a:r>
              <a:rPr lang="zh-TW" altLang="en-US" sz="1600" b="1" u="sng" dirty="0">
                <a:solidFill>
                  <a:schemeClr val="tx1"/>
                </a:solidFill>
                <a:latin typeface="微軟正黑體" panose="020B0604030504040204" pitchFamily="34" charset="-120"/>
                <a:ea typeface="微軟正黑體" panose="020B0604030504040204" pitchFamily="34" charset="-120"/>
              </a:rPr>
              <a:t>並辦理</a:t>
            </a:r>
            <a:r>
              <a:rPr lang="zh-TW" altLang="en-US" sz="1600" b="1" u="sng" dirty="0">
                <a:solidFill>
                  <a:srgbClr val="E63808"/>
                </a:solidFill>
                <a:latin typeface="微軟正黑體" panose="020B0604030504040204" pitchFamily="34" charset="-120"/>
                <a:ea typeface="微軟正黑體" panose="020B0604030504040204" pitchFamily="34" charset="-120"/>
              </a:rPr>
              <a:t>土地變更申請</a:t>
            </a:r>
            <a:r>
              <a:rPr lang="zh-TW" altLang="en-US" sz="1600" b="1" u="sng" dirty="0">
                <a:solidFill>
                  <a:schemeClr val="tx1"/>
                </a:solidFill>
                <a:latin typeface="微軟正黑體" panose="020B0604030504040204" pitchFamily="34" charset="-120"/>
                <a:ea typeface="微軟正黑體" panose="020B0604030504040204" pitchFamily="34" charset="-120"/>
              </a:rPr>
              <a:t>，始得動工。</a:t>
            </a:r>
            <a:endParaRPr lang="en-US" altLang="zh-TW" sz="1600" b="1" u="sng" dirty="0">
              <a:solidFill>
                <a:schemeClr val="tx1"/>
              </a:solidFill>
              <a:latin typeface="微軟正黑體" panose="020B0604030504040204" pitchFamily="34" charset="-120"/>
              <a:ea typeface="微軟正黑體" panose="020B0604030504040204" pitchFamily="34" charset="-120"/>
            </a:endParaRPr>
          </a:p>
          <a:p>
            <a:pPr algn="ctr">
              <a:lnSpc>
                <a:spcPts val="2000"/>
              </a:lnSpc>
            </a:pPr>
            <a:r>
              <a:rPr lang="zh-TW" altLang="en-US" sz="1600" b="1" u="sng" dirty="0">
                <a:solidFill>
                  <a:schemeClr val="tx1"/>
                </a:solidFill>
                <a:latin typeface="微軟正黑體" panose="020B0604030504040204" pitchFamily="34" charset="-120"/>
                <a:ea typeface="微軟正黑體" panose="020B0604030504040204" pitchFamily="34" charset="-120"/>
              </a:rPr>
              <a:t>且完工後經</a:t>
            </a:r>
            <a:r>
              <a:rPr lang="zh-TW" altLang="en-US" sz="1600" b="1" u="sng" dirty="0">
                <a:solidFill>
                  <a:srgbClr val="0000CC"/>
                </a:solidFill>
                <a:latin typeface="微軟正黑體" panose="020B0604030504040204" pitchFamily="34" charset="-120"/>
                <a:ea typeface="微軟正黑體" panose="020B0604030504040204" pitchFamily="34" charset="-120"/>
              </a:rPr>
              <a:t>驗收</a:t>
            </a:r>
            <a:endParaRPr lang="zh-TW" altLang="en-US" sz="1600" b="1" u="sng" dirty="0">
              <a:solidFill>
                <a:srgbClr val="C00000"/>
              </a:solidFill>
              <a:latin typeface="微軟正黑體" panose="020B0604030504040204" pitchFamily="34" charset="-120"/>
              <a:ea typeface="微軟正黑體" panose="020B0604030504040204" pitchFamily="34" charset="-120"/>
            </a:endParaRPr>
          </a:p>
        </p:txBody>
      </p:sp>
      <p:sp>
        <p:nvSpPr>
          <p:cNvPr id="45" name="矩形 44">
            <a:extLst>
              <a:ext uri="{FF2B5EF4-FFF2-40B4-BE49-F238E27FC236}">
                <a16:creationId xmlns:a16="http://schemas.microsoft.com/office/drawing/2014/main" id="{E39CB82C-01AE-4E61-A3D0-8D0BDF7B51E3}"/>
              </a:ext>
            </a:extLst>
          </p:cNvPr>
          <p:cNvSpPr/>
          <p:nvPr/>
        </p:nvSpPr>
        <p:spPr>
          <a:xfrm>
            <a:off x="8142605" y="5747245"/>
            <a:ext cx="1673150" cy="6191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lnSpc>
                <a:spcPts val="1700"/>
              </a:lnSpc>
            </a:pPr>
            <a:r>
              <a:rPr lang="zh-TW" altLang="en-US" sz="1600">
                <a:solidFill>
                  <a:schemeClr val="tx1"/>
                </a:solidFill>
                <a:latin typeface="微軟正黑體" panose="020B0604030504040204" pitchFamily="34" charset="-120"/>
                <a:ea typeface="微軟正黑體" panose="020B0604030504040204" pitchFamily="34" charset="-120"/>
              </a:rPr>
              <a:t>管理處查驗後</a:t>
            </a:r>
            <a:endParaRPr lang="en-US" altLang="zh-TW" sz="1600">
              <a:solidFill>
                <a:schemeClr val="tx1"/>
              </a:solidFill>
              <a:latin typeface="微軟正黑體" panose="020B0604030504040204" pitchFamily="34" charset="-120"/>
              <a:ea typeface="微軟正黑體" panose="020B0604030504040204" pitchFamily="34" charset="-120"/>
            </a:endParaRPr>
          </a:p>
          <a:p>
            <a:pPr algn="ctr">
              <a:lnSpc>
                <a:spcPts val="1700"/>
              </a:lnSpc>
            </a:pPr>
            <a:r>
              <a:rPr lang="zh-TW" altLang="en-US" sz="1600">
                <a:solidFill>
                  <a:schemeClr val="tx1"/>
                </a:solidFill>
                <a:latin typeface="微軟正黑體" panose="020B0604030504040204" pitchFamily="34" charset="-120"/>
                <a:ea typeface="微軟正黑體" panose="020B0604030504040204" pitchFamily="34" charset="-120"/>
              </a:rPr>
              <a:t>同意新水路使用</a:t>
            </a:r>
          </a:p>
        </p:txBody>
      </p:sp>
      <p:cxnSp>
        <p:nvCxnSpPr>
          <p:cNvPr id="46" name="直線單箭頭接點 45">
            <a:extLst>
              <a:ext uri="{FF2B5EF4-FFF2-40B4-BE49-F238E27FC236}">
                <a16:creationId xmlns:a16="http://schemas.microsoft.com/office/drawing/2014/main" id="{D57F83DD-31F2-4B28-967B-70C602243F00}"/>
              </a:ext>
            </a:extLst>
          </p:cNvPr>
          <p:cNvCxnSpPr>
            <a:cxnSpLocks/>
            <a:stCxn id="41" idx="2"/>
            <a:endCxn id="42" idx="0"/>
          </p:cNvCxnSpPr>
          <p:nvPr/>
        </p:nvCxnSpPr>
        <p:spPr>
          <a:xfrm>
            <a:off x="8979181" y="2976406"/>
            <a:ext cx="1" cy="297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線單箭頭接點 46">
            <a:extLst>
              <a:ext uri="{FF2B5EF4-FFF2-40B4-BE49-F238E27FC236}">
                <a16:creationId xmlns:a16="http://schemas.microsoft.com/office/drawing/2014/main" id="{DF2C15AF-ACFB-46D6-84C0-4674E24EA134}"/>
              </a:ext>
            </a:extLst>
          </p:cNvPr>
          <p:cNvCxnSpPr>
            <a:cxnSpLocks/>
            <a:stCxn id="44" idx="2"/>
            <a:endCxn id="45" idx="0"/>
          </p:cNvCxnSpPr>
          <p:nvPr/>
        </p:nvCxnSpPr>
        <p:spPr>
          <a:xfrm flipH="1">
            <a:off x="8979180" y="5416446"/>
            <a:ext cx="2" cy="3307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直線單箭頭接點 47">
            <a:extLst>
              <a:ext uri="{FF2B5EF4-FFF2-40B4-BE49-F238E27FC236}">
                <a16:creationId xmlns:a16="http://schemas.microsoft.com/office/drawing/2014/main" id="{71CF3106-DAC6-472B-B685-963DC13505B6}"/>
              </a:ext>
            </a:extLst>
          </p:cNvPr>
          <p:cNvCxnSpPr>
            <a:cxnSpLocks/>
            <a:stCxn id="42" idx="2"/>
            <a:endCxn id="44" idx="0"/>
          </p:cNvCxnSpPr>
          <p:nvPr/>
        </p:nvCxnSpPr>
        <p:spPr>
          <a:xfrm>
            <a:off x="8979182" y="4234088"/>
            <a:ext cx="0" cy="2644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矩形 48">
            <a:extLst>
              <a:ext uri="{FF2B5EF4-FFF2-40B4-BE49-F238E27FC236}">
                <a16:creationId xmlns:a16="http://schemas.microsoft.com/office/drawing/2014/main" id="{3C3C75A7-A716-4CDF-AF34-10BC471EB528}"/>
              </a:ext>
            </a:extLst>
          </p:cNvPr>
          <p:cNvSpPr/>
          <p:nvPr/>
        </p:nvSpPr>
        <p:spPr>
          <a:xfrm>
            <a:off x="10666474" y="2890981"/>
            <a:ext cx="830768" cy="52501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chemeClr val="tx1"/>
                </a:solidFill>
                <a:latin typeface="微軟正黑體" panose="020B0604030504040204" pitchFamily="34" charset="-120"/>
                <a:ea typeface="微軟正黑體" panose="020B0604030504040204" pitchFamily="34" charset="-120"/>
              </a:rPr>
              <a:t>不同意變更</a:t>
            </a:r>
          </a:p>
        </p:txBody>
      </p:sp>
      <p:cxnSp>
        <p:nvCxnSpPr>
          <p:cNvPr id="50" name="接點: 肘形 78">
            <a:extLst>
              <a:ext uri="{FF2B5EF4-FFF2-40B4-BE49-F238E27FC236}">
                <a16:creationId xmlns:a16="http://schemas.microsoft.com/office/drawing/2014/main" id="{E3440425-C3C4-4053-A4DC-1ED3E16847C1}"/>
              </a:ext>
            </a:extLst>
          </p:cNvPr>
          <p:cNvCxnSpPr>
            <a:cxnSpLocks/>
            <a:stCxn id="41" idx="3"/>
            <a:endCxn id="49" idx="0"/>
          </p:cNvCxnSpPr>
          <p:nvPr/>
        </p:nvCxnSpPr>
        <p:spPr>
          <a:xfrm>
            <a:off x="9908064" y="2603473"/>
            <a:ext cx="1173794" cy="28750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接點: 肘形 79">
            <a:extLst>
              <a:ext uri="{FF2B5EF4-FFF2-40B4-BE49-F238E27FC236}">
                <a16:creationId xmlns:a16="http://schemas.microsoft.com/office/drawing/2014/main" id="{2F3EFC5E-FE59-47CE-B6AD-87F6FE70181B}"/>
              </a:ext>
            </a:extLst>
          </p:cNvPr>
          <p:cNvCxnSpPr>
            <a:cxnSpLocks/>
            <a:stCxn id="42" idx="3"/>
            <a:endCxn id="49" idx="2"/>
          </p:cNvCxnSpPr>
          <p:nvPr/>
        </p:nvCxnSpPr>
        <p:spPr>
          <a:xfrm flipV="1">
            <a:off x="10146715" y="3415992"/>
            <a:ext cx="935143" cy="33798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文字方塊 51">
            <a:extLst>
              <a:ext uri="{FF2B5EF4-FFF2-40B4-BE49-F238E27FC236}">
                <a16:creationId xmlns:a16="http://schemas.microsoft.com/office/drawing/2014/main" id="{57DC35BF-1BE4-4E9D-B62A-5CE4D6D471D0}"/>
              </a:ext>
            </a:extLst>
          </p:cNvPr>
          <p:cNvSpPr txBox="1"/>
          <p:nvPr/>
        </p:nvSpPr>
        <p:spPr>
          <a:xfrm>
            <a:off x="10014665" y="2292781"/>
            <a:ext cx="723275" cy="307777"/>
          </a:xfrm>
          <a:prstGeom prst="rect">
            <a:avLst/>
          </a:prstGeom>
          <a:noFill/>
        </p:spPr>
        <p:txBody>
          <a:bodyPr wrap="none" rtlCol="0">
            <a:spAutoFit/>
          </a:bodyPr>
          <a:lstStyle/>
          <a:p>
            <a:r>
              <a:rPr lang="zh-TW" altLang="en-US" sz="1400" dirty="0">
                <a:latin typeface="微軟正黑體" panose="020B0604030504040204" pitchFamily="34" charset="-120"/>
                <a:ea typeface="微軟正黑體" panose="020B0604030504040204" pitchFamily="34" charset="-120"/>
              </a:rPr>
              <a:t>未通過</a:t>
            </a:r>
          </a:p>
        </p:txBody>
      </p:sp>
      <p:sp>
        <p:nvSpPr>
          <p:cNvPr id="53" name="文字方塊 52">
            <a:extLst>
              <a:ext uri="{FF2B5EF4-FFF2-40B4-BE49-F238E27FC236}">
                <a16:creationId xmlns:a16="http://schemas.microsoft.com/office/drawing/2014/main" id="{12C56809-9460-4739-8E39-D96E151DE5D5}"/>
              </a:ext>
            </a:extLst>
          </p:cNvPr>
          <p:cNvSpPr txBox="1"/>
          <p:nvPr/>
        </p:nvSpPr>
        <p:spPr>
          <a:xfrm>
            <a:off x="10052899" y="3716331"/>
            <a:ext cx="723275" cy="307777"/>
          </a:xfrm>
          <a:prstGeom prst="rect">
            <a:avLst/>
          </a:prstGeom>
          <a:noFill/>
        </p:spPr>
        <p:txBody>
          <a:bodyPr wrap="none" rtlCol="0">
            <a:spAutoFit/>
          </a:bodyPr>
          <a:lstStyle/>
          <a:p>
            <a:r>
              <a:rPr lang="zh-TW" altLang="en-US" sz="1400">
                <a:latin typeface="微軟正黑體" panose="020B0604030504040204" pitchFamily="34" charset="-120"/>
                <a:ea typeface="微軟正黑體" panose="020B0604030504040204" pitchFamily="34" charset="-120"/>
              </a:rPr>
              <a:t>未通過</a:t>
            </a:r>
          </a:p>
        </p:txBody>
      </p:sp>
      <p:cxnSp>
        <p:nvCxnSpPr>
          <p:cNvPr id="54" name="直線單箭頭接點 53">
            <a:extLst>
              <a:ext uri="{FF2B5EF4-FFF2-40B4-BE49-F238E27FC236}">
                <a16:creationId xmlns:a16="http://schemas.microsoft.com/office/drawing/2014/main" id="{F2C769F5-8C95-4683-8A4E-03486ACE2561}"/>
              </a:ext>
            </a:extLst>
          </p:cNvPr>
          <p:cNvCxnSpPr>
            <a:cxnSpLocks/>
            <a:stCxn id="40" idx="2"/>
            <a:endCxn id="41" idx="0"/>
          </p:cNvCxnSpPr>
          <p:nvPr/>
        </p:nvCxnSpPr>
        <p:spPr>
          <a:xfrm>
            <a:off x="8979181" y="1964956"/>
            <a:ext cx="0" cy="2655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矩形 55">
            <a:extLst>
              <a:ext uri="{FF2B5EF4-FFF2-40B4-BE49-F238E27FC236}">
                <a16:creationId xmlns:a16="http://schemas.microsoft.com/office/drawing/2014/main" id="{7F162C6F-931C-42AD-8CD5-1A35E1C55AA0}"/>
              </a:ext>
            </a:extLst>
          </p:cNvPr>
          <p:cNvSpPr/>
          <p:nvPr/>
        </p:nvSpPr>
        <p:spPr>
          <a:xfrm>
            <a:off x="10455573" y="5738007"/>
            <a:ext cx="1198396" cy="619125"/>
          </a:xfrm>
          <a:prstGeom prst="rect">
            <a:avLst/>
          </a:prstGeom>
          <a:solidFill>
            <a:schemeClr val="accent5">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bIns="36000" rtlCol="0" anchor="ctr"/>
          <a:lstStyle/>
          <a:p>
            <a:pPr algn="ctr">
              <a:lnSpc>
                <a:spcPts val="1700"/>
              </a:lnSpc>
            </a:pPr>
            <a:r>
              <a:rPr lang="zh-TW" altLang="en-US" sz="1600" b="1">
                <a:solidFill>
                  <a:srgbClr val="C00000"/>
                </a:solidFill>
                <a:latin typeface="微軟正黑體" panose="020B0604030504040204" pitchFamily="34" charset="-120"/>
                <a:ea typeface="微軟正黑體" panose="020B0604030504040204" pitchFamily="34" charset="-120"/>
              </a:rPr>
              <a:t>舊水路廢止</a:t>
            </a:r>
            <a:endParaRPr lang="en-US" altLang="zh-TW" sz="1600" b="1">
              <a:solidFill>
                <a:srgbClr val="C00000"/>
              </a:solidFill>
              <a:latin typeface="微軟正黑體" panose="020B0604030504040204" pitchFamily="34" charset="-120"/>
              <a:ea typeface="微軟正黑體" panose="020B0604030504040204" pitchFamily="34" charset="-120"/>
            </a:endParaRPr>
          </a:p>
          <a:p>
            <a:pPr algn="ctr">
              <a:lnSpc>
                <a:spcPts val="1700"/>
              </a:lnSpc>
            </a:pPr>
            <a:r>
              <a:rPr lang="en-US" altLang="zh-TW" b="1">
                <a:solidFill>
                  <a:srgbClr val="C00000"/>
                </a:solidFill>
                <a:latin typeface="微軟正黑體" panose="020B0604030504040204" pitchFamily="34" charset="-120"/>
                <a:ea typeface="微軟正黑體" panose="020B0604030504040204" pitchFamily="34" charset="-120"/>
              </a:rPr>
              <a:t>(</a:t>
            </a:r>
            <a:r>
              <a:rPr lang="zh-TW" altLang="en-US" b="1">
                <a:solidFill>
                  <a:srgbClr val="C00000"/>
                </a:solidFill>
                <a:latin typeface="微軟正黑體" panose="020B0604030504040204" pitchFamily="34" charset="-120"/>
                <a:ea typeface="微軟正黑體" panose="020B0604030504040204" pitchFamily="34" charset="-120"/>
              </a:rPr>
              <a:t>農水法</a:t>
            </a:r>
            <a:r>
              <a:rPr lang="en-US" altLang="zh-TW" b="1">
                <a:solidFill>
                  <a:srgbClr val="C00000"/>
                </a:solidFill>
                <a:latin typeface="微軟正黑體" panose="020B0604030504040204" pitchFamily="34" charset="-120"/>
                <a:ea typeface="微軟正黑體" panose="020B0604030504040204" pitchFamily="34" charset="-120"/>
              </a:rPr>
              <a:t>§5)</a:t>
            </a:r>
            <a:endParaRPr lang="zh-TW" altLang="en-US" b="1">
              <a:solidFill>
                <a:srgbClr val="C00000"/>
              </a:solidFill>
              <a:latin typeface="微軟正黑體" panose="020B0604030504040204" pitchFamily="34" charset="-120"/>
              <a:ea typeface="微軟正黑體" panose="020B0604030504040204" pitchFamily="34" charset="-120"/>
            </a:endParaRPr>
          </a:p>
        </p:txBody>
      </p:sp>
      <p:cxnSp>
        <p:nvCxnSpPr>
          <p:cNvPr id="57" name="接點: 肘形 85">
            <a:extLst>
              <a:ext uri="{FF2B5EF4-FFF2-40B4-BE49-F238E27FC236}">
                <a16:creationId xmlns:a16="http://schemas.microsoft.com/office/drawing/2014/main" id="{850C0ABA-4C2D-4BAB-94B7-ED57F45E0616}"/>
              </a:ext>
            </a:extLst>
          </p:cNvPr>
          <p:cNvCxnSpPr>
            <a:cxnSpLocks/>
            <a:stCxn id="44" idx="2"/>
            <a:endCxn id="56" idx="0"/>
          </p:cNvCxnSpPr>
          <p:nvPr/>
        </p:nvCxnSpPr>
        <p:spPr>
          <a:xfrm rot="16200000" flipH="1">
            <a:off x="9856196" y="4539431"/>
            <a:ext cx="321561" cy="2075589"/>
          </a:xfrm>
          <a:prstGeom prst="bentConnector3">
            <a:avLst>
              <a:gd name="adj1" fmla="val 50000"/>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8" name="矩形 57">
            <a:extLst>
              <a:ext uri="{FF2B5EF4-FFF2-40B4-BE49-F238E27FC236}">
                <a16:creationId xmlns:a16="http://schemas.microsoft.com/office/drawing/2014/main" id="{36C897A6-2390-4FE3-BBC8-8ED3EA4CCC71}"/>
              </a:ext>
            </a:extLst>
          </p:cNvPr>
          <p:cNvSpPr/>
          <p:nvPr/>
        </p:nvSpPr>
        <p:spPr>
          <a:xfrm>
            <a:off x="5974861" y="1503495"/>
            <a:ext cx="1006019" cy="25974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zh-TW" altLang="en-US" sz="1600">
                <a:solidFill>
                  <a:schemeClr val="tx1"/>
                </a:solidFill>
                <a:latin typeface="微軟正黑體" panose="020B0604030504040204" pitchFamily="34" charset="-120"/>
                <a:ea typeface="微軟正黑體" panose="020B0604030504040204" pitchFamily="34" charset="-120"/>
              </a:rPr>
              <a:t>涉及變更為水利地者，</a:t>
            </a:r>
            <a:r>
              <a:rPr lang="zh-TW" altLang="en-US" sz="1600" b="1" u="sng">
                <a:solidFill>
                  <a:srgbClr val="C00000"/>
                </a:solidFill>
                <a:latin typeface="微軟正黑體" panose="020B0604030504040204" pitchFamily="34" charset="-120"/>
                <a:ea typeface="微軟正黑體" panose="020B0604030504040204" pitchFamily="34" charset="-120"/>
              </a:rPr>
              <a:t>由農水署</a:t>
            </a:r>
            <a:r>
              <a:rPr lang="en-US" altLang="zh-TW" sz="1600" b="1" u="sng">
                <a:solidFill>
                  <a:srgbClr val="C00000"/>
                </a:solidFill>
                <a:latin typeface="微軟正黑體" panose="020B0604030504040204" pitchFamily="34" charset="-120"/>
                <a:ea typeface="微軟正黑體" panose="020B0604030504040204" pitchFamily="34" charset="-120"/>
              </a:rPr>
              <a:t>(</a:t>
            </a:r>
            <a:r>
              <a:rPr lang="zh-TW" altLang="en-US" sz="1600" b="1" u="sng">
                <a:solidFill>
                  <a:srgbClr val="C00000"/>
                </a:solidFill>
                <a:latin typeface="微軟正黑體" panose="020B0604030504040204" pitchFamily="34" charset="-120"/>
                <a:ea typeface="微軟正黑體" panose="020B0604030504040204" pitchFamily="34" charset="-120"/>
              </a:rPr>
              <a:t>管理處</a:t>
            </a:r>
            <a:r>
              <a:rPr lang="en-US" altLang="zh-TW" sz="1600" b="1" u="sng">
                <a:solidFill>
                  <a:srgbClr val="C00000"/>
                </a:solidFill>
                <a:latin typeface="微軟正黑體" panose="020B0604030504040204" pitchFamily="34" charset="-120"/>
                <a:ea typeface="微軟正黑體" panose="020B0604030504040204" pitchFamily="34" charset="-120"/>
              </a:rPr>
              <a:t>)</a:t>
            </a:r>
            <a:r>
              <a:rPr lang="zh-TW" altLang="en-US" sz="1600" b="1" u="sng">
                <a:solidFill>
                  <a:srgbClr val="C00000"/>
                </a:solidFill>
                <a:latin typeface="微軟正黑體" panose="020B0604030504040204" pitchFamily="34" charset="-120"/>
                <a:ea typeface="微軟正黑體" panose="020B0604030504040204" pitchFamily="34" charset="-120"/>
              </a:rPr>
              <a:t>審查興辦事業計畫</a:t>
            </a:r>
            <a:r>
              <a:rPr lang="zh-TW" altLang="en-US" sz="1600">
                <a:solidFill>
                  <a:schemeClr val="tx1"/>
                </a:solidFill>
                <a:latin typeface="微軟正黑體" panose="020B0604030504040204" pitchFamily="34" charset="-120"/>
                <a:ea typeface="微軟正黑體" panose="020B0604030504040204" pitchFamily="34" charset="-120"/>
              </a:rPr>
              <a:t>後送水利主管機關辦理</a:t>
            </a:r>
          </a:p>
        </p:txBody>
      </p:sp>
      <p:graphicFrame>
        <p:nvGraphicFramePr>
          <p:cNvPr id="59" name="表格 58">
            <a:extLst>
              <a:ext uri="{FF2B5EF4-FFF2-40B4-BE49-F238E27FC236}">
                <a16:creationId xmlns:a16="http://schemas.microsoft.com/office/drawing/2014/main" id="{8415D029-BDE2-4B6B-AE54-4614432C4060}"/>
              </a:ext>
            </a:extLst>
          </p:cNvPr>
          <p:cNvGraphicFramePr>
            <a:graphicFrameLocks noGrp="1"/>
          </p:cNvGraphicFramePr>
          <p:nvPr/>
        </p:nvGraphicFramePr>
        <p:xfrm>
          <a:off x="287365" y="834387"/>
          <a:ext cx="5272112" cy="5367317"/>
        </p:xfrm>
        <a:graphic>
          <a:graphicData uri="http://schemas.openxmlformats.org/drawingml/2006/table">
            <a:tbl>
              <a:tblPr firstRow="1" firstCol="1" bandRow="1"/>
              <a:tblGrid>
                <a:gridCol w="866969">
                  <a:extLst>
                    <a:ext uri="{9D8B030D-6E8A-4147-A177-3AD203B41FA5}">
                      <a16:colId xmlns:a16="http://schemas.microsoft.com/office/drawing/2014/main" val="2315636959"/>
                    </a:ext>
                  </a:extLst>
                </a:gridCol>
                <a:gridCol w="4405143">
                  <a:extLst>
                    <a:ext uri="{9D8B030D-6E8A-4147-A177-3AD203B41FA5}">
                      <a16:colId xmlns:a16="http://schemas.microsoft.com/office/drawing/2014/main" val="20000"/>
                    </a:ext>
                  </a:extLst>
                </a:gridCol>
              </a:tblGrid>
              <a:tr h="86976">
                <a:tc>
                  <a:txBody>
                    <a:bodyPr/>
                    <a:lstStyle/>
                    <a:p>
                      <a:pPr algn="ctr">
                        <a:lnSpc>
                          <a:spcPct val="100000"/>
                        </a:lnSpc>
                      </a:pPr>
                      <a:r>
                        <a:rPr lang="zh-TW" altLang="en-US" sz="18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條序</a:t>
                      </a:r>
                      <a:endParaRPr lang="zh-TW" sz="18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zh-TW" sz="18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a:t>
                      </a:r>
                      <a:r>
                        <a:rPr lang="en-US" sz="18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18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文</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0"/>
                  </a:ext>
                </a:extLst>
              </a:tr>
              <a:tr h="1536997">
                <a:tc>
                  <a:txBody>
                    <a:bodyPr/>
                    <a:lstStyle/>
                    <a:p>
                      <a:pPr marL="0" indent="0" algn="ctr">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任何人不得任意變更或拆除農田水利設施。</a:t>
                      </a:r>
                      <a:r>
                        <a:rPr lang="zh-TW" altLang="en-US" sz="1800" b="1"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rPr>
                        <a:t>但為提高土地運用效益，增進公共利益、供公共建設所需或周遭農田已變更為非農業使用，申請人得檢附計畫書，向主管機關申請許可後，依許可內容辦理變更或拆除</a:t>
                      </a: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，並負擔其費用。</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34852">
                <a:tc>
                  <a:txBody>
                    <a:bodyPr/>
                    <a:lstStyle/>
                    <a:p>
                      <a:pPr marL="0" indent="0" algn="ctr">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灌排辦法</a:t>
                      </a:r>
                      <a:r>
                        <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依本法第八條第一項申請變更或拆除農田水利設施經許可者，其申請人應依下列規定辦理後，始得動工：</a:t>
                      </a:r>
                    </a:p>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一、涉及變更圳路者，應無償提供變更後圳路所需土地，並設定不動產役權或地上權登記予主管機關使用。</a:t>
                      </a:r>
                    </a:p>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二、前款用地</a:t>
                      </a:r>
                      <a:r>
                        <a:rPr lang="zh-TW" altLang="en-US" sz="1800" b="1"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rPr>
                        <a:t>屬非都市土地者，應同時申請變更編定為水利用地；屬都市土地者，應申請變更為供農田水利設施使用之特定專用區</a:t>
                      </a: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三、繳交變更後圳路所需土地、工程設施、變更水路及其他衍生之費用。</a:t>
                      </a:r>
                      <a:endPar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96379"/>
                  </a:ext>
                </a:extLst>
              </a:tr>
              <a:tr h="474273">
                <a:tc grid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其他變更或拆除農田水利設施相關規定</a:t>
                      </a:r>
                      <a:endPar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另參灌排辦法</a:t>
                      </a:r>
                      <a:r>
                        <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§10~§18</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just">
                        <a:spcBef>
                          <a:spcPts val="0"/>
                        </a:spcBef>
                        <a:spcAft>
                          <a:spcPts val="0"/>
                        </a:spcAft>
                      </a:pPr>
                      <a:endParaRPr lang="en-US" altLang="zh-TW" sz="2000" b="1" kern="100">
                        <a:solidFill>
                          <a:schemeClr val="tx1"/>
                        </a:solidFill>
                        <a:effectLst/>
                        <a:latin typeface="微軟正黑體" panose="020B0604030504040204" pitchFamily="34" charset="-120"/>
                        <a:ea typeface="+mn-ea"/>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2144738"/>
                  </a:ext>
                </a:extLst>
              </a:tr>
            </a:tbl>
          </a:graphicData>
        </a:graphic>
      </p:graphicFrame>
      <p:pic>
        <p:nvPicPr>
          <p:cNvPr id="26" name="圖片 25">
            <a:extLst>
              <a:ext uri="{FF2B5EF4-FFF2-40B4-BE49-F238E27FC236}">
                <a16:creationId xmlns:a16="http://schemas.microsoft.com/office/drawing/2014/main" id="{9B1B93D8-D569-4559-B2E4-D4AB6AF8BF59}"/>
              </a:ext>
            </a:extLst>
          </p:cNvPr>
          <p:cNvPicPr>
            <a:picLocks noChangeAspect="1"/>
          </p:cNvPicPr>
          <p:nvPr/>
        </p:nvPicPr>
        <p:blipFill>
          <a:blip r:embed="rId3"/>
          <a:stretch>
            <a:fillRect/>
          </a:stretch>
        </p:blipFill>
        <p:spPr>
          <a:xfrm>
            <a:off x="246392" y="-53884"/>
            <a:ext cx="907747" cy="864000"/>
          </a:xfrm>
          <a:prstGeom prst="rect">
            <a:avLst/>
          </a:prstGeom>
        </p:spPr>
      </p:pic>
      <p:sp>
        <p:nvSpPr>
          <p:cNvPr id="28" name="文字方塊 27">
            <a:extLst>
              <a:ext uri="{FF2B5EF4-FFF2-40B4-BE49-F238E27FC236}">
                <a16:creationId xmlns:a16="http://schemas.microsoft.com/office/drawing/2014/main" id="{A336CEF5-2BB2-1A19-1204-6F7A439383A5}"/>
              </a:ext>
            </a:extLst>
          </p:cNvPr>
          <p:cNvSpPr txBox="1"/>
          <p:nvPr/>
        </p:nvSpPr>
        <p:spPr>
          <a:xfrm>
            <a:off x="1134475" y="23989"/>
            <a:ext cx="9520555"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（第八條：設施變更或拆除）</a:t>
            </a:r>
            <a:endParaRPr lang="zh-TW" altLang="en-US" sz="3200">
              <a:latin typeface="微軟正黑體" panose="020B0604030504040204" pitchFamily="34" charset="-120"/>
              <a:ea typeface="微軟正黑體" panose="020B0604030504040204" pitchFamily="34" charset="-120"/>
            </a:endParaRPr>
          </a:p>
        </p:txBody>
      </p:sp>
      <p:sp>
        <p:nvSpPr>
          <p:cNvPr id="32" name="文字方塊 31">
            <a:extLst>
              <a:ext uri="{FF2B5EF4-FFF2-40B4-BE49-F238E27FC236}">
                <a16:creationId xmlns:a16="http://schemas.microsoft.com/office/drawing/2014/main" id="{93D3BDC1-E181-F559-05D8-D4B6E9B140CE}"/>
              </a:ext>
            </a:extLst>
          </p:cNvPr>
          <p:cNvSpPr txBox="1"/>
          <p:nvPr/>
        </p:nvSpPr>
        <p:spPr>
          <a:xfrm>
            <a:off x="10663693" y="4498499"/>
            <a:ext cx="1456738" cy="954107"/>
          </a:xfrm>
          <a:prstGeom prst="rect">
            <a:avLst/>
          </a:prstGeom>
          <a:noFill/>
        </p:spPr>
        <p:txBody>
          <a:bodyPr wrap="square" rtlCol="0">
            <a:spAutoFit/>
          </a:bodyPr>
          <a:lstStyle/>
          <a:p>
            <a:r>
              <a:rPr lang="zh-TW" altLang="en-US" sz="1400" dirty="0">
                <a:latin typeface="微軟正黑體" panose="020B0604030504040204" pitchFamily="34" charset="-120"/>
                <a:ea typeface="微軟正黑體" panose="020B0604030504040204" pitchFamily="34" charset="-120"/>
              </a:rPr>
              <a:t>註：土地變更申請如為非都市土地者，與</a:t>
            </a:r>
            <a:r>
              <a:rPr lang="zh-TW" altLang="en-US" sz="1400" b="1" dirty="0">
                <a:solidFill>
                  <a:srgbClr val="E63808"/>
                </a:solidFill>
                <a:latin typeface="微軟正黑體" panose="020B0604030504040204" pitchFamily="34" charset="-120"/>
                <a:ea typeface="微軟正黑體" panose="020B0604030504040204" pitchFamily="34" charset="-120"/>
              </a:rPr>
              <a:t>興辦事業計畫書</a:t>
            </a:r>
            <a:r>
              <a:rPr lang="zh-TW" altLang="en-US" sz="1400" dirty="0">
                <a:latin typeface="微軟正黑體" panose="020B0604030504040204" pitchFamily="34" charset="-120"/>
                <a:ea typeface="微軟正黑體" panose="020B0604030504040204" pitchFamily="34" charset="-120"/>
              </a:rPr>
              <a:t>相關。</a:t>
            </a:r>
          </a:p>
        </p:txBody>
      </p:sp>
    </p:spTree>
    <p:extLst>
      <p:ext uri="{BB962C8B-B14F-4D97-AF65-F5344CB8AC3E}">
        <p14:creationId xmlns:p14="http://schemas.microsoft.com/office/powerpoint/2010/main" val="1553620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矩形: 圓角 41">
            <a:extLst>
              <a:ext uri="{FF2B5EF4-FFF2-40B4-BE49-F238E27FC236}">
                <a16:creationId xmlns:a16="http://schemas.microsoft.com/office/drawing/2014/main" id="{2DAC354E-A22D-01EF-6635-EE0518763691}"/>
              </a:ext>
            </a:extLst>
          </p:cNvPr>
          <p:cNvSpPr/>
          <p:nvPr/>
        </p:nvSpPr>
        <p:spPr>
          <a:xfrm>
            <a:off x="3770796" y="4834078"/>
            <a:ext cx="3018259"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圓角 42">
            <a:extLst>
              <a:ext uri="{FF2B5EF4-FFF2-40B4-BE49-F238E27FC236}">
                <a16:creationId xmlns:a16="http://schemas.microsoft.com/office/drawing/2014/main" id="{DF3CAB78-274E-7C91-F299-6522EAB6F131}"/>
              </a:ext>
            </a:extLst>
          </p:cNvPr>
          <p:cNvSpPr/>
          <p:nvPr/>
        </p:nvSpPr>
        <p:spPr>
          <a:xfrm>
            <a:off x="3770796" y="5179475"/>
            <a:ext cx="1512965"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 44">
            <a:extLst>
              <a:ext uri="{FF2B5EF4-FFF2-40B4-BE49-F238E27FC236}">
                <a16:creationId xmlns:a16="http://schemas.microsoft.com/office/drawing/2014/main" id="{91DCC76C-49D6-DFD8-156E-CAE743E18E34}"/>
              </a:ext>
            </a:extLst>
          </p:cNvPr>
          <p:cNvSpPr/>
          <p:nvPr/>
        </p:nvSpPr>
        <p:spPr>
          <a:xfrm>
            <a:off x="3770796" y="5539320"/>
            <a:ext cx="1537397"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圓角 45">
            <a:extLst>
              <a:ext uri="{FF2B5EF4-FFF2-40B4-BE49-F238E27FC236}">
                <a16:creationId xmlns:a16="http://schemas.microsoft.com/office/drawing/2014/main" id="{E08B0BF8-29ED-298D-5C2C-AC4337E1A9E3}"/>
              </a:ext>
            </a:extLst>
          </p:cNvPr>
          <p:cNvSpPr/>
          <p:nvPr/>
        </p:nvSpPr>
        <p:spPr>
          <a:xfrm>
            <a:off x="8724438" y="5415373"/>
            <a:ext cx="918326" cy="271052"/>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31">
            <a:extLst>
              <a:ext uri="{FF2B5EF4-FFF2-40B4-BE49-F238E27FC236}">
                <a16:creationId xmlns:a16="http://schemas.microsoft.com/office/drawing/2014/main" id="{B004E7FB-FF8A-A623-0553-83CCEB08FA67}"/>
              </a:ext>
            </a:extLst>
          </p:cNvPr>
          <p:cNvSpPr/>
          <p:nvPr/>
        </p:nvSpPr>
        <p:spPr>
          <a:xfrm>
            <a:off x="385011" y="4023236"/>
            <a:ext cx="685801"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圓角 33">
            <a:extLst>
              <a:ext uri="{FF2B5EF4-FFF2-40B4-BE49-F238E27FC236}">
                <a16:creationId xmlns:a16="http://schemas.microsoft.com/office/drawing/2014/main" id="{432DAD6E-1964-BF9C-86DC-3E39365F7F32}"/>
              </a:ext>
            </a:extLst>
          </p:cNvPr>
          <p:cNvSpPr/>
          <p:nvPr/>
        </p:nvSpPr>
        <p:spPr>
          <a:xfrm>
            <a:off x="385011" y="4624871"/>
            <a:ext cx="685801"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a16="http://schemas.microsoft.com/office/drawing/2014/main" id="{84B4A3E1-346F-5A2D-8B67-9F54395E69E7}"/>
              </a:ext>
            </a:extLst>
          </p:cNvPr>
          <p:cNvSpPr/>
          <p:nvPr/>
        </p:nvSpPr>
        <p:spPr>
          <a:xfrm>
            <a:off x="385011" y="5301075"/>
            <a:ext cx="685801"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圓角 36">
            <a:extLst>
              <a:ext uri="{FF2B5EF4-FFF2-40B4-BE49-F238E27FC236}">
                <a16:creationId xmlns:a16="http://schemas.microsoft.com/office/drawing/2014/main" id="{280DE34D-D4DA-C828-EC35-98751405B7CC}"/>
              </a:ext>
            </a:extLst>
          </p:cNvPr>
          <p:cNvSpPr/>
          <p:nvPr/>
        </p:nvSpPr>
        <p:spPr>
          <a:xfrm>
            <a:off x="385011" y="5917616"/>
            <a:ext cx="685801"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6" name="直線接點 25">
            <a:extLst>
              <a:ext uri="{FF2B5EF4-FFF2-40B4-BE49-F238E27FC236}">
                <a16:creationId xmlns:a16="http://schemas.microsoft.com/office/drawing/2014/main" id="{0B71D69C-CC32-48E8-9598-4029ACE614AB}"/>
              </a:ext>
            </a:extLst>
          </p:cNvPr>
          <p:cNvCxnSpPr>
            <a:cxnSpLocks/>
          </p:cNvCxnSpPr>
          <p:nvPr/>
        </p:nvCxnSpPr>
        <p:spPr>
          <a:xfrm>
            <a:off x="3600360" y="886691"/>
            <a:ext cx="0" cy="5634425"/>
          </a:xfrm>
          <a:prstGeom prst="line">
            <a:avLst/>
          </a:prstGeom>
          <a:ln w="38100">
            <a:solidFill>
              <a:schemeClr val="accent5">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 name="矩形: 圓角 1">
            <a:extLst>
              <a:ext uri="{FF2B5EF4-FFF2-40B4-BE49-F238E27FC236}">
                <a16:creationId xmlns:a16="http://schemas.microsoft.com/office/drawing/2014/main" id="{766BF548-3AEB-40F4-9C32-B059BCF96FBF}"/>
              </a:ext>
            </a:extLst>
          </p:cNvPr>
          <p:cNvSpPr/>
          <p:nvPr/>
        </p:nvSpPr>
        <p:spPr>
          <a:xfrm>
            <a:off x="1209964" y="1067666"/>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600" b="1">
                <a:latin typeface="微軟正黑體" panose="020B0604030504040204" pitchFamily="34" charset="-120"/>
                <a:ea typeface="微軟正黑體" panose="020B0604030504040204" pitchFamily="34" charset="-120"/>
              </a:rPr>
              <a:t>申請文件</a:t>
            </a:r>
          </a:p>
        </p:txBody>
      </p:sp>
      <p:sp>
        <p:nvSpPr>
          <p:cNvPr id="29" name="矩形: 圓角 28">
            <a:extLst>
              <a:ext uri="{FF2B5EF4-FFF2-40B4-BE49-F238E27FC236}">
                <a16:creationId xmlns:a16="http://schemas.microsoft.com/office/drawing/2014/main" id="{69082F93-D005-4899-9EC0-7A3923F1A319}"/>
              </a:ext>
            </a:extLst>
          </p:cNvPr>
          <p:cNvSpPr/>
          <p:nvPr/>
        </p:nvSpPr>
        <p:spPr>
          <a:xfrm>
            <a:off x="5499901" y="1039091"/>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600" b="1">
                <a:latin typeface="微軟正黑體" panose="020B0604030504040204" pitchFamily="34" charset="-120"/>
                <a:ea typeface="微軟正黑體" panose="020B0604030504040204" pitchFamily="34" charset="-120"/>
              </a:rPr>
              <a:t>觀念通知</a:t>
            </a:r>
          </a:p>
        </p:txBody>
      </p:sp>
      <p:sp>
        <p:nvSpPr>
          <p:cNvPr id="30" name="矩形: 圓角 29">
            <a:extLst>
              <a:ext uri="{FF2B5EF4-FFF2-40B4-BE49-F238E27FC236}">
                <a16:creationId xmlns:a16="http://schemas.microsoft.com/office/drawing/2014/main" id="{71ACEC87-3D09-4334-B5C2-059B12167FBA}"/>
              </a:ext>
            </a:extLst>
          </p:cNvPr>
          <p:cNvSpPr/>
          <p:nvPr/>
        </p:nvSpPr>
        <p:spPr>
          <a:xfrm>
            <a:off x="9642764" y="1000991"/>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600" b="1">
                <a:latin typeface="微軟正黑體" panose="020B0604030504040204" pitchFamily="34" charset="-120"/>
                <a:ea typeface="微軟正黑體" panose="020B0604030504040204" pitchFamily="34" charset="-120"/>
              </a:rPr>
              <a:t>行政處分</a:t>
            </a:r>
          </a:p>
        </p:txBody>
      </p:sp>
      <p:cxnSp>
        <p:nvCxnSpPr>
          <p:cNvPr id="31" name="直線接點 30">
            <a:extLst>
              <a:ext uri="{FF2B5EF4-FFF2-40B4-BE49-F238E27FC236}">
                <a16:creationId xmlns:a16="http://schemas.microsoft.com/office/drawing/2014/main" id="{B2EB81E8-5B6D-47AB-BC62-9883F069FD4A}"/>
              </a:ext>
            </a:extLst>
          </p:cNvPr>
          <p:cNvCxnSpPr>
            <a:cxnSpLocks/>
          </p:cNvCxnSpPr>
          <p:nvPr/>
        </p:nvCxnSpPr>
        <p:spPr>
          <a:xfrm>
            <a:off x="8535738" y="886691"/>
            <a:ext cx="0" cy="5634425"/>
          </a:xfrm>
          <a:prstGeom prst="line">
            <a:avLst/>
          </a:prstGeom>
          <a:ln w="38100">
            <a:solidFill>
              <a:schemeClr val="accent5">
                <a:lumMod val="50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4" name="圖片 3">
            <a:extLst>
              <a:ext uri="{FF2B5EF4-FFF2-40B4-BE49-F238E27FC236}">
                <a16:creationId xmlns:a16="http://schemas.microsoft.com/office/drawing/2014/main" id="{84278DFD-FA7A-4C30-8581-B7FC603B7D50}"/>
              </a:ext>
            </a:extLst>
          </p:cNvPr>
          <p:cNvPicPr>
            <a:picLocks noChangeAspect="1"/>
          </p:cNvPicPr>
          <p:nvPr/>
        </p:nvPicPr>
        <p:blipFill>
          <a:blip r:embed="rId3"/>
          <a:stretch>
            <a:fillRect/>
          </a:stretch>
        </p:blipFill>
        <p:spPr>
          <a:xfrm>
            <a:off x="234038" y="1607087"/>
            <a:ext cx="1535446" cy="1979342"/>
          </a:xfrm>
          <a:prstGeom prst="rect">
            <a:avLst/>
          </a:prstGeom>
          <a:ln>
            <a:solidFill>
              <a:srgbClr val="465723"/>
            </a:solidFill>
          </a:ln>
        </p:spPr>
      </p:pic>
      <p:pic>
        <p:nvPicPr>
          <p:cNvPr id="8" name="圖片 7">
            <a:extLst>
              <a:ext uri="{FF2B5EF4-FFF2-40B4-BE49-F238E27FC236}">
                <a16:creationId xmlns:a16="http://schemas.microsoft.com/office/drawing/2014/main" id="{ACD0474B-2546-4779-B37D-45E2B5BEFE9F}"/>
              </a:ext>
            </a:extLst>
          </p:cNvPr>
          <p:cNvPicPr>
            <a:picLocks noChangeAspect="1"/>
          </p:cNvPicPr>
          <p:nvPr/>
        </p:nvPicPr>
        <p:blipFill>
          <a:blip r:embed="rId4"/>
          <a:stretch>
            <a:fillRect/>
          </a:stretch>
        </p:blipFill>
        <p:spPr>
          <a:xfrm>
            <a:off x="721697" y="1719295"/>
            <a:ext cx="1498233" cy="1979341"/>
          </a:xfrm>
          <a:prstGeom prst="rect">
            <a:avLst/>
          </a:prstGeom>
          <a:ln>
            <a:solidFill>
              <a:srgbClr val="465723"/>
            </a:solidFill>
          </a:ln>
        </p:spPr>
      </p:pic>
      <p:sp>
        <p:nvSpPr>
          <p:cNvPr id="55" name="矩形: 圓角 54">
            <a:extLst>
              <a:ext uri="{FF2B5EF4-FFF2-40B4-BE49-F238E27FC236}">
                <a16:creationId xmlns:a16="http://schemas.microsoft.com/office/drawing/2014/main" id="{EFBE10F9-9898-4A8B-8F9A-04BC4A10A7ED}"/>
              </a:ext>
            </a:extLst>
          </p:cNvPr>
          <p:cNvSpPr/>
          <p:nvPr/>
        </p:nvSpPr>
        <p:spPr>
          <a:xfrm>
            <a:off x="193267" y="3969965"/>
            <a:ext cx="3297214" cy="2301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108000" indent="-108000">
              <a:spcBef>
                <a:spcPts val="600"/>
              </a:spcBef>
              <a:spcAft>
                <a:spcPts val="6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申請書：應包含姓名、身分證明</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文件</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600"/>
              </a:spcBef>
              <a:spcAft>
                <a:spcPts val="6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計畫書：應含申請目的、應檢附</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文件</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600"/>
              </a:spcBef>
              <a:spcAft>
                <a:spcPts val="6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承諾書：承諾新渠道坐落土地之</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使用權給予管理處</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600"/>
              </a:spcBef>
              <a:spcAft>
                <a:spcPts val="6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切結書：切結應注意之義務</a:t>
            </a:r>
          </a:p>
        </p:txBody>
      </p:sp>
      <p:pic>
        <p:nvPicPr>
          <p:cNvPr id="16" name="圖片 15">
            <a:extLst>
              <a:ext uri="{FF2B5EF4-FFF2-40B4-BE49-F238E27FC236}">
                <a16:creationId xmlns:a16="http://schemas.microsoft.com/office/drawing/2014/main" id="{798A1EDB-4E08-4CF0-BF6E-E064366F4D01}"/>
              </a:ext>
            </a:extLst>
          </p:cNvPr>
          <p:cNvPicPr>
            <a:picLocks noChangeAspect="1"/>
          </p:cNvPicPr>
          <p:nvPr/>
        </p:nvPicPr>
        <p:blipFill>
          <a:blip r:embed="rId5"/>
          <a:stretch>
            <a:fillRect/>
          </a:stretch>
        </p:blipFill>
        <p:spPr>
          <a:xfrm>
            <a:off x="8688692" y="1403428"/>
            <a:ext cx="1642128" cy="2175250"/>
          </a:xfrm>
          <a:prstGeom prst="rect">
            <a:avLst/>
          </a:prstGeom>
          <a:ln>
            <a:solidFill>
              <a:schemeClr val="accent5">
                <a:lumMod val="50000"/>
              </a:schemeClr>
            </a:solidFill>
          </a:ln>
        </p:spPr>
      </p:pic>
      <p:pic>
        <p:nvPicPr>
          <p:cNvPr id="18" name="圖片 17">
            <a:extLst>
              <a:ext uri="{FF2B5EF4-FFF2-40B4-BE49-F238E27FC236}">
                <a16:creationId xmlns:a16="http://schemas.microsoft.com/office/drawing/2014/main" id="{9968A2A0-0299-44D3-8A46-5DD80417B80F}"/>
              </a:ext>
            </a:extLst>
          </p:cNvPr>
          <p:cNvPicPr>
            <a:picLocks noChangeAspect="1"/>
          </p:cNvPicPr>
          <p:nvPr/>
        </p:nvPicPr>
        <p:blipFill>
          <a:blip r:embed="rId6"/>
          <a:stretch>
            <a:fillRect/>
          </a:stretch>
        </p:blipFill>
        <p:spPr>
          <a:xfrm>
            <a:off x="8961564" y="1452092"/>
            <a:ext cx="1826064" cy="2407372"/>
          </a:xfrm>
          <a:prstGeom prst="rect">
            <a:avLst/>
          </a:prstGeom>
          <a:ln>
            <a:solidFill>
              <a:schemeClr val="accent5">
                <a:lumMod val="50000"/>
              </a:schemeClr>
            </a:solidFill>
          </a:ln>
        </p:spPr>
      </p:pic>
      <p:pic>
        <p:nvPicPr>
          <p:cNvPr id="72" name="圖片 71">
            <a:extLst>
              <a:ext uri="{FF2B5EF4-FFF2-40B4-BE49-F238E27FC236}">
                <a16:creationId xmlns:a16="http://schemas.microsoft.com/office/drawing/2014/main" id="{B6BD6019-00F6-40FE-809E-7A88231E71B1}"/>
              </a:ext>
            </a:extLst>
          </p:cNvPr>
          <p:cNvPicPr>
            <a:picLocks noChangeAspect="1"/>
          </p:cNvPicPr>
          <p:nvPr/>
        </p:nvPicPr>
        <p:blipFill>
          <a:blip r:embed="rId7"/>
          <a:stretch>
            <a:fillRect/>
          </a:stretch>
        </p:blipFill>
        <p:spPr>
          <a:xfrm>
            <a:off x="9418372" y="1508818"/>
            <a:ext cx="1966136" cy="2612397"/>
          </a:xfrm>
          <a:prstGeom prst="rect">
            <a:avLst/>
          </a:prstGeom>
          <a:ln>
            <a:solidFill>
              <a:schemeClr val="accent5">
                <a:lumMod val="50000"/>
              </a:schemeClr>
            </a:solidFill>
          </a:ln>
        </p:spPr>
      </p:pic>
      <p:pic>
        <p:nvPicPr>
          <p:cNvPr id="10" name="圖片 9">
            <a:extLst>
              <a:ext uri="{FF2B5EF4-FFF2-40B4-BE49-F238E27FC236}">
                <a16:creationId xmlns:a16="http://schemas.microsoft.com/office/drawing/2014/main" id="{696B679F-6AAD-4371-87D7-E04A17662D77}"/>
              </a:ext>
            </a:extLst>
          </p:cNvPr>
          <p:cNvPicPr>
            <a:picLocks noChangeAspect="1"/>
          </p:cNvPicPr>
          <p:nvPr/>
        </p:nvPicPr>
        <p:blipFill>
          <a:blip r:embed="rId8"/>
          <a:stretch>
            <a:fillRect/>
          </a:stretch>
        </p:blipFill>
        <p:spPr>
          <a:xfrm>
            <a:off x="1172143" y="1841653"/>
            <a:ext cx="1618888" cy="1927525"/>
          </a:xfrm>
          <a:prstGeom prst="rect">
            <a:avLst/>
          </a:prstGeom>
          <a:ln>
            <a:solidFill>
              <a:srgbClr val="465723"/>
            </a:solidFill>
          </a:ln>
        </p:spPr>
      </p:pic>
      <p:pic>
        <p:nvPicPr>
          <p:cNvPr id="12" name="圖片 11">
            <a:extLst>
              <a:ext uri="{FF2B5EF4-FFF2-40B4-BE49-F238E27FC236}">
                <a16:creationId xmlns:a16="http://schemas.microsoft.com/office/drawing/2014/main" id="{7D52F9F2-0673-459B-9F6E-0EA07084B247}"/>
              </a:ext>
            </a:extLst>
          </p:cNvPr>
          <p:cNvPicPr>
            <a:picLocks noChangeAspect="1"/>
          </p:cNvPicPr>
          <p:nvPr/>
        </p:nvPicPr>
        <p:blipFill>
          <a:blip r:embed="rId9"/>
          <a:stretch>
            <a:fillRect/>
          </a:stretch>
        </p:blipFill>
        <p:spPr>
          <a:xfrm>
            <a:off x="1743243" y="2005639"/>
            <a:ext cx="1747238" cy="1914340"/>
          </a:xfrm>
          <a:prstGeom prst="rect">
            <a:avLst/>
          </a:prstGeom>
          <a:ln>
            <a:solidFill>
              <a:srgbClr val="465723"/>
            </a:solidFill>
          </a:ln>
        </p:spPr>
      </p:pic>
      <p:pic>
        <p:nvPicPr>
          <p:cNvPr id="35" name="圖片 34">
            <a:extLst>
              <a:ext uri="{FF2B5EF4-FFF2-40B4-BE49-F238E27FC236}">
                <a16:creationId xmlns:a16="http://schemas.microsoft.com/office/drawing/2014/main" id="{E1B35D31-82DD-4C21-B02B-993AF0ECAE7C}"/>
              </a:ext>
            </a:extLst>
          </p:cNvPr>
          <p:cNvPicPr>
            <a:picLocks noChangeAspect="1"/>
          </p:cNvPicPr>
          <p:nvPr/>
        </p:nvPicPr>
        <p:blipFill>
          <a:blip r:embed="rId10"/>
          <a:stretch>
            <a:fillRect/>
          </a:stretch>
        </p:blipFill>
        <p:spPr>
          <a:xfrm>
            <a:off x="3735732" y="1559945"/>
            <a:ext cx="1726375" cy="2298819"/>
          </a:xfrm>
          <a:prstGeom prst="rect">
            <a:avLst/>
          </a:prstGeom>
          <a:ln>
            <a:solidFill>
              <a:srgbClr val="465723"/>
            </a:solidFill>
          </a:ln>
        </p:spPr>
      </p:pic>
      <p:pic>
        <p:nvPicPr>
          <p:cNvPr id="14" name="圖片 13">
            <a:extLst>
              <a:ext uri="{FF2B5EF4-FFF2-40B4-BE49-F238E27FC236}">
                <a16:creationId xmlns:a16="http://schemas.microsoft.com/office/drawing/2014/main" id="{DF214662-DF15-4187-82B0-E6DC01871178}"/>
              </a:ext>
            </a:extLst>
          </p:cNvPr>
          <p:cNvPicPr>
            <a:picLocks noChangeAspect="1"/>
          </p:cNvPicPr>
          <p:nvPr/>
        </p:nvPicPr>
        <p:blipFill>
          <a:blip r:embed="rId11"/>
          <a:stretch>
            <a:fillRect/>
          </a:stretch>
        </p:blipFill>
        <p:spPr>
          <a:xfrm>
            <a:off x="3969281" y="1783569"/>
            <a:ext cx="1883405" cy="2101389"/>
          </a:xfrm>
          <a:prstGeom prst="rect">
            <a:avLst/>
          </a:prstGeom>
          <a:ln>
            <a:solidFill>
              <a:srgbClr val="465723"/>
            </a:solidFill>
          </a:ln>
        </p:spPr>
      </p:pic>
      <p:pic>
        <p:nvPicPr>
          <p:cNvPr id="20" name="圖片 19">
            <a:extLst>
              <a:ext uri="{FF2B5EF4-FFF2-40B4-BE49-F238E27FC236}">
                <a16:creationId xmlns:a16="http://schemas.microsoft.com/office/drawing/2014/main" id="{689518AB-ACDC-4996-8DF0-3DB2C482E5D1}"/>
              </a:ext>
            </a:extLst>
          </p:cNvPr>
          <p:cNvPicPr>
            <a:picLocks noChangeAspect="1"/>
          </p:cNvPicPr>
          <p:nvPr/>
        </p:nvPicPr>
        <p:blipFill>
          <a:blip r:embed="rId12"/>
          <a:stretch>
            <a:fillRect/>
          </a:stretch>
        </p:blipFill>
        <p:spPr>
          <a:xfrm>
            <a:off x="4192204" y="2005639"/>
            <a:ext cx="1929890" cy="1970448"/>
          </a:xfrm>
          <a:prstGeom prst="rect">
            <a:avLst/>
          </a:prstGeom>
          <a:ln>
            <a:solidFill>
              <a:srgbClr val="465723"/>
            </a:solidFill>
          </a:ln>
        </p:spPr>
      </p:pic>
      <p:pic>
        <p:nvPicPr>
          <p:cNvPr id="33" name="圖片 32">
            <a:extLst>
              <a:ext uri="{FF2B5EF4-FFF2-40B4-BE49-F238E27FC236}">
                <a16:creationId xmlns:a16="http://schemas.microsoft.com/office/drawing/2014/main" id="{8A6DE030-8D20-4E78-8D06-177389799FA9}"/>
              </a:ext>
            </a:extLst>
          </p:cNvPr>
          <p:cNvPicPr>
            <a:picLocks noChangeAspect="1"/>
          </p:cNvPicPr>
          <p:nvPr/>
        </p:nvPicPr>
        <p:blipFill>
          <a:blip r:embed="rId13"/>
          <a:stretch>
            <a:fillRect/>
          </a:stretch>
        </p:blipFill>
        <p:spPr>
          <a:xfrm>
            <a:off x="6437728" y="2254169"/>
            <a:ext cx="1893021" cy="1821392"/>
          </a:xfrm>
          <a:prstGeom prst="rect">
            <a:avLst/>
          </a:prstGeom>
          <a:ln>
            <a:solidFill>
              <a:srgbClr val="465723"/>
            </a:solidFill>
          </a:ln>
        </p:spPr>
      </p:pic>
      <p:sp>
        <p:nvSpPr>
          <p:cNvPr id="38" name="矩形 37">
            <a:extLst>
              <a:ext uri="{FF2B5EF4-FFF2-40B4-BE49-F238E27FC236}">
                <a16:creationId xmlns:a16="http://schemas.microsoft.com/office/drawing/2014/main" id="{74413114-025E-40A7-8C13-015C787BDF1E}"/>
              </a:ext>
            </a:extLst>
          </p:cNvPr>
          <p:cNvSpPr/>
          <p:nvPr/>
        </p:nvSpPr>
        <p:spPr>
          <a:xfrm>
            <a:off x="3735732" y="4027274"/>
            <a:ext cx="4783717" cy="2493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限期補正函：文件未補齊之通知</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通知申請人會勘意見通稿：通知水利主管機關之意見</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灌排辦法第</a:t>
            </a:r>
            <a:r>
              <a:rPr lang="en-US" altLang="zh-TW" sz="1600" b="1">
                <a:solidFill>
                  <a:srgbClr val="465723"/>
                </a:solidFill>
                <a:latin typeface="微軟正黑體" panose="020B0604030504040204" pitchFamily="34" charset="-120"/>
                <a:ea typeface="微軟正黑體" panose="020B0604030504040204" pitchFamily="34" charset="-120"/>
              </a:rPr>
              <a:t>16</a:t>
            </a:r>
            <a:r>
              <a:rPr lang="zh-TW" altLang="en-US" sz="1600" b="1">
                <a:solidFill>
                  <a:srgbClr val="465723"/>
                </a:solidFill>
                <a:latin typeface="微軟正黑體" panose="020B0604030504040204" pitchFamily="34" charset="-120"/>
                <a:ea typeface="微軟正黑體" panose="020B0604030504040204" pitchFamily="34" charset="-120"/>
              </a:rPr>
              <a:t>條文件收訖通知書：文件收齊通知</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開工報告收訖書：確認已開工</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查驗結果通知書：確認開工完成，查驗通過通知</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限期改善通稿：發生附款所定得廢止事宜，先行限</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期改善</a:t>
            </a:r>
          </a:p>
        </p:txBody>
      </p:sp>
      <p:pic>
        <p:nvPicPr>
          <p:cNvPr id="24" name="圖片 23">
            <a:extLst>
              <a:ext uri="{FF2B5EF4-FFF2-40B4-BE49-F238E27FC236}">
                <a16:creationId xmlns:a16="http://schemas.microsoft.com/office/drawing/2014/main" id="{1A3D9DAD-6D00-4AE4-A012-E4B30F30E2B1}"/>
              </a:ext>
            </a:extLst>
          </p:cNvPr>
          <p:cNvPicPr>
            <a:picLocks noChangeAspect="1"/>
          </p:cNvPicPr>
          <p:nvPr/>
        </p:nvPicPr>
        <p:blipFill>
          <a:blip r:embed="rId14"/>
          <a:stretch>
            <a:fillRect/>
          </a:stretch>
        </p:blipFill>
        <p:spPr>
          <a:xfrm>
            <a:off x="6212162" y="1944342"/>
            <a:ext cx="1893020" cy="1722146"/>
          </a:xfrm>
          <a:prstGeom prst="rect">
            <a:avLst/>
          </a:prstGeom>
          <a:ln>
            <a:solidFill>
              <a:srgbClr val="465723"/>
            </a:solidFill>
          </a:ln>
        </p:spPr>
      </p:pic>
      <p:pic>
        <p:nvPicPr>
          <p:cNvPr id="27" name="圖片 26">
            <a:extLst>
              <a:ext uri="{FF2B5EF4-FFF2-40B4-BE49-F238E27FC236}">
                <a16:creationId xmlns:a16="http://schemas.microsoft.com/office/drawing/2014/main" id="{11A4ACB7-BA63-487F-9EF5-AA71E431D7B9}"/>
              </a:ext>
            </a:extLst>
          </p:cNvPr>
          <p:cNvPicPr>
            <a:picLocks noChangeAspect="1"/>
          </p:cNvPicPr>
          <p:nvPr/>
        </p:nvPicPr>
        <p:blipFill>
          <a:blip r:embed="rId15"/>
          <a:stretch>
            <a:fillRect/>
          </a:stretch>
        </p:blipFill>
        <p:spPr>
          <a:xfrm>
            <a:off x="5801066" y="1572574"/>
            <a:ext cx="2055464" cy="1722146"/>
          </a:xfrm>
          <a:prstGeom prst="rect">
            <a:avLst/>
          </a:prstGeom>
          <a:ln>
            <a:solidFill>
              <a:srgbClr val="465723"/>
            </a:solidFill>
          </a:ln>
        </p:spPr>
      </p:pic>
      <p:pic>
        <p:nvPicPr>
          <p:cNvPr id="39" name="圖片 38">
            <a:extLst>
              <a:ext uri="{FF2B5EF4-FFF2-40B4-BE49-F238E27FC236}">
                <a16:creationId xmlns:a16="http://schemas.microsoft.com/office/drawing/2014/main" id="{C54F534C-B7A7-4887-A7C2-1B57CE6D5C87}"/>
              </a:ext>
            </a:extLst>
          </p:cNvPr>
          <p:cNvPicPr>
            <a:picLocks noChangeAspect="1"/>
          </p:cNvPicPr>
          <p:nvPr/>
        </p:nvPicPr>
        <p:blipFill>
          <a:blip r:embed="rId16"/>
          <a:stretch>
            <a:fillRect/>
          </a:stretch>
        </p:blipFill>
        <p:spPr>
          <a:xfrm>
            <a:off x="246392" y="-53884"/>
            <a:ext cx="907747" cy="864000"/>
          </a:xfrm>
          <a:prstGeom prst="rect">
            <a:avLst/>
          </a:prstGeom>
        </p:spPr>
      </p:pic>
      <p:pic>
        <p:nvPicPr>
          <p:cNvPr id="22" name="圖片 21">
            <a:extLst>
              <a:ext uri="{FF2B5EF4-FFF2-40B4-BE49-F238E27FC236}">
                <a16:creationId xmlns:a16="http://schemas.microsoft.com/office/drawing/2014/main" id="{D37CB304-DD73-417A-9C93-4936CB2E08CB}"/>
              </a:ext>
            </a:extLst>
          </p:cNvPr>
          <p:cNvPicPr>
            <a:picLocks noChangeAspect="1"/>
          </p:cNvPicPr>
          <p:nvPr/>
        </p:nvPicPr>
        <p:blipFill>
          <a:blip r:embed="rId17"/>
          <a:stretch>
            <a:fillRect/>
          </a:stretch>
        </p:blipFill>
        <p:spPr>
          <a:xfrm>
            <a:off x="10015252" y="1565042"/>
            <a:ext cx="1942710" cy="2666873"/>
          </a:xfrm>
          <a:prstGeom prst="rect">
            <a:avLst/>
          </a:prstGeom>
          <a:ln>
            <a:solidFill>
              <a:schemeClr val="accent5">
                <a:lumMod val="50000"/>
              </a:schemeClr>
            </a:solidFill>
          </a:ln>
        </p:spPr>
      </p:pic>
      <p:sp>
        <p:nvSpPr>
          <p:cNvPr id="41" name="矩形 40">
            <a:extLst>
              <a:ext uri="{FF2B5EF4-FFF2-40B4-BE49-F238E27FC236}">
                <a16:creationId xmlns:a16="http://schemas.microsoft.com/office/drawing/2014/main" id="{58A91F19-2D13-4C3C-B235-8E29AECFB910}"/>
              </a:ext>
            </a:extLst>
          </p:cNvPr>
          <p:cNvSpPr/>
          <p:nvPr/>
        </p:nvSpPr>
        <p:spPr>
          <a:xfrm>
            <a:off x="8654820" y="4261702"/>
            <a:ext cx="3672551" cy="2572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不予受理通稿：未符合資格等，核發</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不予受理函</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不予許可通稿：未符合實體要件，核</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發不予許可函</a:t>
            </a: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許可通稿：符合申請所定要件，核發</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許可</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廢止許可通稿：發生附款所定得廢止</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事宜，核發廢止許可</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endParaRPr lang="en-US" altLang="zh-TW" sz="1600" b="1">
              <a:solidFill>
                <a:srgbClr val="465723"/>
              </a:solidFill>
              <a:latin typeface="微軟正黑體" panose="020B0604030504040204" pitchFamily="34" charset="-120"/>
              <a:ea typeface="微軟正黑體" panose="020B0604030504040204" pitchFamily="34" charset="-120"/>
            </a:endParaRPr>
          </a:p>
        </p:txBody>
      </p:sp>
      <p:sp>
        <p:nvSpPr>
          <p:cNvPr id="44" name="矩形: 圓角 43">
            <a:extLst>
              <a:ext uri="{FF2B5EF4-FFF2-40B4-BE49-F238E27FC236}">
                <a16:creationId xmlns:a16="http://schemas.microsoft.com/office/drawing/2014/main" id="{F8D2FB1E-E514-4179-8266-8DEAD76F645E}"/>
              </a:ext>
            </a:extLst>
          </p:cNvPr>
          <p:cNvSpPr/>
          <p:nvPr/>
        </p:nvSpPr>
        <p:spPr>
          <a:xfrm>
            <a:off x="246392" y="646174"/>
            <a:ext cx="4977607" cy="3903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285750" indent="-285750">
              <a:buFont typeface="Arial" panose="020B0604020202020204" pitchFamily="34" charset="0"/>
              <a:buChar char="•"/>
            </a:pPr>
            <a:r>
              <a:rPr lang="zh-TW" altLang="en-US" sz="2000" b="1">
                <a:solidFill>
                  <a:schemeClr val="tx1">
                    <a:lumMod val="85000"/>
                    <a:lumOff val="15000"/>
                  </a:schemeClr>
                </a:solidFill>
                <a:latin typeface="微軟正黑體" panose="020B0604030504040204" pitchFamily="34" charset="-120"/>
                <a:ea typeface="微軟正黑體" panose="020B0604030504040204" pitchFamily="34" charset="-120"/>
              </a:rPr>
              <a:t>合計律定</a:t>
            </a:r>
            <a:r>
              <a:rPr lang="en-US" altLang="zh-TW" sz="2000" b="1">
                <a:solidFill>
                  <a:schemeClr val="tx1">
                    <a:lumMod val="85000"/>
                    <a:lumOff val="15000"/>
                  </a:schemeClr>
                </a:solidFill>
                <a:latin typeface="微軟正黑體" panose="020B0604030504040204" pitchFamily="34" charset="-120"/>
                <a:ea typeface="微軟正黑體" panose="020B0604030504040204" pitchFamily="34" charset="-120"/>
              </a:rPr>
              <a:t>14</a:t>
            </a:r>
            <a:r>
              <a:rPr lang="zh-TW" altLang="en-US" sz="2000" b="1">
                <a:solidFill>
                  <a:schemeClr val="tx1">
                    <a:lumMod val="85000"/>
                    <a:lumOff val="15000"/>
                  </a:schemeClr>
                </a:solidFill>
                <a:latin typeface="微軟正黑體" panose="020B0604030504040204" pitchFamily="34" charset="-120"/>
                <a:ea typeface="微軟正黑體" panose="020B0604030504040204" pitchFamily="34" charset="-120"/>
              </a:rPr>
              <a:t>份通稿</a:t>
            </a:r>
          </a:p>
        </p:txBody>
      </p:sp>
      <p:sp>
        <p:nvSpPr>
          <p:cNvPr id="48" name="文字方塊 47">
            <a:extLst>
              <a:ext uri="{FF2B5EF4-FFF2-40B4-BE49-F238E27FC236}">
                <a16:creationId xmlns:a16="http://schemas.microsoft.com/office/drawing/2014/main" id="{C372603C-C6A7-5844-3B2B-CACBA81FB7AF}"/>
              </a:ext>
            </a:extLst>
          </p:cNvPr>
          <p:cNvSpPr txBox="1"/>
          <p:nvPr/>
        </p:nvSpPr>
        <p:spPr>
          <a:xfrm>
            <a:off x="1134475" y="23989"/>
            <a:ext cx="9520555"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（第八條：設施變更或拆除）</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91760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39" name="圖片 38">
            <a:extLst>
              <a:ext uri="{FF2B5EF4-FFF2-40B4-BE49-F238E27FC236}">
                <a16:creationId xmlns:a16="http://schemas.microsoft.com/office/drawing/2014/main" id="{C54F534C-B7A7-4887-A7C2-1B57CE6D5C87}"/>
              </a:ext>
            </a:extLst>
          </p:cNvPr>
          <p:cNvPicPr>
            <a:picLocks noChangeAspect="1"/>
          </p:cNvPicPr>
          <p:nvPr/>
        </p:nvPicPr>
        <p:blipFill>
          <a:blip r:embed="rId3"/>
          <a:stretch>
            <a:fillRect/>
          </a:stretch>
        </p:blipFill>
        <p:spPr>
          <a:xfrm>
            <a:off x="246392" y="-53884"/>
            <a:ext cx="907747" cy="864000"/>
          </a:xfrm>
          <a:prstGeom prst="rect">
            <a:avLst/>
          </a:prstGeom>
        </p:spPr>
      </p:pic>
      <p:sp>
        <p:nvSpPr>
          <p:cNvPr id="28" name="矩形: 圓角 48">
            <a:extLst>
              <a:ext uri="{FF2B5EF4-FFF2-40B4-BE49-F238E27FC236}">
                <a16:creationId xmlns:a16="http://schemas.microsoft.com/office/drawing/2014/main" id="{D0719127-EC1E-4CAE-B207-122479739060}"/>
              </a:ext>
            </a:extLst>
          </p:cNvPr>
          <p:cNvSpPr/>
          <p:nvPr/>
        </p:nvSpPr>
        <p:spPr>
          <a:xfrm>
            <a:off x="246392" y="672083"/>
            <a:ext cx="1171964" cy="266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342900" indent="-342900">
              <a:buClr>
                <a:srgbClr val="E63808"/>
              </a:buClr>
              <a:buFont typeface="Wingdings" panose="05000000000000000000" pitchFamily="2" charset="2"/>
              <a:buChar char="u"/>
            </a:pPr>
            <a:r>
              <a:rPr lang="zh-TW" altLang="en-US" sz="2000" b="1">
                <a:solidFill>
                  <a:srgbClr val="E63808"/>
                </a:solidFill>
                <a:latin typeface="微軟正黑體" panose="020B0604030504040204" pitchFamily="34" charset="-120"/>
                <a:ea typeface="微軟正黑體" panose="020B0604030504040204" pitchFamily="34" charset="-120"/>
              </a:rPr>
              <a:t>個案</a:t>
            </a:r>
          </a:p>
        </p:txBody>
      </p:sp>
      <p:sp>
        <p:nvSpPr>
          <p:cNvPr id="32" name="文字方塊 31">
            <a:extLst>
              <a:ext uri="{FF2B5EF4-FFF2-40B4-BE49-F238E27FC236}">
                <a16:creationId xmlns:a16="http://schemas.microsoft.com/office/drawing/2014/main" id="{84DD320A-F526-41E3-9988-32182B7DF6AA}"/>
              </a:ext>
            </a:extLst>
          </p:cNvPr>
          <p:cNvSpPr txBox="1"/>
          <p:nvPr/>
        </p:nvSpPr>
        <p:spPr>
          <a:xfrm>
            <a:off x="454059" y="916587"/>
            <a:ext cx="4599534" cy="1200329"/>
          </a:xfrm>
          <a:prstGeom prst="rect">
            <a:avLst/>
          </a:prstGeom>
          <a:noFill/>
        </p:spPr>
        <p:txBody>
          <a:bodyPr wrap="square">
            <a:spAutoFit/>
          </a:bodyPr>
          <a:lstStyle/>
          <a:p>
            <a:pPr marL="285750" indent="-285750" algn="just">
              <a:buFont typeface="Wingdings" panose="05000000000000000000" pitchFamily="2" charset="2"/>
              <a:buChar char="u"/>
            </a:pPr>
            <a:r>
              <a:rPr lang="zh-TW" altLang="en-US" sz="1800" b="1"/>
              <a:t>變更農田水利設施涉及圳路位移，應邀及地方水利主管機關及相關機關，辦理現勘，確認原水路現行相關使用、水路溢流與否，新設圳路位置及設計是否可行。</a:t>
            </a:r>
          </a:p>
        </p:txBody>
      </p:sp>
      <p:grpSp>
        <p:nvGrpSpPr>
          <p:cNvPr id="34" name="群組 33">
            <a:extLst>
              <a:ext uri="{FF2B5EF4-FFF2-40B4-BE49-F238E27FC236}">
                <a16:creationId xmlns:a16="http://schemas.microsoft.com/office/drawing/2014/main" id="{E843D961-2667-0D8E-43E1-2B724FFF6788}"/>
              </a:ext>
            </a:extLst>
          </p:cNvPr>
          <p:cNvGrpSpPr/>
          <p:nvPr/>
        </p:nvGrpSpPr>
        <p:grpSpPr>
          <a:xfrm>
            <a:off x="492886" y="2343933"/>
            <a:ext cx="4505648" cy="3884589"/>
            <a:chOff x="562209" y="2112997"/>
            <a:chExt cx="5856713" cy="4370663"/>
          </a:xfrm>
        </p:grpSpPr>
        <p:pic>
          <p:nvPicPr>
            <p:cNvPr id="36" name="圖片 35">
              <a:extLst>
                <a:ext uri="{FF2B5EF4-FFF2-40B4-BE49-F238E27FC236}">
                  <a16:creationId xmlns:a16="http://schemas.microsoft.com/office/drawing/2014/main" id="{0BA02DDB-573E-4E0B-844A-A049892E6660}"/>
                </a:ext>
              </a:extLst>
            </p:cNvPr>
            <p:cNvPicPr>
              <a:picLocks noChangeAspect="1"/>
            </p:cNvPicPr>
            <p:nvPr/>
          </p:nvPicPr>
          <p:blipFill rotWithShape="1">
            <a:blip r:embed="rId4"/>
            <a:srcRect b="48753"/>
            <a:stretch/>
          </p:blipFill>
          <p:spPr>
            <a:xfrm>
              <a:off x="562209" y="2112997"/>
              <a:ext cx="5856713" cy="4370663"/>
            </a:xfrm>
            <a:prstGeom prst="rect">
              <a:avLst/>
            </a:prstGeom>
          </p:spPr>
        </p:pic>
        <p:sp>
          <p:nvSpPr>
            <p:cNvPr id="37" name="矩形 36">
              <a:extLst>
                <a:ext uri="{FF2B5EF4-FFF2-40B4-BE49-F238E27FC236}">
                  <a16:creationId xmlns:a16="http://schemas.microsoft.com/office/drawing/2014/main" id="{39935331-905A-46EB-9C84-63697C3E61CC}"/>
                </a:ext>
              </a:extLst>
            </p:cNvPr>
            <p:cNvSpPr/>
            <p:nvPr/>
          </p:nvSpPr>
          <p:spPr>
            <a:xfrm>
              <a:off x="3565421" y="4574102"/>
              <a:ext cx="1069334" cy="19288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004CE2D1-1083-47C7-A6AE-00C34BA38FB0}"/>
                </a:ext>
              </a:extLst>
            </p:cNvPr>
            <p:cNvSpPr/>
            <p:nvPr/>
          </p:nvSpPr>
          <p:spPr>
            <a:xfrm>
              <a:off x="2794348" y="2989539"/>
              <a:ext cx="187771" cy="1632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7C594C78-700B-49FE-9956-A1FD789FE446}"/>
                </a:ext>
              </a:extLst>
            </p:cNvPr>
            <p:cNvSpPr/>
            <p:nvPr/>
          </p:nvSpPr>
          <p:spPr>
            <a:xfrm>
              <a:off x="2136530" y="3314138"/>
              <a:ext cx="1712364" cy="192881"/>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5A83B300-2A82-481F-A4AA-A42E4BE74510}"/>
                </a:ext>
              </a:extLst>
            </p:cNvPr>
            <p:cNvSpPr/>
            <p:nvPr/>
          </p:nvSpPr>
          <p:spPr>
            <a:xfrm>
              <a:off x="3347245" y="4256102"/>
              <a:ext cx="739775" cy="192881"/>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EFFD78B8-F4BE-40BA-8516-241CA3317393}"/>
                </a:ext>
              </a:extLst>
            </p:cNvPr>
            <p:cNvSpPr/>
            <p:nvPr/>
          </p:nvSpPr>
          <p:spPr>
            <a:xfrm>
              <a:off x="1441346" y="6146057"/>
              <a:ext cx="1540772" cy="26426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624D54A2-3F3C-406C-9857-C1192C4B7ECE}"/>
                </a:ext>
              </a:extLst>
            </p:cNvPr>
            <p:cNvSpPr/>
            <p:nvPr/>
          </p:nvSpPr>
          <p:spPr>
            <a:xfrm>
              <a:off x="1903410" y="2688018"/>
              <a:ext cx="802484" cy="192881"/>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48" name="群組 47">
            <a:extLst>
              <a:ext uri="{FF2B5EF4-FFF2-40B4-BE49-F238E27FC236}">
                <a16:creationId xmlns:a16="http://schemas.microsoft.com/office/drawing/2014/main" id="{E5F89D89-39E8-5399-FB08-7C77AD1274FC}"/>
              </a:ext>
            </a:extLst>
          </p:cNvPr>
          <p:cNvGrpSpPr/>
          <p:nvPr/>
        </p:nvGrpSpPr>
        <p:grpSpPr>
          <a:xfrm>
            <a:off x="6756590" y="2469039"/>
            <a:ext cx="4266192" cy="3884588"/>
            <a:chOff x="483563" y="1961046"/>
            <a:chExt cx="5971701" cy="4832986"/>
          </a:xfrm>
        </p:grpSpPr>
        <p:sp>
          <p:nvSpPr>
            <p:cNvPr id="49" name="矩形 48">
              <a:extLst>
                <a:ext uri="{FF2B5EF4-FFF2-40B4-BE49-F238E27FC236}">
                  <a16:creationId xmlns:a16="http://schemas.microsoft.com/office/drawing/2014/main" id="{9194AC8D-1793-872F-2D48-13482EA4F9C8}"/>
                </a:ext>
              </a:extLst>
            </p:cNvPr>
            <p:cNvSpPr/>
            <p:nvPr/>
          </p:nvSpPr>
          <p:spPr>
            <a:xfrm>
              <a:off x="1560006" y="5251951"/>
              <a:ext cx="1468943" cy="1593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50" name="圖片 49">
              <a:extLst>
                <a:ext uri="{FF2B5EF4-FFF2-40B4-BE49-F238E27FC236}">
                  <a16:creationId xmlns:a16="http://schemas.microsoft.com/office/drawing/2014/main" id="{511E5904-F663-84D4-04D1-6D2D7D5D0190}"/>
                </a:ext>
              </a:extLst>
            </p:cNvPr>
            <p:cNvPicPr>
              <a:picLocks noChangeAspect="1"/>
            </p:cNvPicPr>
            <p:nvPr/>
          </p:nvPicPr>
          <p:blipFill rotWithShape="1">
            <a:blip r:embed="rId5"/>
            <a:srcRect b="44098"/>
            <a:stretch/>
          </p:blipFill>
          <p:spPr>
            <a:xfrm>
              <a:off x="483563" y="1961046"/>
              <a:ext cx="5971701" cy="4832986"/>
            </a:xfrm>
            <a:prstGeom prst="rect">
              <a:avLst/>
            </a:prstGeom>
          </p:spPr>
        </p:pic>
        <p:sp>
          <p:nvSpPr>
            <p:cNvPr id="51" name="矩形 50">
              <a:extLst>
                <a:ext uri="{FF2B5EF4-FFF2-40B4-BE49-F238E27FC236}">
                  <a16:creationId xmlns:a16="http://schemas.microsoft.com/office/drawing/2014/main" id="{B13FB9E5-224A-4D21-4380-23F3D379F650}"/>
                </a:ext>
              </a:extLst>
            </p:cNvPr>
            <p:cNvSpPr/>
            <p:nvPr/>
          </p:nvSpPr>
          <p:spPr>
            <a:xfrm>
              <a:off x="4328473" y="2764244"/>
              <a:ext cx="776927" cy="22454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0D684552-74F0-8007-0824-3FD2985D207F}"/>
                </a:ext>
              </a:extLst>
            </p:cNvPr>
            <p:cNvSpPr/>
            <p:nvPr/>
          </p:nvSpPr>
          <p:spPr>
            <a:xfrm>
              <a:off x="5268594" y="2897285"/>
              <a:ext cx="284481" cy="22454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3" name="矩形 52">
              <a:extLst>
                <a:ext uri="{FF2B5EF4-FFF2-40B4-BE49-F238E27FC236}">
                  <a16:creationId xmlns:a16="http://schemas.microsoft.com/office/drawing/2014/main" id="{A330F41E-53FB-7122-DAD9-BFBA476C4DAD}"/>
                </a:ext>
              </a:extLst>
            </p:cNvPr>
            <p:cNvSpPr/>
            <p:nvPr/>
          </p:nvSpPr>
          <p:spPr>
            <a:xfrm>
              <a:off x="2046336" y="3810315"/>
              <a:ext cx="782589" cy="18847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E2855DA1-B981-82F1-D9DE-C6D0A21E39FB}"/>
                </a:ext>
              </a:extLst>
            </p:cNvPr>
            <p:cNvSpPr/>
            <p:nvPr/>
          </p:nvSpPr>
          <p:spPr>
            <a:xfrm>
              <a:off x="2232972" y="4977551"/>
              <a:ext cx="3016572" cy="254711"/>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6" name="矩形 55">
              <a:extLst>
                <a:ext uri="{FF2B5EF4-FFF2-40B4-BE49-F238E27FC236}">
                  <a16:creationId xmlns:a16="http://schemas.microsoft.com/office/drawing/2014/main" id="{FB37CC8B-233E-358C-4596-A30F6227A2E2}"/>
                </a:ext>
              </a:extLst>
            </p:cNvPr>
            <p:cNvSpPr/>
            <p:nvPr/>
          </p:nvSpPr>
          <p:spPr>
            <a:xfrm>
              <a:off x="2327174" y="6138334"/>
              <a:ext cx="3768031" cy="25170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7" name="矩形 56">
              <a:extLst>
                <a:ext uri="{FF2B5EF4-FFF2-40B4-BE49-F238E27FC236}">
                  <a16:creationId xmlns:a16="http://schemas.microsoft.com/office/drawing/2014/main" id="{320C8FBB-1101-2F64-2E47-F1C9452EDFE2}"/>
                </a:ext>
              </a:extLst>
            </p:cNvPr>
            <p:cNvSpPr/>
            <p:nvPr/>
          </p:nvSpPr>
          <p:spPr>
            <a:xfrm>
              <a:off x="2127149" y="6483184"/>
              <a:ext cx="3141445" cy="25170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8" name="矩形 57">
              <a:extLst>
                <a:ext uri="{FF2B5EF4-FFF2-40B4-BE49-F238E27FC236}">
                  <a16:creationId xmlns:a16="http://schemas.microsoft.com/office/drawing/2014/main" id="{8D911B9F-E148-B694-9CFE-576C766AAFE3}"/>
                </a:ext>
              </a:extLst>
            </p:cNvPr>
            <p:cNvSpPr/>
            <p:nvPr/>
          </p:nvSpPr>
          <p:spPr>
            <a:xfrm>
              <a:off x="2514600" y="3650095"/>
              <a:ext cx="161926" cy="19832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E739345E-D81A-BFA3-B940-B1D9E1C85D60}"/>
                </a:ext>
              </a:extLst>
            </p:cNvPr>
            <p:cNvSpPr/>
            <p:nvPr/>
          </p:nvSpPr>
          <p:spPr>
            <a:xfrm>
              <a:off x="4328473" y="4666703"/>
              <a:ext cx="1081727" cy="25170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60" name="矩形 59">
              <a:extLst>
                <a:ext uri="{FF2B5EF4-FFF2-40B4-BE49-F238E27FC236}">
                  <a16:creationId xmlns:a16="http://schemas.microsoft.com/office/drawing/2014/main" id="{2472100F-FE41-1E0D-FEBF-86E6A8BCB8B7}"/>
                </a:ext>
              </a:extLst>
            </p:cNvPr>
            <p:cNvSpPr/>
            <p:nvPr/>
          </p:nvSpPr>
          <p:spPr>
            <a:xfrm>
              <a:off x="2886075" y="5913694"/>
              <a:ext cx="204787" cy="18454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sp>
        <p:nvSpPr>
          <p:cNvPr id="61" name="文字方塊 60">
            <a:extLst>
              <a:ext uri="{FF2B5EF4-FFF2-40B4-BE49-F238E27FC236}">
                <a16:creationId xmlns:a16="http://schemas.microsoft.com/office/drawing/2014/main" id="{73EF47E1-3BD3-D4D9-0F78-664F0A48A3B4}"/>
              </a:ext>
            </a:extLst>
          </p:cNvPr>
          <p:cNvSpPr txBox="1"/>
          <p:nvPr/>
        </p:nvSpPr>
        <p:spPr>
          <a:xfrm>
            <a:off x="6488941" y="911898"/>
            <a:ext cx="4801489" cy="1200329"/>
          </a:xfrm>
          <a:prstGeom prst="rect">
            <a:avLst/>
          </a:prstGeom>
          <a:noFill/>
        </p:spPr>
        <p:txBody>
          <a:bodyPr wrap="square">
            <a:spAutoFit/>
          </a:bodyPr>
          <a:lstStyle/>
          <a:p>
            <a:pPr marL="285750" indent="-285750" algn="just">
              <a:buFont typeface="Wingdings" panose="05000000000000000000" pitchFamily="2" charset="2"/>
              <a:buChar char="u"/>
            </a:pPr>
            <a:r>
              <a:rPr lang="zh-TW" altLang="en-US" sz="1800" b="1"/>
              <a:t>經審認符合規定，且無農田灌溉排水管理辦法第</a:t>
            </a:r>
            <a:r>
              <a:rPr lang="en-US" altLang="zh-TW" sz="1800" b="1"/>
              <a:t>13</a:t>
            </a:r>
            <a:r>
              <a:rPr lang="zh-TW" altLang="en-US" sz="1800" b="1"/>
              <a:t>條不予許可條件者，應予以許可。</a:t>
            </a:r>
            <a:endParaRPr lang="en-US" altLang="zh-TW" sz="1800" b="1"/>
          </a:p>
          <a:p>
            <a:pPr marL="285750" indent="-285750" algn="just">
              <a:buFont typeface="Wingdings" panose="05000000000000000000" pitchFamily="2" charset="2"/>
              <a:buChar char="u"/>
            </a:pPr>
            <a:r>
              <a:rPr lang="zh-TW" altLang="en-US" sz="1800" b="1"/>
              <a:t>依本署函頒之作業流程及許可例稿撰寫，並函復相對人。</a:t>
            </a:r>
          </a:p>
        </p:txBody>
      </p:sp>
      <p:sp>
        <p:nvSpPr>
          <p:cNvPr id="27" name="矩形 26"/>
          <p:cNvSpPr/>
          <p:nvPr/>
        </p:nvSpPr>
        <p:spPr>
          <a:xfrm>
            <a:off x="700265" y="5255001"/>
            <a:ext cx="3986035" cy="734293"/>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id="{7234EF31-CA76-746A-CF17-5102210E7858}"/>
              </a:ext>
            </a:extLst>
          </p:cNvPr>
          <p:cNvSpPr txBox="1"/>
          <p:nvPr/>
        </p:nvSpPr>
        <p:spPr>
          <a:xfrm>
            <a:off x="4868830" y="5240611"/>
            <a:ext cx="1078864" cy="964367"/>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應確認有無水利</a:t>
            </a:r>
            <a:r>
              <a:rPr lang="en-US" altLang="zh-TW" sz="1600" b="1">
                <a:solidFill>
                  <a:srgbClr val="E63808"/>
                </a:solidFill>
                <a:latin typeface="微軟正黑體" panose="020B0604030504040204" pitchFamily="34" charset="-120"/>
                <a:ea typeface="微軟正黑體" panose="020B0604030504040204" pitchFamily="34" charset="-120"/>
              </a:rPr>
              <a:t>(</a:t>
            </a:r>
            <a:r>
              <a:rPr lang="zh-TW" altLang="en-US" sz="1600" b="1">
                <a:solidFill>
                  <a:srgbClr val="E63808"/>
                </a:solidFill>
                <a:latin typeface="微軟正黑體" panose="020B0604030504040204" pitchFamily="34" charset="-120"/>
                <a:ea typeface="微軟正黑體" panose="020B0604030504040204" pitchFamily="34" charset="-120"/>
              </a:rPr>
              <a:t>或其他</a:t>
            </a:r>
            <a:r>
              <a:rPr lang="en-US" altLang="zh-TW" sz="1600" b="1">
                <a:solidFill>
                  <a:srgbClr val="E63808"/>
                </a:solidFill>
                <a:latin typeface="微軟正黑體" panose="020B0604030504040204" pitchFamily="34" charset="-120"/>
                <a:ea typeface="微軟正黑體" panose="020B0604030504040204" pitchFamily="34" charset="-120"/>
              </a:rPr>
              <a:t>)</a:t>
            </a:r>
            <a:r>
              <a:rPr lang="zh-TW" altLang="en-US" sz="1600" b="1">
                <a:solidFill>
                  <a:srgbClr val="E63808"/>
                </a:solidFill>
                <a:latin typeface="微軟正黑體" panose="020B0604030504040204" pitchFamily="34" charset="-120"/>
                <a:ea typeface="微軟正黑體" panose="020B0604030504040204" pitchFamily="34" charset="-120"/>
              </a:rPr>
              <a:t>功能需求</a:t>
            </a:r>
          </a:p>
        </p:txBody>
      </p:sp>
      <p:sp>
        <p:nvSpPr>
          <p:cNvPr id="30" name="矩形: 圓角 40">
            <a:extLst>
              <a:ext uri="{FF2B5EF4-FFF2-40B4-BE49-F238E27FC236}">
                <a16:creationId xmlns:a16="http://schemas.microsoft.com/office/drawing/2014/main" id="{3651F464-805A-4388-AE6D-51E1DABD687D}"/>
              </a:ext>
            </a:extLst>
          </p:cNvPr>
          <p:cNvSpPr/>
          <p:nvPr/>
        </p:nvSpPr>
        <p:spPr>
          <a:xfrm>
            <a:off x="8960058" y="1894701"/>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800" b="1">
                <a:latin typeface="微軟正黑體" panose="020B0604030504040204" pitchFamily="34" charset="-120"/>
                <a:ea typeface="微軟正黑體" panose="020B0604030504040204" pitchFamily="34" charset="-120"/>
              </a:rPr>
              <a:t>許可函文</a:t>
            </a:r>
          </a:p>
        </p:txBody>
      </p:sp>
      <p:sp>
        <p:nvSpPr>
          <p:cNvPr id="31" name="文字方塊 30">
            <a:extLst>
              <a:ext uri="{FF2B5EF4-FFF2-40B4-BE49-F238E27FC236}">
                <a16:creationId xmlns:a16="http://schemas.microsoft.com/office/drawing/2014/main" id="{A4C29276-CCE8-FAF7-87E5-1E2CB76DEB67}"/>
              </a:ext>
            </a:extLst>
          </p:cNvPr>
          <p:cNvSpPr txBox="1"/>
          <p:nvPr/>
        </p:nvSpPr>
        <p:spPr>
          <a:xfrm>
            <a:off x="1134475" y="23989"/>
            <a:ext cx="9520555"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（第八條：設施變更或拆除）</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92525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9" name="Google Shape;43;p2">
            <a:extLst>
              <a:ext uri="{FF2B5EF4-FFF2-40B4-BE49-F238E27FC236}">
                <a16:creationId xmlns:a16="http://schemas.microsoft.com/office/drawing/2014/main" id="{62E9CC30-1341-43C6-998E-95E617ED78A9}"/>
              </a:ext>
            </a:extLst>
          </p:cNvPr>
          <p:cNvSpPr txBox="1"/>
          <p:nvPr/>
        </p:nvSpPr>
        <p:spPr>
          <a:xfrm>
            <a:off x="730415" y="739248"/>
            <a:ext cx="10970935" cy="1552341"/>
          </a:xfrm>
          <a:prstGeom prst="round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p>
            <a:pPr marL="342900" indent="-342900" algn="just">
              <a:lnSpc>
                <a:spcPct val="120000"/>
              </a:lnSpc>
              <a:buClrTx/>
              <a:buSzPct val="145000"/>
              <a:buFont typeface="Arial" panose="020B0604020202020204" pitchFamily="34" charset="0"/>
              <a:buChar char="•"/>
            </a:pPr>
            <a:r>
              <a:rPr lang="zh-TW" altLang="en-US" sz="2000" b="1">
                <a:solidFill>
                  <a:schemeClr val="tx1">
                    <a:lumMod val="85000"/>
                    <a:lumOff val="1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農水法</a:t>
            </a:r>
            <a:r>
              <a:rPr lang="en-US" altLang="zh-TW" sz="2000" b="1">
                <a:solidFill>
                  <a:schemeClr val="tx1">
                    <a:lumMod val="85000"/>
                    <a:lumOff val="1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§12Ⅰ</a:t>
            </a:r>
            <a:r>
              <a:rPr lang="zh-TW" altLang="en-US" sz="2000" b="1">
                <a:solidFill>
                  <a:schemeClr val="tx1">
                    <a:lumMod val="85000"/>
                    <a:lumOff val="1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：「農田水利設施不得兼作其他使用。但不妨礙原有功能運作及維護者，申請人得檢附計畫書，向主管機關申請許可，兼作其他使用。」</a:t>
            </a:r>
          </a:p>
          <a:p>
            <a:pPr marL="342900" indent="-342900" algn="just">
              <a:lnSpc>
                <a:spcPct val="120000"/>
              </a:lnSpc>
              <a:buClrTx/>
              <a:buSzPct val="145000"/>
              <a:buFont typeface="Arial" panose="020B0604020202020204" pitchFamily="34" charset="0"/>
              <a:buChar char="•"/>
            </a:pPr>
            <a:r>
              <a:rPr lang="zh-TW" altLang="en-US" sz="2000" b="1">
                <a:solidFill>
                  <a:schemeClr val="tx1">
                    <a:lumMod val="85000"/>
                    <a:lumOff val="1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前項之兼作使用項目、申請程序、計畫書應記載內容、應檢附文件、許可條件、廢止許可及其他相關事項之辦法，由主管機關定之。」</a:t>
            </a:r>
            <a:endParaRPr lang="en-US" altLang="zh-TW" sz="2000" b="1">
              <a:solidFill>
                <a:schemeClr val="tx1">
                  <a:lumMod val="85000"/>
                  <a:lumOff val="1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sym typeface="Microsoft JhengHei"/>
            </a:endParaRPr>
          </a:p>
        </p:txBody>
      </p:sp>
      <p:grpSp>
        <p:nvGrpSpPr>
          <p:cNvPr id="50" name="群組 49">
            <a:extLst>
              <a:ext uri="{FF2B5EF4-FFF2-40B4-BE49-F238E27FC236}">
                <a16:creationId xmlns:a16="http://schemas.microsoft.com/office/drawing/2014/main" id="{DB2E4AB8-0AAA-4526-B3FA-A5B5C7B0D58C}"/>
              </a:ext>
            </a:extLst>
          </p:cNvPr>
          <p:cNvGrpSpPr/>
          <p:nvPr/>
        </p:nvGrpSpPr>
        <p:grpSpPr>
          <a:xfrm>
            <a:off x="4253037" y="2738332"/>
            <a:ext cx="7530417" cy="3354656"/>
            <a:chOff x="2299833" y="2748748"/>
            <a:chExt cx="7530417" cy="3354656"/>
          </a:xfrm>
        </p:grpSpPr>
        <p:sp>
          <p:nvSpPr>
            <p:cNvPr id="11" name="文字方塊 10">
              <a:extLst>
                <a:ext uri="{FF2B5EF4-FFF2-40B4-BE49-F238E27FC236}">
                  <a16:creationId xmlns:a16="http://schemas.microsoft.com/office/drawing/2014/main" id="{68C78B90-6BA2-408B-BE4D-59DC5436C9EA}"/>
                </a:ext>
              </a:extLst>
            </p:cNvPr>
            <p:cNvSpPr txBox="1"/>
            <p:nvPr/>
          </p:nvSpPr>
          <p:spPr>
            <a:xfrm>
              <a:off x="7860921" y="3121313"/>
              <a:ext cx="1287463" cy="369332"/>
            </a:xfrm>
            <a:prstGeom prst="rect">
              <a:avLst/>
            </a:prstGeom>
            <a:noFill/>
          </p:spPr>
          <p:txBody>
            <a:bodyPr wrap="square">
              <a:spAutoFit/>
            </a:bodyPr>
            <a:lstStyle/>
            <a:p>
              <a:pPr marL="0" indent="0" algn="just">
                <a:spcBef>
                  <a:spcPts val="0"/>
                </a:spcBef>
                <a:spcAft>
                  <a:spcPts val="0"/>
                </a:spcAft>
              </a:pPr>
              <a:r>
                <a:rPr lang="zh-TW" altLang="en-US" sz="1800" b="1" kern="100">
                  <a:solidFill>
                    <a:srgbClr val="465723"/>
                  </a:solidFill>
                  <a:effectLst/>
                  <a:latin typeface="微軟正黑體" panose="020B0604030504040204" pitchFamily="34" charset="-120"/>
                  <a:ea typeface="微軟正黑體" panose="020B0604030504040204" pitchFamily="34" charset="-120"/>
                  <a:cs typeface="Times New Roman" panose="02020603050405020304" pitchFamily="18" charset="0"/>
                </a:rPr>
                <a:t>架設橋涵</a:t>
              </a:r>
            </a:p>
          </p:txBody>
        </p:sp>
        <p:sp>
          <p:nvSpPr>
            <p:cNvPr id="14" name="文字方塊 13">
              <a:extLst>
                <a:ext uri="{FF2B5EF4-FFF2-40B4-BE49-F238E27FC236}">
                  <a16:creationId xmlns:a16="http://schemas.microsoft.com/office/drawing/2014/main" id="{323E07BA-3371-47C2-A131-FE40557886F2}"/>
                </a:ext>
              </a:extLst>
            </p:cNvPr>
            <p:cNvSpPr txBox="1"/>
            <p:nvPr/>
          </p:nvSpPr>
          <p:spPr>
            <a:xfrm>
              <a:off x="7657721" y="5521830"/>
              <a:ext cx="1490663" cy="369332"/>
            </a:xfrm>
            <a:prstGeom prst="rect">
              <a:avLst/>
            </a:prstGeom>
            <a:noFill/>
          </p:spPr>
          <p:txBody>
            <a:bodyPr wrap="square">
              <a:spAutoFit/>
            </a:bodyPr>
            <a:lstStyle/>
            <a:p>
              <a:pPr algn="just"/>
              <a:r>
                <a:rPr lang="zh-TW" altLang="en-US" sz="1800" b="1" kern="100">
                  <a:solidFill>
                    <a:srgbClr val="465723"/>
                  </a:solidFill>
                  <a:latin typeface="微軟正黑體" panose="020B0604030504040204" pitchFamily="34" charset="-120"/>
                  <a:ea typeface="微軟正黑體" panose="020B0604030504040204" pitchFamily="34" charset="-120"/>
                  <a:cs typeface="Times New Roman" panose="02020603050405020304" pitchFamily="18" charset="0"/>
                </a:rPr>
                <a:t>埋設設施</a:t>
              </a:r>
            </a:p>
          </p:txBody>
        </p:sp>
        <p:sp>
          <p:nvSpPr>
            <p:cNvPr id="16" name="文字方塊 15">
              <a:extLst>
                <a:ext uri="{FF2B5EF4-FFF2-40B4-BE49-F238E27FC236}">
                  <a16:creationId xmlns:a16="http://schemas.microsoft.com/office/drawing/2014/main" id="{E4707FBF-9915-4E10-A381-E219926EAC18}"/>
                </a:ext>
              </a:extLst>
            </p:cNvPr>
            <p:cNvSpPr txBox="1"/>
            <p:nvPr/>
          </p:nvSpPr>
          <p:spPr>
            <a:xfrm>
              <a:off x="2299833" y="3090425"/>
              <a:ext cx="1857665" cy="369332"/>
            </a:xfrm>
            <a:prstGeom prst="rect">
              <a:avLst/>
            </a:prstGeom>
            <a:noFill/>
          </p:spPr>
          <p:txBody>
            <a:bodyPr wrap="square">
              <a:spAutoFit/>
            </a:bodyPr>
            <a:lstStyle/>
            <a:p>
              <a:pPr marL="0" indent="0" algn="just">
                <a:spcBef>
                  <a:spcPts val="0"/>
                </a:spcBef>
                <a:spcAft>
                  <a:spcPts val="0"/>
                </a:spcAft>
              </a:pPr>
              <a:r>
                <a:rPr lang="zh-TW" altLang="en-US" sz="1800" b="1" kern="100">
                  <a:solidFill>
                    <a:srgbClr val="465723"/>
                  </a:solidFill>
                  <a:effectLst/>
                  <a:latin typeface="微軟正黑體" panose="020B0604030504040204" pitchFamily="34" charset="-120"/>
                  <a:ea typeface="微軟正黑體" panose="020B0604030504040204" pitchFamily="34" charset="-120"/>
                  <a:cs typeface="Times New Roman" panose="02020603050405020304" pitchFamily="18" charset="0"/>
                </a:rPr>
                <a:t>架空纜（管）線</a:t>
              </a:r>
            </a:p>
          </p:txBody>
        </p:sp>
        <p:sp>
          <p:nvSpPr>
            <p:cNvPr id="18" name="文字方塊 17">
              <a:extLst>
                <a:ext uri="{FF2B5EF4-FFF2-40B4-BE49-F238E27FC236}">
                  <a16:creationId xmlns:a16="http://schemas.microsoft.com/office/drawing/2014/main" id="{E11B5742-7113-410F-99CB-BFE60AD7B69C}"/>
                </a:ext>
              </a:extLst>
            </p:cNvPr>
            <p:cNvSpPr txBox="1"/>
            <p:nvPr/>
          </p:nvSpPr>
          <p:spPr>
            <a:xfrm>
              <a:off x="2786335" y="4368029"/>
              <a:ext cx="898525" cy="369332"/>
            </a:xfrm>
            <a:prstGeom prst="rect">
              <a:avLst/>
            </a:prstGeom>
            <a:noFill/>
          </p:spPr>
          <p:txBody>
            <a:bodyPr wrap="square">
              <a:spAutoFit/>
            </a:bodyPr>
            <a:lstStyle/>
            <a:p>
              <a:r>
                <a:rPr lang="zh-TW" altLang="en-US" sz="1800" b="1" kern="100">
                  <a:solidFill>
                    <a:srgbClr val="465723"/>
                  </a:solidFill>
                  <a:effectLst/>
                  <a:latin typeface="微軟正黑體" panose="020B0604030504040204" pitchFamily="34" charset="-120"/>
                  <a:ea typeface="微軟正黑體" panose="020B0604030504040204" pitchFamily="34" charset="-120"/>
                  <a:cs typeface="Times New Roman" panose="02020603050405020304" pitchFamily="18" charset="0"/>
                </a:rPr>
                <a:t>搭配水</a:t>
              </a:r>
              <a:endParaRPr lang="zh-TW" altLang="en-US" sz="1800">
                <a:solidFill>
                  <a:srgbClr val="465723"/>
                </a:solidFill>
              </a:endParaRPr>
            </a:p>
          </p:txBody>
        </p:sp>
        <p:sp>
          <p:nvSpPr>
            <p:cNvPr id="23" name="流程圖: 接點 22">
              <a:extLst>
                <a:ext uri="{FF2B5EF4-FFF2-40B4-BE49-F238E27FC236}">
                  <a16:creationId xmlns:a16="http://schemas.microsoft.com/office/drawing/2014/main" id="{8CEE778A-35F2-481C-A84D-991B3FB91E19}"/>
                </a:ext>
              </a:extLst>
            </p:cNvPr>
            <p:cNvSpPr/>
            <p:nvPr/>
          </p:nvSpPr>
          <p:spPr>
            <a:xfrm>
              <a:off x="4226466" y="2748748"/>
              <a:ext cx="3517522" cy="3354656"/>
            </a:xfrm>
            <a:prstGeom prst="flowChartConnector">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6" name="群組 25">
              <a:extLst>
                <a:ext uri="{FF2B5EF4-FFF2-40B4-BE49-F238E27FC236}">
                  <a16:creationId xmlns:a16="http://schemas.microsoft.com/office/drawing/2014/main" id="{82A4A924-E8C0-4E8B-B431-A53D1B17B5B1}"/>
                </a:ext>
              </a:extLst>
            </p:cNvPr>
            <p:cNvGrpSpPr/>
            <p:nvPr/>
          </p:nvGrpSpPr>
          <p:grpSpPr>
            <a:xfrm>
              <a:off x="4948122" y="3364517"/>
              <a:ext cx="2153588" cy="2092556"/>
              <a:chOff x="1424779" y="3886367"/>
              <a:chExt cx="2153588" cy="2092556"/>
            </a:xfrm>
          </p:grpSpPr>
          <p:sp>
            <p:nvSpPr>
              <p:cNvPr id="22" name="流程圖: 接點 21">
                <a:extLst>
                  <a:ext uri="{FF2B5EF4-FFF2-40B4-BE49-F238E27FC236}">
                    <a16:creationId xmlns:a16="http://schemas.microsoft.com/office/drawing/2014/main" id="{2C3C1C40-E494-4C89-B013-386CE041C923}"/>
                  </a:ext>
                </a:extLst>
              </p:cNvPr>
              <p:cNvSpPr/>
              <p:nvPr/>
            </p:nvSpPr>
            <p:spPr>
              <a:xfrm>
                <a:off x="1424779" y="3886367"/>
                <a:ext cx="2091686" cy="2092556"/>
              </a:xfrm>
              <a:prstGeom prst="flowChartConnector">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a:extLst>
                  <a:ext uri="{FF2B5EF4-FFF2-40B4-BE49-F238E27FC236}">
                    <a16:creationId xmlns:a16="http://schemas.microsoft.com/office/drawing/2014/main" id="{1BEF4A03-BB04-4C41-9974-46F63EB35ACD}"/>
                  </a:ext>
                </a:extLst>
              </p:cNvPr>
              <p:cNvSpPr txBox="1"/>
              <p:nvPr/>
            </p:nvSpPr>
            <p:spPr>
              <a:xfrm>
                <a:off x="1580043" y="4251242"/>
                <a:ext cx="1998324" cy="1277273"/>
              </a:xfrm>
              <a:prstGeom prst="rect">
                <a:avLst/>
              </a:prstGeom>
              <a:noFill/>
            </p:spPr>
            <p:txBody>
              <a:bodyPr wrap="square">
                <a:spAutoFit/>
              </a:bodyPr>
              <a:lstStyle/>
              <a:p>
                <a:r>
                  <a:rPr lang="zh-TW" altLang="en-US" sz="1800" b="1">
                    <a:solidFill>
                      <a:schemeClr val="tx1"/>
                    </a:solidFill>
                    <a:latin typeface="微軟正黑體" panose="020B0604030504040204" pitchFamily="34" charset="-120"/>
                    <a:ea typeface="微軟正黑體" panose="020B0604030504040204" pitchFamily="34" charset="-120"/>
                  </a:rPr>
                  <a:t>　 律定流程</a:t>
                </a:r>
                <a:endParaRPr lang="en-US" altLang="zh-TW" sz="1800" b="1">
                  <a:solidFill>
                    <a:schemeClr val="tx1"/>
                  </a:solidFill>
                  <a:latin typeface="微軟正黑體" panose="020B0604030504040204" pitchFamily="34" charset="-120"/>
                  <a:ea typeface="微軟正黑體" panose="020B0604030504040204" pitchFamily="34" charset="-120"/>
                </a:endParaRPr>
              </a:p>
              <a:p>
                <a:pPr>
                  <a:spcBef>
                    <a:spcPts val="600"/>
                  </a:spcBef>
                </a:pPr>
                <a:r>
                  <a:rPr lang="en-US" altLang="zh-TW" sz="1800">
                    <a:solidFill>
                      <a:schemeClr val="tx1"/>
                    </a:solidFill>
                    <a:latin typeface="微軟正黑體" panose="020B0604030504040204" pitchFamily="34" charset="-120"/>
                    <a:ea typeface="微軟正黑體" panose="020B0604030504040204" pitchFamily="34" charset="-120"/>
                  </a:rPr>
                  <a:t>1.</a:t>
                </a:r>
                <a:r>
                  <a:rPr lang="zh-TW" altLang="en-US" sz="1800">
                    <a:solidFill>
                      <a:schemeClr val="tx1"/>
                    </a:solidFill>
                    <a:latin typeface="微軟正黑體" panose="020B0604030504040204" pitchFamily="34" charset="-120"/>
                    <a:ea typeface="微軟正黑體" panose="020B0604030504040204" pitchFamily="34" charset="-120"/>
                  </a:rPr>
                  <a:t>兼作其他使用</a:t>
                </a:r>
                <a:endParaRPr lang="en-US" altLang="zh-TW" sz="1800">
                  <a:solidFill>
                    <a:schemeClr val="tx1"/>
                  </a:solidFill>
                  <a:latin typeface="微軟正黑體" panose="020B0604030504040204" pitchFamily="34" charset="-120"/>
                  <a:ea typeface="微軟正黑體" panose="020B0604030504040204" pitchFamily="34" charset="-120"/>
                </a:endParaRPr>
              </a:p>
              <a:p>
                <a:r>
                  <a:rPr lang="en-US" altLang="zh-TW" sz="1800">
                    <a:solidFill>
                      <a:schemeClr val="tx1"/>
                    </a:solidFill>
                    <a:latin typeface="微軟正黑體" panose="020B0604030504040204" pitchFamily="34" charset="-120"/>
                    <a:ea typeface="微軟正黑體" panose="020B0604030504040204" pitchFamily="34" charset="-120"/>
                  </a:rPr>
                  <a:t>2.</a:t>
                </a:r>
                <a:r>
                  <a:rPr lang="zh-TW" altLang="en-US" sz="1800">
                    <a:solidFill>
                      <a:schemeClr val="tx1"/>
                    </a:solidFill>
                    <a:latin typeface="微軟正黑體" panose="020B0604030504040204" pitchFamily="34" charset="-120"/>
                    <a:ea typeface="微軟正黑體" panose="020B0604030504040204" pitchFamily="34" charset="-120"/>
                  </a:rPr>
                  <a:t>既設兼作</a:t>
                </a:r>
                <a:endParaRPr lang="en-US" altLang="zh-TW" sz="1800">
                  <a:solidFill>
                    <a:schemeClr val="tx1"/>
                  </a:solidFill>
                  <a:latin typeface="微軟正黑體" panose="020B0604030504040204" pitchFamily="34" charset="-120"/>
                  <a:ea typeface="微軟正黑體" panose="020B0604030504040204" pitchFamily="34" charset="-120"/>
                </a:endParaRPr>
              </a:p>
              <a:p>
                <a:r>
                  <a:rPr lang="en-US" altLang="zh-TW" sz="1800">
                    <a:solidFill>
                      <a:schemeClr val="tx1"/>
                    </a:solidFill>
                    <a:latin typeface="微軟正黑體" panose="020B0604030504040204" pitchFamily="34" charset="-120"/>
                    <a:ea typeface="微軟正黑體" panose="020B0604030504040204" pitchFamily="34" charset="-120"/>
                  </a:rPr>
                  <a:t>3.</a:t>
                </a:r>
                <a:r>
                  <a:rPr lang="zh-TW" altLang="en-US" sz="1800">
                    <a:solidFill>
                      <a:schemeClr val="tx1"/>
                    </a:solidFill>
                    <a:latin typeface="微軟正黑體" panose="020B0604030504040204" pitchFamily="34" charset="-120"/>
                    <a:ea typeface="微軟正黑體" panose="020B0604030504040204" pitchFamily="34" charset="-120"/>
                  </a:rPr>
                  <a:t>農機通行兼作</a:t>
                </a:r>
                <a:endParaRPr lang="en-US" altLang="zh-TW" sz="1800">
                  <a:solidFill>
                    <a:schemeClr val="tx1"/>
                  </a:solidFill>
                  <a:latin typeface="微軟正黑體" panose="020B0604030504040204" pitchFamily="34" charset="-120"/>
                  <a:ea typeface="微軟正黑體" panose="020B0604030504040204" pitchFamily="34" charset="-120"/>
                </a:endParaRPr>
              </a:p>
            </p:txBody>
          </p:sp>
        </p:grpSp>
        <p:grpSp>
          <p:nvGrpSpPr>
            <p:cNvPr id="30" name="群組 29">
              <a:extLst>
                <a:ext uri="{FF2B5EF4-FFF2-40B4-BE49-F238E27FC236}">
                  <a16:creationId xmlns:a16="http://schemas.microsoft.com/office/drawing/2014/main" id="{5901BA49-EA89-4A69-B9B8-63B8DD1A20B4}"/>
                </a:ext>
              </a:extLst>
            </p:cNvPr>
            <p:cNvGrpSpPr/>
            <p:nvPr/>
          </p:nvGrpSpPr>
          <p:grpSpPr>
            <a:xfrm>
              <a:off x="7078817" y="2974580"/>
              <a:ext cx="711342" cy="711640"/>
              <a:chOff x="3729921" y="3461147"/>
              <a:chExt cx="711342" cy="711640"/>
            </a:xfrm>
          </p:grpSpPr>
          <p:sp>
            <p:nvSpPr>
              <p:cNvPr id="27" name="流程圖: 接點 26">
                <a:extLst>
                  <a:ext uri="{FF2B5EF4-FFF2-40B4-BE49-F238E27FC236}">
                    <a16:creationId xmlns:a16="http://schemas.microsoft.com/office/drawing/2014/main" id="{D8972B01-E07D-460F-B76A-DF0A2B8CF28D}"/>
                  </a:ext>
                </a:extLst>
              </p:cNvPr>
              <p:cNvSpPr>
                <a:spLocks noChangeAspect="1"/>
              </p:cNvSpPr>
              <p:nvPr/>
            </p:nvSpPr>
            <p:spPr>
              <a:xfrm>
                <a:off x="3729921" y="3461147"/>
                <a:ext cx="711342" cy="711640"/>
              </a:xfrm>
              <a:prstGeom prst="flowChartConnector">
                <a:avLst/>
              </a:prstGeom>
              <a:solidFill>
                <a:schemeClr val="bg1"/>
              </a:solidFill>
              <a:ln w="19050">
                <a:solidFill>
                  <a:srgbClr val="46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圖片 28">
                <a:extLst>
                  <a:ext uri="{FF2B5EF4-FFF2-40B4-BE49-F238E27FC236}">
                    <a16:creationId xmlns:a16="http://schemas.microsoft.com/office/drawing/2014/main" id="{3ED1CDDE-89E9-48B8-AE54-2F6BD77BA700}"/>
                  </a:ext>
                </a:extLst>
              </p:cNvPr>
              <p:cNvPicPr>
                <a:picLocks noChangeAspect="1"/>
              </p:cNvPicPr>
              <p:nvPr/>
            </p:nvPicPr>
            <p:blipFill>
              <a:blip r:embed="rId3"/>
              <a:stretch>
                <a:fillRect/>
              </a:stretch>
            </p:blipFill>
            <p:spPr>
              <a:xfrm>
                <a:off x="3845060" y="3576435"/>
                <a:ext cx="481064" cy="481064"/>
              </a:xfrm>
              <a:prstGeom prst="rect">
                <a:avLst/>
              </a:prstGeom>
            </p:spPr>
          </p:pic>
        </p:grpSp>
        <p:sp>
          <p:nvSpPr>
            <p:cNvPr id="32" name="流程圖: 接點 31">
              <a:extLst>
                <a:ext uri="{FF2B5EF4-FFF2-40B4-BE49-F238E27FC236}">
                  <a16:creationId xmlns:a16="http://schemas.microsoft.com/office/drawing/2014/main" id="{DB367A12-9BAF-4A13-BC5C-955441059869}"/>
                </a:ext>
              </a:extLst>
            </p:cNvPr>
            <p:cNvSpPr>
              <a:spLocks noChangeAspect="1"/>
            </p:cNvSpPr>
            <p:nvPr/>
          </p:nvSpPr>
          <p:spPr>
            <a:xfrm>
              <a:off x="7445887" y="4187661"/>
              <a:ext cx="711342" cy="711640"/>
            </a:xfrm>
            <a:prstGeom prst="flowChartConnector">
              <a:avLst/>
            </a:prstGeom>
            <a:solidFill>
              <a:schemeClr val="bg1"/>
            </a:solidFill>
            <a:ln w="19050">
              <a:solidFill>
                <a:srgbClr val="46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a16="http://schemas.microsoft.com/office/drawing/2014/main" id="{61D49A96-DCE3-4E50-B445-DAB32B9FC09E}"/>
                </a:ext>
              </a:extLst>
            </p:cNvPr>
            <p:cNvPicPr>
              <a:picLocks noChangeAspect="1"/>
            </p:cNvPicPr>
            <p:nvPr/>
          </p:nvPicPr>
          <p:blipFill>
            <a:blip r:embed="rId4"/>
            <a:stretch>
              <a:fillRect/>
            </a:stretch>
          </p:blipFill>
          <p:spPr>
            <a:xfrm>
              <a:off x="7491215" y="4238681"/>
              <a:ext cx="609600" cy="609600"/>
            </a:xfrm>
            <a:prstGeom prst="rect">
              <a:avLst/>
            </a:prstGeom>
          </p:spPr>
        </p:pic>
        <p:sp>
          <p:nvSpPr>
            <p:cNvPr id="35" name="流程圖: 接點 34">
              <a:extLst>
                <a:ext uri="{FF2B5EF4-FFF2-40B4-BE49-F238E27FC236}">
                  <a16:creationId xmlns:a16="http://schemas.microsoft.com/office/drawing/2014/main" id="{7501E7A6-5E12-4B2D-B59C-37C688439D5D}"/>
                </a:ext>
              </a:extLst>
            </p:cNvPr>
            <p:cNvSpPr>
              <a:spLocks noChangeAspect="1"/>
            </p:cNvSpPr>
            <p:nvPr/>
          </p:nvSpPr>
          <p:spPr>
            <a:xfrm>
              <a:off x="6854307" y="5350676"/>
              <a:ext cx="711342" cy="711640"/>
            </a:xfrm>
            <a:prstGeom prst="flowChartConnector">
              <a:avLst/>
            </a:prstGeom>
            <a:solidFill>
              <a:schemeClr val="bg1"/>
            </a:solidFill>
            <a:ln w="19050">
              <a:solidFill>
                <a:srgbClr val="46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片 33">
              <a:extLst>
                <a:ext uri="{FF2B5EF4-FFF2-40B4-BE49-F238E27FC236}">
                  <a16:creationId xmlns:a16="http://schemas.microsoft.com/office/drawing/2014/main" id="{E608A20E-9A33-4D86-96DE-B92C55680A67}"/>
                </a:ext>
              </a:extLst>
            </p:cNvPr>
            <p:cNvPicPr>
              <a:picLocks noChangeAspect="1"/>
            </p:cNvPicPr>
            <p:nvPr/>
          </p:nvPicPr>
          <p:blipFill>
            <a:blip r:embed="rId5"/>
            <a:stretch>
              <a:fillRect/>
            </a:stretch>
          </p:blipFill>
          <p:spPr>
            <a:xfrm>
              <a:off x="6962612" y="5431309"/>
              <a:ext cx="471876" cy="471876"/>
            </a:xfrm>
            <a:prstGeom prst="rect">
              <a:avLst/>
            </a:prstGeom>
          </p:spPr>
        </p:pic>
        <p:sp>
          <p:nvSpPr>
            <p:cNvPr id="37" name="流程圖: 接點 36">
              <a:extLst>
                <a:ext uri="{FF2B5EF4-FFF2-40B4-BE49-F238E27FC236}">
                  <a16:creationId xmlns:a16="http://schemas.microsoft.com/office/drawing/2014/main" id="{10E04EEA-3AB0-41CB-BD12-5F3E0E7D0D5F}"/>
                </a:ext>
              </a:extLst>
            </p:cNvPr>
            <p:cNvSpPr>
              <a:spLocks noChangeAspect="1"/>
            </p:cNvSpPr>
            <p:nvPr/>
          </p:nvSpPr>
          <p:spPr>
            <a:xfrm>
              <a:off x="4164564" y="5311427"/>
              <a:ext cx="711342" cy="711640"/>
            </a:xfrm>
            <a:prstGeom prst="flowChartConnector">
              <a:avLst/>
            </a:prstGeom>
            <a:solidFill>
              <a:schemeClr val="bg1"/>
            </a:solidFill>
            <a:ln w="19050">
              <a:solidFill>
                <a:srgbClr val="46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a:extLst>
                <a:ext uri="{FF2B5EF4-FFF2-40B4-BE49-F238E27FC236}">
                  <a16:creationId xmlns:a16="http://schemas.microsoft.com/office/drawing/2014/main" id="{2E93D15C-4D76-446D-8C97-DF4B3EE2EAB2}"/>
                </a:ext>
              </a:extLst>
            </p:cNvPr>
            <p:cNvPicPr>
              <a:picLocks noChangeAspect="1"/>
            </p:cNvPicPr>
            <p:nvPr/>
          </p:nvPicPr>
          <p:blipFill>
            <a:blip r:embed="rId6"/>
            <a:stretch>
              <a:fillRect/>
            </a:stretch>
          </p:blipFill>
          <p:spPr>
            <a:xfrm>
              <a:off x="4246818" y="5398020"/>
              <a:ext cx="561974" cy="561974"/>
            </a:xfrm>
            <a:prstGeom prst="rect">
              <a:avLst/>
            </a:prstGeom>
          </p:spPr>
        </p:pic>
        <p:sp>
          <p:nvSpPr>
            <p:cNvPr id="39" name="流程圖: 接點 38">
              <a:extLst>
                <a:ext uri="{FF2B5EF4-FFF2-40B4-BE49-F238E27FC236}">
                  <a16:creationId xmlns:a16="http://schemas.microsoft.com/office/drawing/2014/main" id="{E772B0D7-CE97-4F78-AB7D-3A3D8C06F6A0}"/>
                </a:ext>
              </a:extLst>
            </p:cNvPr>
            <p:cNvSpPr>
              <a:spLocks noChangeAspect="1"/>
            </p:cNvSpPr>
            <p:nvPr/>
          </p:nvSpPr>
          <p:spPr>
            <a:xfrm>
              <a:off x="3689711" y="4126589"/>
              <a:ext cx="711342" cy="711640"/>
            </a:xfrm>
            <a:prstGeom prst="flowChartConnector">
              <a:avLst/>
            </a:prstGeom>
            <a:solidFill>
              <a:schemeClr val="bg1"/>
            </a:solidFill>
            <a:ln w="19050">
              <a:solidFill>
                <a:srgbClr val="46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descr="drop, rain, water ">
              <a:extLst>
                <a:ext uri="{FF2B5EF4-FFF2-40B4-BE49-F238E27FC236}">
                  <a16:creationId xmlns:a16="http://schemas.microsoft.com/office/drawing/2014/main" id="{41A0E0DC-A447-459F-825D-A475BE734C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4627" y="4245166"/>
              <a:ext cx="501510" cy="501510"/>
            </a:xfrm>
            <a:prstGeom prst="rect">
              <a:avLst/>
            </a:prstGeom>
            <a:noFill/>
            <a:extLst>
              <a:ext uri="{909E8E84-426E-40DD-AFC4-6F175D3DCCD1}">
                <a14:hiddenFill xmlns:a14="http://schemas.microsoft.com/office/drawing/2010/main">
                  <a:solidFill>
                    <a:srgbClr val="FFFFFF"/>
                  </a:solidFill>
                </a14:hiddenFill>
              </a:ext>
            </a:extLst>
          </p:spPr>
        </p:pic>
        <p:sp>
          <p:nvSpPr>
            <p:cNvPr id="41" name="流程圖: 接點 40">
              <a:extLst>
                <a:ext uri="{FF2B5EF4-FFF2-40B4-BE49-F238E27FC236}">
                  <a16:creationId xmlns:a16="http://schemas.microsoft.com/office/drawing/2014/main" id="{736700A2-1BBE-4D55-8E9D-2CAFD8D00BFE}"/>
                </a:ext>
              </a:extLst>
            </p:cNvPr>
            <p:cNvSpPr>
              <a:spLocks noChangeAspect="1"/>
            </p:cNvSpPr>
            <p:nvPr/>
          </p:nvSpPr>
          <p:spPr>
            <a:xfrm>
              <a:off x="4210271" y="2971740"/>
              <a:ext cx="711342" cy="711640"/>
            </a:xfrm>
            <a:prstGeom prst="flowChartConnector">
              <a:avLst/>
            </a:prstGeom>
            <a:solidFill>
              <a:schemeClr val="bg1"/>
            </a:solidFill>
            <a:ln w="19050">
              <a:solidFill>
                <a:srgbClr val="46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8" name="圖片 37">
              <a:extLst>
                <a:ext uri="{FF2B5EF4-FFF2-40B4-BE49-F238E27FC236}">
                  <a16:creationId xmlns:a16="http://schemas.microsoft.com/office/drawing/2014/main" id="{BC6A2681-5CDD-445D-A341-067A6C23AA25}"/>
                </a:ext>
              </a:extLst>
            </p:cNvPr>
            <p:cNvPicPr>
              <a:picLocks noChangeAspect="1"/>
            </p:cNvPicPr>
            <p:nvPr/>
          </p:nvPicPr>
          <p:blipFill>
            <a:blip r:embed="rId8"/>
            <a:stretch>
              <a:fillRect/>
            </a:stretch>
          </p:blipFill>
          <p:spPr>
            <a:xfrm flipH="1">
              <a:off x="4327621" y="3005388"/>
              <a:ext cx="493475" cy="493475"/>
            </a:xfrm>
            <a:prstGeom prst="rect">
              <a:avLst/>
            </a:prstGeom>
          </p:spPr>
        </p:pic>
        <p:sp>
          <p:nvSpPr>
            <p:cNvPr id="43" name="文字方塊 42">
              <a:extLst>
                <a:ext uri="{FF2B5EF4-FFF2-40B4-BE49-F238E27FC236}">
                  <a16:creationId xmlns:a16="http://schemas.microsoft.com/office/drawing/2014/main" id="{83A268DA-B674-46D8-978F-EB25CE9150BB}"/>
                </a:ext>
              </a:extLst>
            </p:cNvPr>
            <p:cNvSpPr txBox="1"/>
            <p:nvPr/>
          </p:nvSpPr>
          <p:spPr>
            <a:xfrm>
              <a:off x="8219769" y="4381746"/>
              <a:ext cx="1610481" cy="369332"/>
            </a:xfrm>
            <a:prstGeom prst="rect">
              <a:avLst/>
            </a:prstGeom>
            <a:noFill/>
          </p:spPr>
          <p:txBody>
            <a:bodyPr wrap="square">
              <a:spAutoFit/>
            </a:bodyPr>
            <a:lstStyle/>
            <a:p>
              <a:pPr algn="just"/>
              <a:r>
                <a:rPr lang="zh-TW" altLang="en-US" sz="1800" b="1" kern="100">
                  <a:solidFill>
                    <a:srgbClr val="465723"/>
                  </a:solidFill>
                  <a:latin typeface="微軟正黑體" panose="020B0604030504040204" pitchFamily="34" charset="-120"/>
                  <a:ea typeface="微軟正黑體" panose="020B0604030504040204" pitchFamily="34" charset="-120"/>
                  <a:cs typeface="Times New Roman" panose="02020603050405020304" pitchFamily="18" charset="0"/>
                </a:rPr>
                <a:t>建築通路跨越</a:t>
              </a:r>
            </a:p>
          </p:txBody>
        </p:sp>
        <p:sp>
          <p:nvSpPr>
            <p:cNvPr id="46" name="文字方塊 45">
              <a:extLst>
                <a:ext uri="{FF2B5EF4-FFF2-40B4-BE49-F238E27FC236}">
                  <a16:creationId xmlns:a16="http://schemas.microsoft.com/office/drawing/2014/main" id="{A5E0ED65-E5A3-4D54-AF10-3DF20F942B8D}"/>
                </a:ext>
              </a:extLst>
            </p:cNvPr>
            <p:cNvSpPr txBox="1"/>
            <p:nvPr/>
          </p:nvSpPr>
          <p:spPr>
            <a:xfrm>
              <a:off x="2912864" y="5431309"/>
              <a:ext cx="1163136" cy="646331"/>
            </a:xfrm>
            <a:prstGeom prst="rect">
              <a:avLst/>
            </a:prstGeom>
            <a:noFill/>
          </p:spPr>
          <p:txBody>
            <a:bodyPr wrap="square">
              <a:spAutoFit/>
            </a:bodyPr>
            <a:lstStyle/>
            <a:p>
              <a:pPr algn="just"/>
              <a:r>
                <a:rPr lang="zh-TW" altLang="en-US" sz="1800" b="1" kern="100">
                  <a:solidFill>
                    <a:srgbClr val="465723"/>
                  </a:solidFill>
                  <a:latin typeface="微軟正黑體" panose="020B0604030504040204" pitchFamily="34" charset="-120"/>
                  <a:ea typeface="微軟正黑體" panose="020B0604030504040204" pitchFamily="34" charset="-120"/>
                  <a:cs typeface="Times New Roman" panose="02020603050405020304" pitchFamily="18" charset="0"/>
                </a:rPr>
                <a:t>配合政府重大政策</a:t>
              </a:r>
            </a:p>
          </p:txBody>
        </p:sp>
      </p:grpSp>
      <p:pic>
        <p:nvPicPr>
          <p:cNvPr id="52" name="圖片 51">
            <a:extLst>
              <a:ext uri="{FF2B5EF4-FFF2-40B4-BE49-F238E27FC236}">
                <a16:creationId xmlns:a16="http://schemas.microsoft.com/office/drawing/2014/main" id="{DD1F1D85-90F0-4862-8C37-8349C37AE498}"/>
              </a:ext>
            </a:extLst>
          </p:cNvPr>
          <p:cNvPicPr>
            <a:picLocks noChangeAspect="1"/>
          </p:cNvPicPr>
          <p:nvPr/>
        </p:nvPicPr>
        <p:blipFill rotWithShape="1">
          <a:blip r:embed="rId9"/>
          <a:srcRect l="8069" r="8411"/>
          <a:stretch/>
        </p:blipFill>
        <p:spPr>
          <a:xfrm>
            <a:off x="1043006" y="2451047"/>
            <a:ext cx="3207606" cy="3840566"/>
          </a:xfrm>
          <a:prstGeom prst="rect">
            <a:avLst/>
          </a:prstGeom>
        </p:spPr>
      </p:pic>
      <p:graphicFrame>
        <p:nvGraphicFramePr>
          <p:cNvPr id="48" name="表格 47">
            <a:extLst>
              <a:ext uri="{FF2B5EF4-FFF2-40B4-BE49-F238E27FC236}">
                <a16:creationId xmlns:a16="http://schemas.microsoft.com/office/drawing/2014/main" id="{5307DBDD-36EF-46EA-916C-C38B2304ACBB}"/>
              </a:ext>
            </a:extLst>
          </p:cNvPr>
          <p:cNvGraphicFramePr>
            <a:graphicFrameLocks noGrp="1"/>
          </p:cNvGraphicFramePr>
          <p:nvPr/>
        </p:nvGraphicFramePr>
        <p:xfrm>
          <a:off x="1418111" y="3116650"/>
          <a:ext cx="2468515" cy="2881665"/>
        </p:xfrm>
        <a:graphic>
          <a:graphicData uri="http://schemas.openxmlformats.org/drawingml/2006/table">
            <a:tbl>
              <a:tblPr firstRow="1" firstCol="1" bandRow="1"/>
              <a:tblGrid>
                <a:gridCol w="2468515">
                  <a:extLst>
                    <a:ext uri="{9D8B030D-6E8A-4147-A177-3AD203B41FA5}">
                      <a16:colId xmlns:a16="http://schemas.microsoft.com/office/drawing/2014/main" val="2420195670"/>
                    </a:ext>
                  </a:extLst>
                </a:gridCol>
              </a:tblGrid>
              <a:tr h="2881665">
                <a:tc>
                  <a:txBody>
                    <a:bodyPr/>
                    <a:lstStyle/>
                    <a:p>
                      <a:pPr marL="0" marR="0" lvl="0" indent="0" algn="ctr" defTabSz="914400" rtl="0" eaLnBrk="1" fontAlgn="auto" latinLnBrk="0" hangingPunct="1">
                        <a:lnSpc>
                          <a:spcPct val="100000"/>
                        </a:lnSpc>
                        <a:spcBef>
                          <a:spcPts val="0"/>
                        </a:spcBef>
                        <a:spcAft>
                          <a:spcPts val="1200"/>
                        </a:spcAft>
                        <a:buClr>
                          <a:srgbClr val="000000"/>
                        </a:buClr>
                        <a:buSzTx/>
                        <a:buFontTx/>
                        <a:buNone/>
                        <a:tabLst/>
                        <a:defRPr/>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endParaRPr lang="en-US" altLang="zh-TW"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endParaRPr>
                    </a:p>
                    <a:p>
                      <a:pPr marL="285750" indent="-285750">
                        <a:buFont typeface="Wingdings" panose="05000000000000000000" pitchFamily="2" charset="2"/>
                        <a:buChar char="p"/>
                      </a:pPr>
                      <a:r>
                        <a:rPr lang="zh-TW" altLang="en-US"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rPr>
                        <a:t>申請應附文件（</a:t>
                      </a:r>
                      <a:r>
                        <a:rPr lang="en-US" altLang="zh-TW" sz="1800" kern="1200">
                          <a:solidFill>
                            <a:schemeClr val="tx1"/>
                          </a:solidFill>
                          <a:latin typeface="微軟正黑體" panose="020B0604030504040204" pitchFamily="34" charset="-120"/>
                          <a:ea typeface="微軟正黑體" panose="020B0604030504040204" pitchFamily="34" charset="-120"/>
                          <a:cs typeface="+mn-cs"/>
                        </a:rPr>
                        <a:t>§10</a:t>
                      </a:r>
                      <a:r>
                        <a:rPr lang="zh-TW" altLang="en-US"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rPr>
                        <a:t>）</a:t>
                      </a:r>
                      <a:endParaRPr lang="en-US" altLang="zh-TW"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endParaRPr>
                    </a:p>
                    <a:p>
                      <a:pPr marL="285750" indent="-285750">
                        <a:buFont typeface="Wingdings" panose="05000000000000000000" pitchFamily="2" charset="2"/>
                        <a:buChar char="p"/>
                      </a:pPr>
                      <a:r>
                        <a:rPr lang="zh-TW" altLang="en-US"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rPr>
                        <a:t>計畫書應載內容（</a:t>
                      </a:r>
                      <a:r>
                        <a:rPr lang="en-US" altLang="zh-TW" sz="1800" kern="1200">
                          <a:solidFill>
                            <a:schemeClr val="tx1"/>
                          </a:solidFill>
                          <a:latin typeface="微軟正黑體" panose="020B0604030504040204" pitchFamily="34" charset="-120"/>
                          <a:ea typeface="微軟正黑體" panose="020B0604030504040204" pitchFamily="34" charset="-120"/>
                          <a:cs typeface="+mn-cs"/>
                        </a:rPr>
                        <a:t>§11</a:t>
                      </a:r>
                      <a:r>
                        <a:rPr lang="zh-TW" altLang="en-US"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rPr>
                        <a:t>）</a:t>
                      </a:r>
                      <a:endParaRPr lang="en-US" altLang="zh-TW"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endParaRPr>
                    </a:p>
                    <a:p>
                      <a:pPr marL="285750" indent="-285750">
                        <a:buFont typeface="Wingdings" panose="05000000000000000000" pitchFamily="2" charset="2"/>
                        <a:buChar char="p"/>
                      </a:pPr>
                      <a:r>
                        <a:rPr lang="zh-TW" altLang="en-US"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rPr>
                        <a:t>補正（</a:t>
                      </a:r>
                      <a:r>
                        <a:rPr lang="en-US" altLang="zh-TW" sz="1800" kern="1200">
                          <a:solidFill>
                            <a:schemeClr val="tx1"/>
                          </a:solidFill>
                          <a:latin typeface="微軟正黑體" panose="020B0604030504040204" pitchFamily="34" charset="-120"/>
                          <a:ea typeface="微軟正黑體" panose="020B0604030504040204" pitchFamily="34" charset="-120"/>
                          <a:cs typeface="+mn-cs"/>
                        </a:rPr>
                        <a:t>§12</a:t>
                      </a:r>
                      <a:r>
                        <a:rPr lang="zh-TW" altLang="en-US"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rPr>
                        <a:t>）</a:t>
                      </a:r>
                      <a:endParaRPr lang="en-US" altLang="zh-TW"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endParaRPr>
                    </a:p>
                    <a:p>
                      <a:pPr marL="285750" indent="-285750">
                        <a:buFont typeface="Wingdings" panose="05000000000000000000" pitchFamily="2" charset="2"/>
                        <a:buChar char="p"/>
                      </a:pPr>
                      <a:r>
                        <a:rPr lang="zh-TW" altLang="en-US"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rPr>
                        <a:t>不予許可（</a:t>
                      </a:r>
                      <a:r>
                        <a:rPr lang="en-US" altLang="zh-TW" sz="1800" kern="1200">
                          <a:solidFill>
                            <a:schemeClr val="tx1"/>
                          </a:solidFill>
                          <a:latin typeface="微軟正黑體" panose="020B0604030504040204" pitchFamily="34" charset="-120"/>
                          <a:ea typeface="微軟正黑體" panose="020B0604030504040204" pitchFamily="34" charset="-120"/>
                          <a:cs typeface="+mn-cs"/>
                        </a:rPr>
                        <a:t>§13</a:t>
                      </a:r>
                      <a:r>
                        <a:rPr lang="zh-TW" altLang="en-US" sz="1800" kern="1200">
                          <a:solidFill>
                            <a:schemeClr val="tx1"/>
                          </a:solidFill>
                          <a:latin typeface="微軟正黑體" panose="020B0604030504040204" pitchFamily="34" charset="-120"/>
                          <a:ea typeface="微軟正黑體" panose="020B0604030504040204" pitchFamily="34" charset="-120"/>
                          <a:cs typeface="+mn-cs"/>
                        </a:rPr>
                        <a:t>）</a:t>
                      </a:r>
                      <a:endParaRPr lang="en-US" altLang="zh-TW" sz="1800" kern="1200">
                        <a:solidFill>
                          <a:schemeClr val="tx1"/>
                        </a:solidFill>
                        <a:latin typeface="微軟正黑體" panose="020B0604030504040204" pitchFamily="34" charset="-120"/>
                        <a:ea typeface="微軟正黑體" panose="020B0604030504040204" pitchFamily="34" charset="-120"/>
                        <a:cs typeface="+mn-cs"/>
                      </a:endParaRPr>
                    </a:p>
                    <a:p>
                      <a:pPr marL="285750" indent="-285750">
                        <a:buFont typeface="Wingdings" panose="05000000000000000000" pitchFamily="2" charset="2"/>
                        <a:buChar char="p"/>
                      </a:pPr>
                      <a:r>
                        <a:rPr lang="zh-TW" altLang="en-US" sz="1800" kern="1200">
                          <a:solidFill>
                            <a:schemeClr val="tx1"/>
                          </a:solidFill>
                          <a:latin typeface="微軟正黑體" panose="020B0604030504040204" pitchFamily="34" charset="-120"/>
                          <a:ea typeface="微軟正黑體" panose="020B0604030504040204" pitchFamily="34" charset="-120"/>
                          <a:cs typeface="+mn-cs"/>
                        </a:rPr>
                        <a:t>有效</a:t>
                      </a:r>
                      <a:r>
                        <a:rPr lang="zh-TW" altLang="en-US"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rPr>
                        <a:t>期間（</a:t>
                      </a:r>
                      <a:r>
                        <a:rPr lang="en-US" altLang="zh-TW" sz="1800" kern="1200">
                          <a:solidFill>
                            <a:schemeClr val="tx1"/>
                          </a:solidFill>
                          <a:latin typeface="微軟正黑體" panose="020B0604030504040204" pitchFamily="34" charset="-120"/>
                          <a:ea typeface="微軟正黑體" panose="020B0604030504040204" pitchFamily="34" charset="-120"/>
                          <a:cs typeface="+mn-cs"/>
                        </a:rPr>
                        <a:t>§14</a:t>
                      </a:r>
                      <a:r>
                        <a:rPr lang="zh-TW" altLang="en-US"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rPr>
                        <a:t>）</a:t>
                      </a:r>
                      <a:endParaRPr lang="en-US" altLang="zh-TW"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endParaRPr>
                    </a:p>
                    <a:p>
                      <a:pPr marL="285750" indent="-285750">
                        <a:buFont typeface="Wingdings" panose="05000000000000000000" pitchFamily="2" charset="2"/>
                        <a:buChar char="p"/>
                      </a:pPr>
                      <a:r>
                        <a:rPr lang="zh-TW" altLang="en-US"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rPr>
                        <a:t>廢止許可（</a:t>
                      </a:r>
                      <a:r>
                        <a:rPr lang="en-US" altLang="zh-TW" sz="1800" kern="1200">
                          <a:solidFill>
                            <a:schemeClr val="tx1"/>
                          </a:solidFill>
                          <a:latin typeface="微軟正黑體" panose="020B0604030504040204" pitchFamily="34" charset="-120"/>
                          <a:ea typeface="微軟正黑體" panose="020B0604030504040204" pitchFamily="34" charset="-120"/>
                          <a:cs typeface="+mn-cs"/>
                        </a:rPr>
                        <a:t>§18</a:t>
                      </a:r>
                      <a:r>
                        <a:rPr lang="zh-TW" altLang="en-US" sz="1800" b="0" i="0" u="none" strike="noStrike" cap="none">
                          <a:solidFill>
                            <a:schemeClr val="tx1"/>
                          </a:solidFill>
                          <a:latin typeface="微軟正黑體" panose="020B0604030504040204" pitchFamily="34" charset="-120"/>
                          <a:ea typeface="微軟正黑體" panose="020B0604030504040204" pitchFamily="34" charset="-120"/>
                          <a:cs typeface="+mn-cs"/>
                          <a:sym typeface="Arial"/>
                        </a:rPr>
                        <a:t>）</a:t>
                      </a:r>
                      <a:endPar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EDF1"/>
                    </a:solidFill>
                  </a:tcPr>
                </a:tc>
                <a:extLst>
                  <a:ext uri="{0D108BD9-81ED-4DB2-BD59-A6C34878D82A}">
                    <a16:rowId xmlns:a16="http://schemas.microsoft.com/office/drawing/2014/main" val="1146239888"/>
                  </a:ext>
                </a:extLst>
              </a:tr>
            </a:tbl>
          </a:graphicData>
        </a:graphic>
      </p:graphicFrame>
      <p:pic>
        <p:nvPicPr>
          <p:cNvPr id="33" name="圖片 32">
            <a:extLst>
              <a:ext uri="{FF2B5EF4-FFF2-40B4-BE49-F238E27FC236}">
                <a16:creationId xmlns:a16="http://schemas.microsoft.com/office/drawing/2014/main" id="{92BBD0B1-583A-4E8F-8102-B12F7FF74D44}"/>
              </a:ext>
            </a:extLst>
          </p:cNvPr>
          <p:cNvPicPr>
            <a:picLocks noChangeAspect="1"/>
          </p:cNvPicPr>
          <p:nvPr/>
        </p:nvPicPr>
        <p:blipFill>
          <a:blip r:embed="rId10"/>
          <a:stretch>
            <a:fillRect/>
          </a:stretch>
        </p:blipFill>
        <p:spPr>
          <a:xfrm>
            <a:off x="246392" y="-53884"/>
            <a:ext cx="907747" cy="864000"/>
          </a:xfrm>
          <a:prstGeom prst="rect">
            <a:avLst/>
          </a:prstGeom>
        </p:spPr>
      </p:pic>
      <p:sp>
        <p:nvSpPr>
          <p:cNvPr id="42" name="文字方塊 41">
            <a:extLst>
              <a:ext uri="{FF2B5EF4-FFF2-40B4-BE49-F238E27FC236}">
                <a16:creationId xmlns:a16="http://schemas.microsoft.com/office/drawing/2014/main" id="{0BC4EDAA-715E-9675-702F-FDF1949097D5}"/>
              </a:ext>
            </a:extLst>
          </p:cNvPr>
          <p:cNvSpPr txBox="1"/>
          <p:nvPr/>
        </p:nvSpPr>
        <p:spPr>
          <a:xfrm>
            <a:off x="1134475" y="23989"/>
            <a:ext cx="10136108"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（第十二條：設施兼作其他使用）</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55207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25" name="矩形 24">
            <a:extLst>
              <a:ext uri="{FF2B5EF4-FFF2-40B4-BE49-F238E27FC236}">
                <a16:creationId xmlns:a16="http://schemas.microsoft.com/office/drawing/2014/main" id="{E89B776C-A10F-4E73-8BA6-156EE516F301}"/>
              </a:ext>
            </a:extLst>
          </p:cNvPr>
          <p:cNvSpPr/>
          <p:nvPr/>
        </p:nvSpPr>
        <p:spPr>
          <a:xfrm>
            <a:off x="4848799" y="4436728"/>
            <a:ext cx="3578225" cy="2147325"/>
          </a:xfrm>
          <a:prstGeom prst="rect">
            <a:avLst/>
          </a:prstGeom>
          <a:solidFill>
            <a:srgbClr val="FFF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9" name="Google Shape;43;p2">
            <a:extLst>
              <a:ext uri="{FF2B5EF4-FFF2-40B4-BE49-F238E27FC236}">
                <a16:creationId xmlns:a16="http://schemas.microsoft.com/office/drawing/2014/main" id="{62E9CC30-1341-43C6-998E-95E617ED78A9}"/>
              </a:ext>
            </a:extLst>
          </p:cNvPr>
          <p:cNvSpPr txBox="1"/>
          <p:nvPr/>
        </p:nvSpPr>
        <p:spPr>
          <a:xfrm>
            <a:off x="468322" y="651884"/>
            <a:ext cx="5742873" cy="558659"/>
          </a:xfrm>
          <a:prstGeom prst="round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342900" indent="-342900">
              <a:lnSpc>
                <a:spcPct val="120000"/>
              </a:lnSpc>
              <a:buClrTx/>
              <a:buSzPct val="100000"/>
              <a:buFont typeface="Wingdings" panose="05000000000000000000" pitchFamily="2" charset="2"/>
              <a:buChar char="u"/>
              <a:defRPr sz="2400" b="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defRPr>
            </a:lvl1pPr>
          </a:lstStyle>
          <a:p>
            <a:r>
              <a:rPr lang="zh-TW" altLang="en-US">
                <a:sym typeface="Microsoft JhengHei"/>
              </a:rPr>
              <a:t>流程圖</a:t>
            </a:r>
          </a:p>
        </p:txBody>
      </p:sp>
      <p:sp>
        <p:nvSpPr>
          <p:cNvPr id="5" name="箭號: 向右 4">
            <a:extLst>
              <a:ext uri="{FF2B5EF4-FFF2-40B4-BE49-F238E27FC236}">
                <a16:creationId xmlns:a16="http://schemas.microsoft.com/office/drawing/2014/main" id="{28C16E2B-165A-46CE-A441-68AA5C4A8F2C}"/>
              </a:ext>
            </a:extLst>
          </p:cNvPr>
          <p:cNvSpPr/>
          <p:nvPr/>
        </p:nvSpPr>
        <p:spPr>
          <a:xfrm rot="10800000">
            <a:off x="3884864" y="2523156"/>
            <a:ext cx="967038" cy="836315"/>
          </a:xfrm>
          <a:prstGeom prst="rightArrow">
            <a:avLst>
              <a:gd name="adj1" fmla="val 59581"/>
              <a:gd name="adj2" fmla="val 4383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51619AB6-9EE4-4B8F-8DFC-A952AF52D5FF}"/>
              </a:ext>
            </a:extLst>
          </p:cNvPr>
          <p:cNvSpPr/>
          <p:nvPr/>
        </p:nvSpPr>
        <p:spPr>
          <a:xfrm>
            <a:off x="511721" y="1409619"/>
            <a:ext cx="3376245" cy="48834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693F7AE8-54F4-4BCE-B736-8424A4E74F70}"/>
              </a:ext>
            </a:extLst>
          </p:cNvPr>
          <p:cNvSpPr/>
          <p:nvPr/>
        </p:nvSpPr>
        <p:spPr>
          <a:xfrm>
            <a:off x="4848799" y="1393399"/>
            <a:ext cx="3578225" cy="305700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11" name="圖片 10">
            <a:extLst>
              <a:ext uri="{FF2B5EF4-FFF2-40B4-BE49-F238E27FC236}">
                <a16:creationId xmlns:a16="http://schemas.microsoft.com/office/drawing/2014/main" id="{CD5F2F82-5602-4196-BEDF-1E3FDE009E01}"/>
              </a:ext>
            </a:extLst>
          </p:cNvPr>
          <p:cNvPicPr>
            <a:picLocks noChangeAspect="1"/>
          </p:cNvPicPr>
          <p:nvPr/>
        </p:nvPicPr>
        <p:blipFill rotWithShape="1">
          <a:blip r:embed="rId3">
            <a:clrChange>
              <a:clrFrom>
                <a:srgbClr val="FFFFFF"/>
              </a:clrFrom>
              <a:clrTo>
                <a:srgbClr val="FFFFFF">
                  <a:alpha val="0"/>
                </a:srgbClr>
              </a:clrTo>
            </a:clrChange>
            <a:lum/>
          </a:blip>
          <a:srcRect l="13685" t="8566" r="954" b="775"/>
          <a:stretch>
            <a:fillRect/>
          </a:stretch>
        </p:blipFill>
        <p:spPr>
          <a:xfrm>
            <a:off x="5050780" y="1409619"/>
            <a:ext cx="3376244" cy="5035199"/>
          </a:xfrm>
          <a:prstGeom prst="rect">
            <a:avLst/>
          </a:prstGeom>
          <a:noFill/>
          <a:ln>
            <a:noFill/>
          </a:ln>
        </p:spPr>
      </p:pic>
      <p:pic>
        <p:nvPicPr>
          <p:cNvPr id="12" name="圖片 11">
            <a:extLst>
              <a:ext uri="{FF2B5EF4-FFF2-40B4-BE49-F238E27FC236}">
                <a16:creationId xmlns:a16="http://schemas.microsoft.com/office/drawing/2014/main" id="{AC54CAFC-E4AF-4FBC-A5D4-4B6DDA438EB6}"/>
              </a:ext>
            </a:extLst>
          </p:cNvPr>
          <p:cNvPicPr/>
          <p:nvPr/>
        </p:nvPicPr>
        <p:blipFill rotWithShape="1">
          <a:blip r:embed="rId3">
            <a:clrChange>
              <a:clrFrom>
                <a:srgbClr val="FFFFFF"/>
              </a:clrFrom>
              <a:clrTo>
                <a:srgbClr val="FFFFFF">
                  <a:alpha val="0"/>
                </a:srgbClr>
              </a:clrTo>
            </a:clrChange>
            <a:lum/>
          </a:blip>
          <a:srcRect l="988" t="10001" r="86196" b="73425"/>
          <a:stretch>
            <a:fillRect/>
          </a:stretch>
        </p:blipFill>
        <p:spPr>
          <a:xfrm>
            <a:off x="4944441" y="3567242"/>
            <a:ext cx="461962" cy="876300"/>
          </a:xfrm>
          <a:prstGeom prst="rect">
            <a:avLst/>
          </a:prstGeom>
          <a:solidFill>
            <a:srgbClr val="ECE7F1"/>
          </a:solidFill>
          <a:ln>
            <a:noFill/>
          </a:ln>
        </p:spPr>
      </p:pic>
      <p:sp>
        <p:nvSpPr>
          <p:cNvPr id="14" name="矩形: 圓角 13">
            <a:extLst>
              <a:ext uri="{FF2B5EF4-FFF2-40B4-BE49-F238E27FC236}">
                <a16:creationId xmlns:a16="http://schemas.microsoft.com/office/drawing/2014/main" id="{103477FC-8C87-42B5-8D42-D77B3DAF4A07}"/>
              </a:ext>
            </a:extLst>
          </p:cNvPr>
          <p:cNvSpPr/>
          <p:nvPr/>
        </p:nvSpPr>
        <p:spPr>
          <a:xfrm>
            <a:off x="612139" y="1483904"/>
            <a:ext cx="3135132" cy="582915"/>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申請人檢附</a:t>
            </a:r>
            <a:r>
              <a:rPr lang="zh-TW" altLang="en-US"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申請書</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切結書</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，向工作站</a:t>
            </a:r>
            <a:r>
              <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管理處辦理申請許可。</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5" name="矩形: 圓角 14">
            <a:extLst>
              <a:ext uri="{FF2B5EF4-FFF2-40B4-BE49-F238E27FC236}">
                <a16:creationId xmlns:a16="http://schemas.microsoft.com/office/drawing/2014/main" id="{F33FB3A6-B4C9-4B96-A5C5-CF995E930C1A}"/>
              </a:ext>
            </a:extLst>
          </p:cNvPr>
          <p:cNvSpPr/>
          <p:nvPr/>
        </p:nvSpPr>
        <p:spPr>
          <a:xfrm>
            <a:off x="612138" y="2395796"/>
            <a:ext cx="3135132" cy="827756"/>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工作站進行</a:t>
            </a:r>
            <a:r>
              <a:rPr lang="zh-TW" altLang="en-US"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書審</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，資料不符者由管理處通知申請人限期補正，屆期未補正者，依灌排辦法</a:t>
            </a:r>
            <a:r>
              <a:rPr lang="zh-TW" altLang="en-US"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條「不予受理」</a:t>
            </a:r>
            <a:endParaRPr lang="en-US" altLang="zh-TW">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 name="矩形: 圓角 15">
            <a:extLst>
              <a:ext uri="{FF2B5EF4-FFF2-40B4-BE49-F238E27FC236}">
                <a16:creationId xmlns:a16="http://schemas.microsoft.com/office/drawing/2014/main" id="{59D631A8-7C66-4275-A22A-3CFD7085C0CE}"/>
              </a:ext>
            </a:extLst>
          </p:cNvPr>
          <p:cNvSpPr/>
          <p:nvPr/>
        </p:nvSpPr>
        <p:spPr>
          <a:xfrm>
            <a:off x="610925" y="3552529"/>
            <a:ext cx="3130850" cy="587751"/>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工作站辦理</a:t>
            </a:r>
            <a:r>
              <a:rPr lang="zh-TW" altLang="en-US"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初審</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通過後提送管理處</a:t>
            </a:r>
            <a:r>
              <a:rPr lang="zh-TW" altLang="en-US"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複審</a:t>
            </a:r>
            <a:endParaRPr lang="en-US" altLang="zh-TW"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矩形: 圓角 16">
            <a:extLst>
              <a:ext uri="{FF2B5EF4-FFF2-40B4-BE49-F238E27FC236}">
                <a16:creationId xmlns:a16="http://schemas.microsoft.com/office/drawing/2014/main" id="{AF77B78E-D354-4A76-B47B-D96A7EAD37F7}"/>
              </a:ext>
            </a:extLst>
          </p:cNvPr>
          <p:cNvSpPr/>
          <p:nvPr/>
        </p:nvSpPr>
        <p:spPr>
          <a:xfrm>
            <a:off x="610924" y="4469257"/>
            <a:ext cx="3130850" cy="606241"/>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複審未通過者，管理處代辦署稿核發</a:t>
            </a:r>
            <a:r>
              <a:rPr lang="zh-TW" altLang="en-US"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「不予許可」</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之行政處分。</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矩形: 圓角 17">
            <a:extLst>
              <a:ext uri="{FF2B5EF4-FFF2-40B4-BE49-F238E27FC236}">
                <a16:creationId xmlns:a16="http://schemas.microsoft.com/office/drawing/2014/main" id="{6B6F73F2-E717-42A7-A552-8DAB88C34BD8}"/>
              </a:ext>
            </a:extLst>
          </p:cNvPr>
          <p:cNvSpPr/>
          <p:nvPr/>
        </p:nvSpPr>
        <p:spPr>
          <a:xfrm>
            <a:off x="610925" y="5404473"/>
            <a:ext cx="3130850" cy="766827"/>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複審通過者，管理處計算規費</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並</a:t>
            </a:r>
            <a:r>
              <a:rPr lang="zh-TW" altLang="en-US"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代辦署稿核發</a:t>
            </a:r>
            <a:r>
              <a:rPr lang="zh-TW" altLang="en-US"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繳費通知書</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告知申請人應繳費用及繳費期限</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19" name="直線單箭頭接點 18">
            <a:extLst>
              <a:ext uri="{FF2B5EF4-FFF2-40B4-BE49-F238E27FC236}">
                <a16:creationId xmlns:a16="http://schemas.microsoft.com/office/drawing/2014/main" id="{C42A9031-2E53-45D5-A629-81338A1E4BD5}"/>
              </a:ext>
            </a:extLst>
          </p:cNvPr>
          <p:cNvCxnSpPr>
            <a:stCxn id="14" idx="2"/>
            <a:endCxn id="15" idx="0"/>
          </p:cNvCxnSpPr>
          <p:nvPr/>
        </p:nvCxnSpPr>
        <p:spPr>
          <a:xfrm flipH="1">
            <a:off x="2179704" y="2066819"/>
            <a:ext cx="1" cy="32897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92C4FCE0-43EC-4750-8278-F1FDBD433868}"/>
              </a:ext>
            </a:extLst>
          </p:cNvPr>
          <p:cNvCxnSpPr>
            <a:stCxn id="15" idx="2"/>
            <a:endCxn id="16" idx="0"/>
          </p:cNvCxnSpPr>
          <p:nvPr/>
        </p:nvCxnSpPr>
        <p:spPr>
          <a:xfrm flipH="1">
            <a:off x="2176350" y="3223552"/>
            <a:ext cx="3354" cy="32897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75AB4561-BA3D-4B89-9E78-1F96B4FC4EA7}"/>
              </a:ext>
            </a:extLst>
          </p:cNvPr>
          <p:cNvCxnSpPr>
            <a:stCxn id="16" idx="2"/>
            <a:endCxn id="17" idx="0"/>
          </p:cNvCxnSpPr>
          <p:nvPr/>
        </p:nvCxnSpPr>
        <p:spPr>
          <a:xfrm flipH="1">
            <a:off x="2176349" y="4140280"/>
            <a:ext cx="1" cy="32897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03073ACF-4B27-4A56-B340-61D5963A0D98}"/>
              </a:ext>
            </a:extLst>
          </p:cNvPr>
          <p:cNvCxnSpPr>
            <a:stCxn id="17" idx="2"/>
            <a:endCxn id="18" idx="0"/>
          </p:cNvCxnSpPr>
          <p:nvPr/>
        </p:nvCxnSpPr>
        <p:spPr>
          <a:xfrm>
            <a:off x="2176349" y="5075498"/>
            <a:ext cx="1" cy="328975"/>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4C30E421-8FEE-4B53-8B17-6BDC76BABFAF}"/>
              </a:ext>
            </a:extLst>
          </p:cNvPr>
          <p:cNvSpPr/>
          <p:nvPr/>
        </p:nvSpPr>
        <p:spPr>
          <a:xfrm>
            <a:off x="4226219" y="2776933"/>
            <a:ext cx="595035" cy="338554"/>
          </a:xfrm>
          <a:prstGeom prst="rect">
            <a:avLst/>
          </a:prstGeom>
        </p:spPr>
        <p:txBody>
          <a:bodyPr wrap="none">
            <a:spAutoFit/>
          </a:bodyPr>
          <a:lstStyle/>
          <a:p>
            <a:r>
              <a:rPr lang="zh-TW" altLang="en-US" sz="1600" b="1">
                <a:ln w="0"/>
                <a:solidFill>
                  <a:schemeClr val="tx1"/>
                </a:solidFill>
                <a:latin typeface="微軟正黑體" panose="020B0604030504040204" pitchFamily="34" charset="-120"/>
                <a:ea typeface="微軟正黑體" panose="020B0604030504040204" pitchFamily="34" charset="-120"/>
              </a:rPr>
              <a:t>概述</a:t>
            </a:r>
          </a:p>
        </p:txBody>
      </p:sp>
      <p:pic>
        <p:nvPicPr>
          <p:cNvPr id="24" name="圖片 23">
            <a:extLst>
              <a:ext uri="{FF2B5EF4-FFF2-40B4-BE49-F238E27FC236}">
                <a16:creationId xmlns:a16="http://schemas.microsoft.com/office/drawing/2014/main" id="{6BF7D8A1-EBF4-468F-A60D-8CD47E95C545}"/>
              </a:ext>
            </a:extLst>
          </p:cNvPr>
          <p:cNvPicPr>
            <a:picLocks noChangeAspect="1"/>
          </p:cNvPicPr>
          <p:nvPr/>
        </p:nvPicPr>
        <p:blipFill rotWithShape="1">
          <a:blip r:embed="rId4">
            <a:extLst>
              <a:ext uri="{28A0092B-C50C-407E-A947-70E740481C1C}">
                <a14:useLocalDpi xmlns:a14="http://schemas.microsoft.com/office/drawing/2010/main" val="0"/>
              </a:ext>
            </a:extLst>
          </a:blip>
          <a:srcRect l="9747" t="62273" r="55252" b="25757"/>
          <a:stretch/>
        </p:blipFill>
        <p:spPr>
          <a:xfrm>
            <a:off x="4139582" y="1088886"/>
            <a:ext cx="1841225" cy="576104"/>
          </a:xfrm>
          <a:custGeom>
            <a:avLst/>
            <a:gdLst>
              <a:gd name="connsiteX0" fmla="*/ 0 w 1779424"/>
              <a:gd name="connsiteY0" fmla="*/ 3 h 514662"/>
              <a:gd name="connsiteX1" fmla="*/ 1779422 w 1779424"/>
              <a:gd name="connsiteY1" fmla="*/ 3 h 514662"/>
              <a:gd name="connsiteX2" fmla="*/ 1572257 w 1779424"/>
              <a:gd name="connsiteY2" fmla="*/ 257330 h 514662"/>
              <a:gd name="connsiteX3" fmla="*/ 1779423 w 1779424"/>
              <a:gd name="connsiteY3" fmla="*/ 514660 h 514662"/>
              <a:gd name="connsiteX4" fmla="*/ 1779423 w 1779424"/>
              <a:gd name="connsiteY4" fmla="*/ 514662 h 514662"/>
              <a:gd name="connsiteX5" fmla="*/ 0 w 1779424"/>
              <a:gd name="connsiteY5" fmla="*/ 514662 h 514662"/>
              <a:gd name="connsiteX6" fmla="*/ 1779424 w 1779424"/>
              <a:gd name="connsiteY6" fmla="*/ 0 h 514662"/>
              <a:gd name="connsiteX7" fmla="*/ 1779424 w 1779424"/>
              <a:gd name="connsiteY7" fmla="*/ 514661 h 514662"/>
              <a:gd name="connsiteX8" fmla="*/ 1779423 w 1779424"/>
              <a:gd name="connsiteY8" fmla="*/ 514660 h 514662"/>
              <a:gd name="connsiteX9" fmla="*/ 1779423 w 1779424"/>
              <a:gd name="connsiteY9" fmla="*/ 3 h 514662"/>
              <a:gd name="connsiteX10" fmla="*/ 1779422 w 1779424"/>
              <a:gd name="connsiteY10" fmla="*/ 3 h 5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9424" h="514662">
                <a:moveTo>
                  <a:pt x="0" y="3"/>
                </a:moveTo>
                <a:lnTo>
                  <a:pt x="1779422" y="3"/>
                </a:lnTo>
                <a:lnTo>
                  <a:pt x="1572257" y="257330"/>
                </a:lnTo>
                <a:lnTo>
                  <a:pt x="1779423" y="514660"/>
                </a:lnTo>
                <a:lnTo>
                  <a:pt x="1779423" y="514662"/>
                </a:lnTo>
                <a:lnTo>
                  <a:pt x="0" y="514662"/>
                </a:lnTo>
                <a:close/>
                <a:moveTo>
                  <a:pt x="1779424" y="0"/>
                </a:moveTo>
                <a:lnTo>
                  <a:pt x="1779424" y="514661"/>
                </a:lnTo>
                <a:lnTo>
                  <a:pt x="1779423" y="514660"/>
                </a:lnTo>
                <a:lnTo>
                  <a:pt x="1779423" y="3"/>
                </a:lnTo>
                <a:lnTo>
                  <a:pt x="1779422" y="3"/>
                </a:lnTo>
                <a:close/>
              </a:path>
            </a:pathLst>
          </a:custGeom>
          <a:effectLst>
            <a:outerShdw blurRad="50800" dist="38100" dir="2700000" algn="tl" rotWithShape="0">
              <a:schemeClr val="bg1">
                <a:alpha val="40000"/>
              </a:schemeClr>
            </a:outerShdw>
          </a:effectLst>
        </p:spPr>
      </p:pic>
      <p:sp>
        <p:nvSpPr>
          <p:cNvPr id="13" name="矩形 12">
            <a:extLst>
              <a:ext uri="{FF2B5EF4-FFF2-40B4-BE49-F238E27FC236}">
                <a16:creationId xmlns:a16="http://schemas.microsoft.com/office/drawing/2014/main" id="{40199E65-EB8A-4D2C-B012-AC887021B54C}"/>
              </a:ext>
            </a:extLst>
          </p:cNvPr>
          <p:cNvSpPr/>
          <p:nvPr/>
        </p:nvSpPr>
        <p:spPr>
          <a:xfrm>
            <a:off x="4523016" y="1078732"/>
            <a:ext cx="1774933" cy="57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buClr>
                <a:srgbClr val="FF0000"/>
              </a:buClr>
              <a:buSzPct val="90000"/>
            </a:pPr>
            <a:r>
              <a:rPr lang="zh-TW" altLang="en-US" sz="2800">
                <a:ln w="0"/>
                <a:solidFill>
                  <a:schemeClr val="bg1"/>
                </a:solidFill>
                <a:latin typeface="微軟正黑體" panose="020B0604030504040204" pitchFamily="34" charset="-120"/>
                <a:ea typeface="微軟正黑體" panose="020B0604030504040204" pitchFamily="34" charset="-120"/>
              </a:rPr>
              <a:t>步驟一</a:t>
            </a:r>
            <a:endParaRPr lang="en-US" altLang="zh-TW" sz="2800">
              <a:ln w="0"/>
              <a:solidFill>
                <a:schemeClr val="bg1"/>
              </a:solidFill>
              <a:latin typeface="微軟正黑體" panose="020B0604030504040204" pitchFamily="34" charset="-120"/>
              <a:ea typeface="微軟正黑體" panose="020B0604030504040204" pitchFamily="34" charset="-120"/>
            </a:endParaRPr>
          </a:p>
        </p:txBody>
      </p:sp>
      <p:sp>
        <p:nvSpPr>
          <p:cNvPr id="26" name="箭號: 向右 25">
            <a:extLst>
              <a:ext uri="{FF2B5EF4-FFF2-40B4-BE49-F238E27FC236}">
                <a16:creationId xmlns:a16="http://schemas.microsoft.com/office/drawing/2014/main" id="{FE87FB53-8A04-4EF6-BB43-B4594C89ED80}"/>
              </a:ext>
            </a:extLst>
          </p:cNvPr>
          <p:cNvSpPr/>
          <p:nvPr/>
        </p:nvSpPr>
        <p:spPr>
          <a:xfrm rot="10800000" flipH="1">
            <a:off x="8370034" y="5073106"/>
            <a:ext cx="760044" cy="836315"/>
          </a:xfrm>
          <a:prstGeom prst="rightArrow">
            <a:avLst>
              <a:gd name="adj1" fmla="val 59581"/>
              <a:gd name="adj2" fmla="val 43839"/>
            </a:avLst>
          </a:prstGeom>
          <a:solidFill>
            <a:srgbClr val="FFF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7" name="矩形 26">
            <a:extLst>
              <a:ext uri="{FF2B5EF4-FFF2-40B4-BE49-F238E27FC236}">
                <a16:creationId xmlns:a16="http://schemas.microsoft.com/office/drawing/2014/main" id="{C348D60E-D6EF-47DE-8C15-159AF6EECA02}"/>
              </a:ext>
            </a:extLst>
          </p:cNvPr>
          <p:cNvSpPr/>
          <p:nvPr/>
        </p:nvSpPr>
        <p:spPr>
          <a:xfrm flipH="1">
            <a:off x="8389491" y="5304598"/>
            <a:ext cx="648266" cy="338554"/>
          </a:xfrm>
          <a:prstGeom prst="rect">
            <a:avLst/>
          </a:prstGeom>
        </p:spPr>
        <p:txBody>
          <a:bodyPr wrap="square">
            <a:spAutoFit/>
          </a:bodyPr>
          <a:lstStyle/>
          <a:p>
            <a:r>
              <a:rPr lang="zh-TW" altLang="en-US" sz="1600" b="1">
                <a:ln w="0"/>
                <a:solidFill>
                  <a:schemeClr val="tx1"/>
                </a:solidFill>
                <a:latin typeface="微軟正黑體" panose="020B0604030504040204" pitchFamily="34" charset="-120"/>
                <a:ea typeface="微軟正黑體" panose="020B0604030504040204" pitchFamily="34" charset="-120"/>
              </a:rPr>
              <a:t>概述</a:t>
            </a:r>
          </a:p>
        </p:txBody>
      </p:sp>
      <p:sp>
        <p:nvSpPr>
          <p:cNvPr id="28" name="文字方塊 27">
            <a:extLst>
              <a:ext uri="{FF2B5EF4-FFF2-40B4-BE49-F238E27FC236}">
                <a16:creationId xmlns:a16="http://schemas.microsoft.com/office/drawing/2014/main" id="{167BD35B-9C55-4B9B-ADFE-FFA481957AD1}"/>
              </a:ext>
            </a:extLst>
          </p:cNvPr>
          <p:cNvSpPr txBox="1"/>
          <p:nvPr/>
        </p:nvSpPr>
        <p:spPr>
          <a:xfrm>
            <a:off x="9219647" y="5343487"/>
            <a:ext cx="2763885" cy="844718"/>
          </a:xfrm>
          <a:prstGeom prst="rect">
            <a:avLst/>
          </a:prstGeom>
          <a:noFill/>
        </p:spPr>
        <p:txBody>
          <a:bodyPr wrap="square">
            <a:spAutoFit/>
          </a:bodyPr>
          <a:lstStyle/>
          <a:p>
            <a:pPr marL="88900" lvl="8" algn="just" defTabSz="914400" fontAlgn="base">
              <a:lnSpc>
                <a:spcPts val="2000"/>
              </a:lnSpc>
              <a:spcBef>
                <a:spcPts val="600"/>
              </a:spcBef>
              <a:spcAft>
                <a:spcPct val="0"/>
              </a:spcAft>
              <a:buClrTx/>
              <a:buSzPct val="100000"/>
              <a:defRPr/>
            </a:pPr>
            <a:r>
              <a:rPr lang="zh-TW" altLang="en-US" sz="1600"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經廢止許可者，當事人仍繼續使用者，得依法辦理後續裁罰事宜。</a:t>
            </a:r>
            <a:endParaRPr lang="en-US" altLang="zh-TW" sz="1600"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30" name="圖片 29">
            <a:extLst>
              <a:ext uri="{FF2B5EF4-FFF2-40B4-BE49-F238E27FC236}">
                <a16:creationId xmlns:a16="http://schemas.microsoft.com/office/drawing/2014/main" id="{4B264832-9880-4FA3-B429-5B2429747B1B}"/>
              </a:ext>
            </a:extLst>
          </p:cNvPr>
          <p:cNvPicPr>
            <a:picLocks noChangeAspect="1"/>
          </p:cNvPicPr>
          <p:nvPr/>
        </p:nvPicPr>
        <p:blipFill rotWithShape="1">
          <a:blip r:embed="rId4">
            <a:extLst>
              <a:ext uri="{28A0092B-C50C-407E-A947-70E740481C1C}">
                <a14:useLocalDpi xmlns:a14="http://schemas.microsoft.com/office/drawing/2010/main" val="0"/>
              </a:ext>
            </a:extLst>
          </a:blip>
          <a:srcRect l="9747" t="62273" r="55252" b="25757"/>
          <a:stretch/>
        </p:blipFill>
        <p:spPr>
          <a:xfrm>
            <a:off x="7329074" y="4477019"/>
            <a:ext cx="1841225" cy="576104"/>
          </a:xfrm>
          <a:custGeom>
            <a:avLst/>
            <a:gdLst>
              <a:gd name="connsiteX0" fmla="*/ 0 w 1779424"/>
              <a:gd name="connsiteY0" fmla="*/ 3 h 514662"/>
              <a:gd name="connsiteX1" fmla="*/ 1779422 w 1779424"/>
              <a:gd name="connsiteY1" fmla="*/ 3 h 514662"/>
              <a:gd name="connsiteX2" fmla="*/ 1572257 w 1779424"/>
              <a:gd name="connsiteY2" fmla="*/ 257330 h 514662"/>
              <a:gd name="connsiteX3" fmla="*/ 1779423 w 1779424"/>
              <a:gd name="connsiteY3" fmla="*/ 514660 h 514662"/>
              <a:gd name="connsiteX4" fmla="*/ 1779423 w 1779424"/>
              <a:gd name="connsiteY4" fmla="*/ 514662 h 514662"/>
              <a:gd name="connsiteX5" fmla="*/ 0 w 1779424"/>
              <a:gd name="connsiteY5" fmla="*/ 514662 h 514662"/>
              <a:gd name="connsiteX6" fmla="*/ 1779424 w 1779424"/>
              <a:gd name="connsiteY6" fmla="*/ 0 h 514662"/>
              <a:gd name="connsiteX7" fmla="*/ 1779424 w 1779424"/>
              <a:gd name="connsiteY7" fmla="*/ 514661 h 514662"/>
              <a:gd name="connsiteX8" fmla="*/ 1779423 w 1779424"/>
              <a:gd name="connsiteY8" fmla="*/ 514660 h 514662"/>
              <a:gd name="connsiteX9" fmla="*/ 1779423 w 1779424"/>
              <a:gd name="connsiteY9" fmla="*/ 3 h 514662"/>
              <a:gd name="connsiteX10" fmla="*/ 1779422 w 1779424"/>
              <a:gd name="connsiteY10" fmla="*/ 3 h 51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9424" h="514662">
                <a:moveTo>
                  <a:pt x="0" y="3"/>
                </a:moveTo>
                <a:lnTo>
                  <a:pt x="1779422" y="3"/>
                </a:lnTo>
                <a:lnTo>
                  <a:pt x="1572257" y="257330"/>
                </a:lnTo>
                <a:lnTo>
                  <a:pt x="1779423" y="514660"/>
                </a:lnTo>
                <a:lnTo>
                  <a:pt x="1779423" y="514662"/>
                </a:lnTo>
                <a:lnTo>
                  <a:pt x="0" y="514662"/>
                </a:lnTo>
                <a:close/>
                <a:moveTo>
                  <a:pt x="1779424" y="0"/>
                </a:moveTo>
                <a:lnTo>
                  <a:pt x="1779424" y="514661"/>
                </a:lnTo>
                <a:lnTo>
                  <a:pt x="1779423" y="514660"/>
                </a:lnTo>
                <a:lnTo>
                  <a:pt x="1779423" y="3"/>
                </a:lnTo>
                <a:lnTo>
                  <a:pt x="1779422" y="3"/>
                </a:lnTo>
                <a:close/>
              </a:path>
            </a:pathLst>
          </a:custGeom>
          <a:effectLst>
            <a:outerShdw blurRad="50800" dist="38100" dir="2700000" algn="tl" rotWithShape="0">
              <a:schemeClr val="bg1">
                <a:alpha val="40000"/>
              </a:schemeClr>
            </a:outerShdw>
          </a:effectLst>
        </p:spPr>
      </p:pic>
      <p:sp>
        <p:nvSpPr>
          <p:cNvPr id="31" name="矩形 30">
            <a:extLst>
              <a:ext uri="{FF2B5EF4-FFF2-40B4-BE49-F238E27FC236}">
                <a16:creationId xmlns:a16="http://schemas.microsoft.com/office/drawing/2014/main" id="{E4A6C7AA-9F33-4120-8B5F-E59E99AB2A0A}"/>
              </a:ext>
            </a:extLst>
          </p:cNvPr>
          <p:cNvSpPr/>
          <p:nvPr/>
        </p:nvSpPr>
        <p:spPr>
          <a:xfrm>
            <a:off x="7712508" y="4466865"/>
            <a:ext cx="1774933" cy="57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buClr>
                <a:srgbClr val="FF0000"/>
              </a:buClr>
              <a:buSzPct val="90000"/>
            </a:pPr>
            <a:r>
              <a:rPr lang="zh-TW" altLang="en-US" sz="2800">
                <a:ln w="0"/>
                <a:solidFill>
                  <a:schemeClr val="bg1"/>
                </a:solidFill>
                <a:latin typeface="微軟正黑體" panose="020B0604030504040204" pitchFamily="34" charset="-120"/>
                <a:ea typeface="微軟正黑體" panose="020B0604030504040204" pitchFamily="34" charset="-120"/>
              </a:rPr>
              <a:t>步驟二</a:t>
            </a:r>
            <a:endParaRPr lang="en-US" altLang="zh-TW" sz="2800">
              <a:ln w="0"/>
              <a:solidFill>
                <a:schemeClr val="bg1"/>
              </a:solidFill>
              <a:latin typeface="微軟正黑體" panose="020B0604030504040204" pitchFamily="34" charset="-120"/>
              <a:ea typeface="微軟正黑體" panose="020B0604030504040204" pitchFamily="34" charset="-120"/>
            </a:endParaRPr>
          </a:p>
        </p:txBody>
      </p:sp>
      <p:grpSp>
        <p:nvGrpSpPr>
          <p:cNvPr id="43" name="群組 42">
            <a:extLst>
              <a:ext uri="{FF2B5EF4-FFF2-40B4-BE49-F238E27FC236}">
                <a16:creationId xmlns:a16="http://schemas.microsoft.com/office/drawing/2014/main" id="{C5ED5532-E0A6-421A-AE37-FCE8E4640801}"/>
              </a:ext>
            </a:extLst>
          </p:cNvPr>
          <p:cNvGrpSpPr/>
          <p:nvPr/>
        </p:nvGrpSpPr>
        <p:grpSpPr>
          <a:xfrm>
            <a:off x="8983812" y="2426576"/>
            <a:ext cx="2999721" cy="2640070"/>
            <a:chOff x="8983812" y="1816966"/>
            <a:chExt cx="2999721" cy="3525107"/>
          </a:xfrm>
        </p:grpSpPr>
        <p:sp>
          <p:nvSpPr>
            <p:cNvPr id="34" name="矩形: 圓角 33">
              <a:extLst>
                <a:ext uri="{FF2B5EF4-FFF2-40B4-BE49-F238E27FC236}">
                  <a16:creationId xmlns:a16="http://schemas.microsoft.com/office/drawing/2014/main" id="{B7F8DAAB-3C74-4E06-95FE-13F702F614A0}"/>
                </a:ext>
              </a:extLst>
            </p:cNvPr>
            <p:cNvSpPr/>
            <p:nvPr/>
          </p:nvSpPr>
          <p:spPr>
            <a:xfrm>
              <a:off x="9219647" y="1816966"/>
              <a:ext cx="2763886" cy="3525107"/>
            </a:xfrm>
            <a:prstGeom prst="roundRect">
              <a:avLst/>
            </a:prstGeom>
            <a:solidFill>
              <a:srgbClr val="FFF0D1"/>
            </a:solidFill>
            <a:ln w="19050">
              <a:solidFill>
                <a:srgbClr val="FFB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a:extLst>
                <a:ext uri="{FF2B5EF4-FFF2-40B4-BE49-F238E27FC236}">
                  <a16:creationId xmlns:a16="http://schemas.microsoft.com/office/drawing/2014/main" id="{7F365349-30B6-4671-BD4B-93B0A1EFC753}"/>
                </a:ext>
              </a:extLst>
            </p:cNvPr>
            <p:cNvSpPr txBox="1"/>
            <p:nvPr/>
          </p:nvSpPr>
          <p:spPr>
            <a:xfrm>
              <a:off x="9330230" y="1967132"/>
              <a:ext cx="2530743" cy="528350"/>
            </a:xfrm>
            <a:prstGeom prst="rect">
              <a:avLst/>
            </a:prstGeom>
            <a:noFill/>
          </p:spPr>
          <p:txBody>
            <a:bodyPr wrap="square">
              <a:spAutoFit/>
            </a:bodyPr>
            <a:lstStyle/>
            <a:p>
              <a:pPr marL="88900" lvl="8" algn="just" fontAlgn="base">
                <a:lnSpc>
                  <a:spcPts val="1700"/>
                </a:lnSpc>
                <a:spcBef>
                  <a:spcPts val="600"/>
                </a:spcBef>
                <a:spcAft>
                  <a:spcPct val="0"/>
                </a:spcAft>
                <a:buClrTx/>
                <a:buSzPct val="100000"/>
                <a:defRPr/>
              </a:pPr>
              <a:r>
                <a:rPr lang="zh-TW" altLang="en-US" sz="1800"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許可後如有下列情形之一，得廢止原許可：</a:t>
              </a:r>
              <a:endParaRPr lang="en-US" altLang="zh-TW" sz="1800"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0" name="文字方塊 39">
              <a:extLst>
                <a:ext uri="{FF2B5EF4-FFF2-40B4-BE49-F238E27FC236}">
                  <a16:creationId xmlns:a16="http://schemas.microsoft.com/office/drawing/2014/main" id="{CC522E98-536E-407C-AE4A-EFB3C01765E4}"/>
                </a:ext>
              </a:extLst>
            </p:cNvPr>
            <p:cNvSpPr txBox="1"/>
            <p:nvPr/>
          </p:nvSpPr>
          <p:spPr>
            <a:xfrm>
              <a:off x="8983812" y="2518970"/>
              <a:ext cx="2999720" cy="2130327"/>
            </a:xfrm>
            <a:prstGeom prst="rect">
              <a:avLst/>
            </a:prstGeom>
            <a:noFill/>
          </p:spPr>
          <p:txBody>
            <a:bodyPr wrap="square">
              <a:spAutoFit/>
            </a:bodyPr>
            <a:lstStyle/>
            <a:p>
              <a:pPr marL="742950" marR="0" lvl="1" indent="-285750" algn="just" defTabSz="-635" fontAlgn="base">
                <a:lnSpc>
                  <a:spcPts val="2700"/>
                </a:lnSpc>
                <a:spcAft>
                  <a:spcPct val="0"/>
                </a:spcAft>
                <a:buClrTx/>
                <a:buSzPct val="109000"/>
                <a:buFont typeface="Wingdings" panose="05000000000000000000" pitchFamily="2" charset="2"/>
                <a:buChar char="l"/>
                <a:defRPr/>
              </a:pPr>
              <a:r>
                <a:rPr lang="zh-TW" altLang="en-US" sz="1600" kern="150">
                  <a:latin typeface="微軟正黑體" panose="020B0604030504040204" pitchFamily="34" charset="-120"/>
                  <a:ea typeface="微軟正黑體" panose="020B0604030504040204" pitchFamily="34" charset="-120"/>
                  <a:cs typeface="Times New Roman" panose="02020603050405020304" pitchFamily="18" charset="0"/>
                </a:rPr>
                <a:t>未提出</a:t>
              </a:r>
              <a:r>
                <a:rPr lang="zh-TW" altLang="zh-TW" sz="1600" kern="150">
                  <a:latin typeface="微軟正黑體" panose="020B0604030504040204" pitchFamily="34" charset="-120"/>
                  <a:ea typeface="微軟正黑體" panose="020B0604030504040204" pitchFamily="34" charset="-120"/>
                  <a:cs typeface="Times New Roman" panose="02020603050405020304" pitchFamily="18" charset="0"/>
                </a:rPr>
                <a:t>開工報告書</a:t>
              </a:r>
              <a:endParaRPr lang="en-US" altLang="zh-TW" sz="1600" kern="150">
                <a:latin typeface="微軟正黑體" panose="020B0604030504040204" pitchFamily="34" charset="-120"/>
                <a:ea typeface="微軟正黑體" panose="020B0604030504040204" pitchFamily="34" charset="-120"/>
                <a:cs typeface="Times New Roman" panose="02020603050405020304" pitchFamily="18" charset="0"/>
              </a:endParaRPr>
            </a:p>
            <a:p>
              <a:pPr marL="742950" lvl="1" indent="-285750" algn="just">
                <a:lnSpc>
                  <a:spcPts val="2700"/>
                </a:lnSpc>
                <a:buClrTx/>
                <a:buSzPct val="109000"/>
                <a:buFont typeface="Wingdings" panose="05000000000000000000" pitchFamily="2" charset="2"/>
                <a:buChar char="l"/>
              </a:pPr>
              <a:r>
                <a:rPr lang="zh-TW" altLang="en-US" sz="1600" kern="150">
                  <a:latin typeface="微軟正黑體" panose="020B0604030504040204" pitchFamily="34" charset="-120"/>
                  <a:ea typeface="微軟正黑體" panose="020B0604030504040204" pitchFamily="34" charset="-120"/>
                  <a:cs typeface="Times New Roman" panose="02020603050405020304" pitchFamily="18" charset="0"/>
                </a:rPr>
                <a:t>未</a:t>
              </a:r>
              <a:r>
                <a:rPr lang="zh-TW" altLang="en-US" sz="1600" kern="150">
                  <a:effectLst/>
                  <a:latin typeface="微軟正黑體" panose="020B0604030504040204" pitchFamily="34" charset="-120"/>
                  <a:ea typeface="微軟正黑體" panose="020B0604030504040204" pitchFamily="34" charset="-120"/>
                  <a:cs typeface="Times New Roman" panose="02020603050405020304" pitchFamily="18" charset="0"/>
                </a:rPr>
                <a:t>提交</a:t>
              </a:r>
              <a:r>
                <a:rPr lang="zh-TW" altLang="zh-TW" sz="1600" kern="150">
                  <a:effectLst/>
                  <a:latin typeface="微軟正黑體" panose="020B0604030504040204" pitchFamily="34" charset="-120"/>
                  <a:ea typeface="微軟正黑體" panose="020B0604030504040204" pitchFamily="34" charset="-120"/>
                  <a:cs typeface="Times New Roman" panose="02020603050405020304" pitchFamily="18" charset="0"/>
                </a:rPr>
                <a:t>完工報告書</a:t>
              </a:r>
              <a:endParaRPr lang="en-US" altLang="zh-TW" sz="1600" kern="15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742950" lvl="1" indent="-285750" algn="just">
                <a:lnSpc>
                  <a:spcPts val="2700"/>
                </a:lnSpc>
                <a:buClrTx/>
                <a:buSzPct val="109000"/>
                <a:buFont typeface="Wingdings" panose="05000000000000000000" pitchFamily="2" charset="2"/>
                <a:buChar char="l"/>
              </a:pPr>
              <a:r>
                <a:rPr lang="zh-TW" altLang="zh-TW" sz="1600" kern="150">
                  <a:effectLst/>
                  <a:latin typeface="微軟正黑體" panose="020B0604030504040204" pitchFamily="34" charset="-120"/>
                  <a:ea typeface="微軟正黑體" panose="020B0604030504040204" pitchFamily="34" charset="-120"/>
                  <a:cs typeface="Times New Roman" panose="02020603050405020304" pitchFamily="18" charset="0"/>
                </a:rPr>
                <a:t>未依申請書及計畫書之同意事項及內容使用</a:t>
              </a:r>
            </a:p>
            <a:p>
              <a:pPr marL="742950" lvl="1" indent="-285750" algn="just">
                <a:lnSpc>
                  <a:spcPts val="2700"/>
                </a:lnSpc>
                <a:buClrTx/>
                <a:buSzPct val="109000"/>
                <a:buFont typeface="Wingdings" panose="05000000000000000000" pitchFamily="2" charset="2"/>
                <a:buChar char="l"/>
              </a:pPr>
              <a:r>
                <a:rPr lang="zh-TW" altLang="zh-TW" sz="1600" kern="150">
                  <a:effectLst/>
                  <a:latin typeface="微軟正黑體" panose="020B0604030504040204" pitchFamily="34" charset="-120"/>
                  <a:ea typeface="微軟正黑體" panose="020B0604030504040204" pitchFamily="34" charset="-120"/>
                  <a:cs typeface="Times New Roman" panose="02020603050405020304" pitchFamily="18" charset="0"/>
                </a:rPr>
                <a:t>發生妨礙原有功能運作及維護之具體事實者</a:t>
              </a:r>
              <a:endParaRPr lang="en-US" altLang="zh-TW" sz="1600" kern="150">
                <a:latin typeface="微軟正黑體" panose="020B0604030504040204" pitchFamily="34" charset="-120"/>
                <a:ea typeface="微軟正黑體" panose="020B0604030504040204" pitchFamily="34" charset="-120"/>
                <a:cs typeface="Times New Roman" panose="02020603050405020304" pitchFamily="18" charset="0"/>
              </a:endParaRPr>
            </a:p>
          </p:txBody>
        </p:sp>
      </p:grpSp>
      <p:pic>
        <p:nvPicPr>
          <p:cNvPr id="35" name="圖片 34">
            <a:extLst>
              <a:ext uri="{FF2B5EF4-FFF2-40B4-BE49-F238E27FC236}">
                <a16:creationId xmlns:a16="http://schemas.microsoft.com/office/drawing/2014/main" id="{038C837C-C538-435A-8F4B-563A384C5839}"/>
              </a:ext>
            </a:extLst>
          </p:cNvPr>
          <p:cNvPicPr>
            <a:picLocks noChangeAspect="1"/>
          </p:cNvPicPr>
          <p:nvPr/>
        </p:nvPicPr>
        <p:blipFill>
          <a:blip r:embed="rId5"/>
          <a:stretch>
            <a:fillRect/>
          </a:stretch>
        </p:blipFill>
        <p:spPr>
          <a:xfrm>
            <a:off x="246392" y="-53884"/>
            <a:ext cx="907747" cy="864000"/>
          </a:xfrm>
          <a:prstGeom prst="rect">
            <a:avLst/>
          </a:prstGeom>
        </p:spPr>
      </p:pic>
      <p:sp>
        <p:nvSpPr>
          <p:cNvPr id="32" name="文字方塊 31">
            <a:extLst>
              <a:ext uri="{FF2B5EF4-FFF2-40B4-BE49-F238E27FC236}">
                <a16:creationId xmlns:a16="http://schemas.microsoft.com/office/drawing/2014/main" id="{7BFFD5A9-E334-65AA-4368-19AEAF6DE1EB}"/>
              </a:ext>
            </a:extLst>
          </p:cNvPr>
          <p:cNvSpPr txBox="1"/>
          <p:nvPr/>
        </p:nvSpPr>
        <p:spPr>
          <a:xfrm>
            <a:off x="1134475" y="23989"/>
            <a:ext cx="10136108"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（第十二條：設施兼作其他使用）</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27353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35" name="矩形: 圓角 34">
            <a:extLst>
              <a:ext uri="{FF2B5EF4-FFF2-40B4-BE49-F238E27FC236}">
                <a16:creationId xmlns:a16="http://schemas.microsoft.com/office/drawing/2014/main" id="{442B4D88-2A1F-0939-98C3-D47930846D72}"/>
              </a:ext>
            </a:extLst>
          </p:cNvPr>
          <p:cNvSpPr/>
          <p:nvPr/>
        </p:nvSpPr>
        <p:spPr>
          <a:xfrm>
            <a:off x="4047339" y="4765404"/>
            <a:ext cx="1511544"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a16="http://schemas.microsoft.com/office/drawing/2014/main" id="{D2084097-C569-047C-06CE-A4897FC32A08}"/>
              </a:ext>
            </a:extLst>
          </p:cNvPr>
          <p:cNvSpPr/>
          <p:nvPr/>
        </p:nvSpPr>
        <p:spPr>
          <a:xfrm>
            <a:off x="4047338" y="5102040"/>
            <a:ext cx="1511544" cy="313517"/>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圓角 41">
            <a:extLst>
              <a:ext uri="{FF2B5EF4-FFF2-40B4-BE49-F238E27FC236}">
                <a16:creationId xmlns:a16="http://schemas.microsoft.com/office/drawing/2014/main" id="{88629DED-0D6E-165C-9A6B-49F2BBFF30C9}"/>
              </a:ext>
            </a:extLst>
          </p:cNvPr>
          <p:cNvSpPr/>
          <p:nvPr/>
        </p:nvSpPr>
        <p:spPr>
          <a:xfrm>
            <a:off x="4047337" y="5721904"/>
            <a:ext cx="1511543" cy="294211"/>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圓角 42">
            <a:extLst>
              <a:ext uri="{FF2B5EF4-FFF2-40B4-BE49-F238E27FC236}">
                <a16:creationId xmlns:a16="http://schemas.microsoft.com/office/drawing/2014/main" id="{5BBB670E-D918-1F8A-B052-2571EF4E1369}"/>
              </a:ext>
            </a:extLst>
          </p:cNvPr>
          <p:cNvSpPr/>
          <p:nvPr/>
        </p:nvSpPr>
        <p:spPr>
          <a:xfrm>
            <a:off x="8000896" y="5521255"/>
            <a:ext cx="869916"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4">
            <a:extLst>
              <a:ext uri="{FF2B5EF4-FFF2-40B4-BE49-F238E27FC236}">
                <a16:creationId xmlns:a16="http://schemas.microsoft.com/office/drawing/2014/main" id="{9A93DABD-094B-06E5-1472-0E95DFC7A645}"/>
              </a:ext>
            </a:extLst>
          </p:cNvPr>
          <p:cNvSpPr/>
          <p:nvPr/>
        </p:nvSpPr>
        <p:spPr>
          <a:xfrm>
            <a:off x="689590" y="4813145"/>
            <a:ext cx="621546"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644D7345-2AD1-54B0-F1BE-5D41F184EEF8}"/>
              </a:ext>
            </a:extLst>
          </p:cNvPr>
          <p:cNvSpPr/>
          <p:nvPr/>
        </p:nvSpPr>
        <p:spPr>
          <a:xfrm>
            <a:off x="677558" y="5443863"/>
            <a:ext cx="621546"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圓角 32">
            <a:extLst>
              <a:ext uri="{FF2B5EF4-FFF2-40B4-BE49-F238E27FC236}">
                <a16:creationId xmlns:a16="http://schemas.microsoft.com/office/drawing/2014/main" id="{7931B8CE-C58F-67BA-BD61-5857A122A02C}"/>
              </a:ext>
            </a:extLst>
          </p:cNvPr>
          <p:cNvSpPr/>
          <p:nvPr/>
        </p:nvSpPr>
        <p:spPr>
          <a:xfrm>
            <a:off x="677558" y="6062876"/>
            <a:ext cx="621546"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6" name="直線接點 25">
            <a:extLst>
              <a:ext uri="{FF2B5EF4-FFF2-40B4-BE49-F238E27FC236}">
                <a16:creationId xmlns:a16="http://schemas.microsoft.com/office/drawing/2014/main" id="{0B71D69C-CC32-48E8-9598-4029ACE614AB}"/>
              </a:ext>
            </a:extLst>
          </p:cNvPr>
          <p:cNvCxnSpPr>
            <a:cxnSpLocks/>
          </p:cNvCxnSpPr>
          <p:nvPr/>
        </p:nvCxnSpPr>
        <p:spPr>
          <a:xfrm>
            <a:off x="3807080" y="1148655"/>
            <a:ext cx="0" cy="5484395"/>
          </a:xfrm>
          <a:prstGeom prst="line">
            <a:avLst/>
          </a:prstGeom>
          <a:ln w="38100">
            <a:solidFill>
              <a:schemeClr val="accent5">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 name="矩形: 圓角 1">
            <a:extLst>
              <a:ext uri="{FF2B5EF4-FFF2-40B4-BE49-F238E27FC236}">
                <a16:creationId xmlns:a16="http://schemas.microsoft.com/office/drawing/2014/main" id="{766BF548-3AEB-40F4-9C32-B059BCF96FBF}"/>
              </a:ext>
            </a:extLst>
          </p:cNvPr>
          <p:cNvSpPr/>
          <p:nvPr/>
        </p:nvSpPr>
        <p:spPr>
          <a:xfrm>
            <a:off x="1543339" y="1148655"/>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600" b="1">
                <a:latin typeface="微軟正黑體" panose="020B0604030504040204" pitchFamily="34" charset="-120"/>
                <a:ea typeface="微軟正黑體" panose="020B0604030504040204" pitchFamily="34" charset="-120"/>
              </a:rPr>
              <a:t>申請文件</a:t>
            </a:r>
          </a:p>
        </p:txBody>
      </p:sp>
      <p:sp>
        <p:nvSpPr>
          <p:cNvPr id="29" name="矩形: 圓角 28">
            <a:extLst>
              <a:ext uri="{FF2B5EF4-FFF2-40B4-BE49-F238E27FC236}">
                <a16:creationId xmlns:a16="http://schemas.microsoft.com/office/drawing/2014/main" id="{69082F93-D005-4899-9EC0-7A3923F1A319}"/>
              </a:ext>
            </a:extLst>
          </p:cNvPr>
          <p:cNvSpPr/>
          <p:nvPr/>
        </p:nvSpPr>
        <p:spPr>
          <a:xfrm>
            <a:off x="5138041" y="1168538"/>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600" b="1">
                <a:latin typeface="微軟正黑體" panose="020B0604030504040204" pitchFamily="34" charset="-120"/>
                <a:ea typeface="微軟正黑體" panose="020B0604030504040204" pitchFamily="34" charset="-120"/>
              </a:rPr>
              <a:t>觀念通知</a:t>
            </a:r>
          </a:p>
        </p:txBody>
      </p:sp>
      <p:sp>
        <p:nvSpPr>
          <p:cNvPr id="30" name="矩形: 圓角 29">
            <a:extLst>
              <a:ext uri="{FF2B5EF4-FFF2-40B4-BE49-F238E27FC236}">
                <a16:creationId xmlns:a16="http://schemas.microsoft.com/office/drawing/2014/main" id="{71ACEC87-3D09-4334-B5C2-059B12167FBA}"/>
              </a:ext>
            </a:extLst>
          </p:cNvPr>
          <p:cNvSpPr/>
          <p:nvPr/>
        </p:nvSpPr>
        <p:spPr>
          <a:xfrm>
            <a:off x="9095629" y="1155766"/>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600" b="1">
                <a:latin typeface="微軟正黑體" panose="020B0604030504040204" pitchFamily="34" charset="-120"/>
                <a:ea typeface="微軟正黑體" panose="020B0604030504040204" pitchFamily="34" charset="-120"/>
              </a:rPr>
              <a:t>行政處分</a:t>
            </a:r>
          </a:p>
        </p:txBody>
      </p:sp>
      <p:cxnSp>
        <p:nvCxnSpPr>
          <p:cNvPr id="31" name="直線接點 30">
            <a:extLst>
              <a:ext uri="{FF2B5EF4-FFF2-40B4-BE49-F238E27FC236}">
                <a16:creationId xmlns:a16="http://schemas.microsoft.com/office/drawing/2014/main" id="{B2EB81E8-5B6D-47AB-BC62-9883F069FD4A}"/>
              </a:ext>
            </a:extLst>
          </p:cNvPr>
          <p:cNvCxnSpPr>
            <a:cxnSpLocks/>
          </p:cNvCxnSpPr>
          <p:nvPr/>
        </p:nvCxnSpPr>
        <p:spPr>
          <a:xfrm>
            <a:off x="7764669" y="1212774"/>
            <a:ext cx="0" cy="5429293"/>
          </a:xfrm>
          <a:prstGeom prst="line">
            <a:avLst/>
          </a:prstGeom>
          <a:ln w="38100">
            <a:solidFill>
              <a:schemeClr val="accent5">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55" name="矩形: 圓角 54">
            <a:extLst>
              <a:ext uri="{FF2B5EF4-FFF2-40B4-BE49-F238E27FC236}">
                <a16:creationId xmlns:a16="http://schemas.microsoft.com/office/drawing/2014/main" id="{EFBE10F9-9898-4A8B-8F9A-04BC4A10A7ED}"/>
              </a:ext>
            </a:extLst>
          </p:cNvPr>
          <p:cNvSpPr/>
          <p:nvPr/>
        </p:nvSpPr>
        <p:spPr>
          <a:xfrm>
            <a:off x="464362" y="4539870"/>
            <a:ext cx="3292819" cy="21021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108000" indent="-108000" algn="just">
              <a:spcBef>
                <a:spcPts val="600"/>
              </a:spcBef>
              <a:spcAft>
                <a:spcPts val="6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申請書：應包含姓名、身分證明</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文件</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lgn="just">
              <a:spcBef>
                <a:spcPts val="600"/>
              </a:spcBef>
              <a:spcAft>
                <a:spcPts val="6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計畫書：應含申請目的、應檢附</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文件</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lgn="just">
              <a:spcBef>
                <a:spcPts val="600"/>
              </a:spcBef>
              <a:spcAft>
                <a:spcPts val="6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切結書：切結應注意之義務</a:t>
            </a:r>
          </a:p>
        </p:txBody>
      </p:sp>
      <p:sp>
        <p:nvSpPr>
          <p:cNvPr id="38" name="矩形 37">
            <a:extLst>
              <a:ext uri="{FF2B5EF4-FFF2-40B4-BE49-F238E27FC236}">
                <a16:creationId xmlns:a16="http://schemas.microsoft.com/office/drawing/2014/main" id="{74413114-025E-40A7-8C13-015C787BDF1E}"/>
              </a:ext>
            </a:extLst>
          </p:cNvPr>
          <p:cNvSpPr/>
          <p:nvPr/>
        </p:nvSpPr>
        <p:spPr>
          <a:xfrm>
            <a:off x="3961222" y="4409461"/>
            <a:ext cx="3622234" cy="2223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108000" indent="-108000">
              <a:spcBef>
                <a:spcPts val="400"/>
              </a:spcBef>
              <a:spcAft>
                <a:spcPts val="400"/>
              </a:spcAft>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開工報告收訖書：確認已開工</a:t>
            </a:r>
            <a:endParaRPr lang="en-US" altLang="zh-TW" sz="1600" b="1" dirty="0">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查驗結果通知書：確認開工完成，查驗通過通知</a:t>
            </a:r>
            <a:endParaRPr lang="en-US" altLang="zh-TW" sz="1600" b="1" dirty="0">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繳費通知書通稿：通知申請人繳交使用規費。</a:t>
            </a:r>
            <a:endParaRPr lang="en-US" altLang="zh-TW" sz="1600" b="1" dirty="0">
              <a:solidFill>
                <a:srgbClr val="465723"/>
              </a:solidFill>
              <a:latin typeface="微軟正黑體" panose="020B0604030504040204" pitchFamily="34" charset="-120"/>
              <a:ea typeface="微軟正黑體" panose="020B0604030504040204" pitchFamily="34" charset="-120"/>
            </a:endParaRPr>
          </a:p>
        </p:txBody>
      </p:sp>
      <p:pic>
        <p:nvPicPr>
          <p:cNvPr id="39" name="圖片 38">
            <a:extLst>
              <a:ext uri="{FF2B5EF4-FFF2-40B4-BE49-F238E27FC236}">
                <a16:creationId xmlns:a16="http://schemas.microsoft.com/office/drawing/2014/main" id="{C54F534C-B7A7-4887-A7C2-1B57CE6D5C87}"/>
              </a:ext>
            </a:extLst>
          </p:cNvPr>
          <p:cNvPicPr>
            <a:picLocks noChangeAspect="1"/>
          </p:cNvPicPr>
          <p:nvPr/>
        </p:nvPicPr>
        <p:blipFill>
          <a:blip r:embed="rId3"/>
          <a:stretch>
            <a:fillRect/>
          </a:stretch>
        </p:blipFill>
        <p:spPr>
          <a:xfrm>
            <a:off x="246392" y="-53884"/>
            <a:ext cx="907747" cy="864000"/>
          </a:xfrm>
          <a:prstGeom prst="rect">
            <a:avLst/>
          </a:prstGeom>
        </p:spPr>
      </p:pic>
      <p:sp>
        <p:nvSpPr>
          <p:cNvPr id="41" name="矩形 40">
            <a:extLst>
              <a:ext uri="{FF2B5EF4-FFF2-40B4-BE49-F238E27FC236}">
                <a16:creationId xmlns:a16="http://schemas.microsoft.com/office/drawing/2014/main" id="{58A91F19-2D13-4C3C-B235-8E29AECFB910}"/>
              </a:ext>
            </a:extLst>
          </p:cNvPr>
          <p:cNvSpPr/>
          <p:nvPr/>
        </p:nvSpPr>
        <p:spPr>
          <a:xfrm>
            <a:off x="7954229" y="4609787"/>
            <a:ext cx="4072772" cy="17838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不予受理通稿：未符合資格等核發之</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不予許可通稿：未符合實體要件核發之</a:t>
            </a: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許可通稿：符合申請所定要件核發之</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廢止許可通稿：發生附款所訂廢止者核發之</a:t>
            </a:r>
            <a:endParaRPr lang="en-US" altLang="zh-TW" sz="1600" b="1">
              <a:solidFill>
                <a:srgbClr val="465723"/>
              </a:solidFill>
              <a:latin typeface="微軟正黑體" panose="020B0604030504040204" pitchFamily="34" charset="-120"/>
              <a:ea typeface="微軟正黑體" panose="020B0604030504040204" pitchFamily="34" charset="-120"/>
            </a:endParaRPr>
          </a:p>
        </p:txBody>
      </p:sp>
      <p:pic>
        <p:nvPicPr>
          <p:cNvPr id="28" name="圖片 27">
            <a:extLst>
              <a:ext uri="{FF2B5EF4-FFF2-40B4-BE49-F238E27FC236}">
                <a16:creationId xmlns:a16="http://schemas.microsoft.com/office/drawing/2014/main" id="{EFE5575E-AD96-49A4-889A-3EFB65F6CA88}"/>
              </a:ext>
            </a:extLst>
          </p:cNvPr>
          <p:cNvPicPr>
            <a:picLocks noChangeAspect="1"/>
          </p:cNvPicPr>
          <p:nvPr/>
        </p:nvPicPr>
        <p:blipFill rotWithShape="1">
          <a:blip r:embed="rId4"/>
          <a:srcRect l="2473" t="2069" r="1515" b="26190"/>
          <a:stretch/>
        </p:blipFill>
        <p:spPr>
          <a:xfrm>
            <a:off x="566389" y="1586496"/>
            <a:ext cx="1848149" cy="2378733"/>
          </a:xfrm>
          <a:prstGeom prst="rect">
            <a:avLst/>
          </a:prstGeom>
          <a:ln>
            <a:solidFill>
              <a:schemeClr val="tx1"/>
            </a:solidFill>
          </a:ln>
        </p:spPr>
      </p:pic>
      <p:pic>
        <p:nvPicPr>
          <p:cNvPr id="32" name="圖片 31">
            <a:extLst>
              <a:ext uri="{FF2B5EF4-FFF2-40B4-BE49-F238E27FC236}">
                <a16:creationId xmlns:a16="http://schemas.microsoft.com/office/drawing/2014/main" id="{BA787BAD-70C1-47B6-92C5-13B0C4871FA9}"/>
              </a:ext>
            </a:extLst>
          </p:cNvPr>
          <p:cNvPicPr>
            <a:picLocks noChangeAspect="1"/>
          </p:cNvPicPr>
          <p:nvPr/>
        </p:nvPicPr>
        <p:blipFill rotWithShape="1">
          <a:blip r:embed="rId5"/>
          <a:srcRect t="1112"/>
          <a:stretch/>
        </p:blipFill>
        <p:spPr>
          <a:xfrm>
            <a:off x="1072167" y="1739206"/>
            <a:ext cx="1697793" cy="2378734"/>
          </a:xfrm>
          <a:prstGeom prst="rect">
            <a:avLst/>
          </a:prstGeom>
          <a:ln>
            <a:solidFill>
              <a:schemeClr val="tx1"/>
            </a:solidFill>
          </a:ln>
        </p:spPr>
      </p:pic>
      <p:pic>
        <p:nvPicPr>
          <p:cNvPr id="5" name="圖片 4">
            <a:extLst>
              <a:ext uri="{FF2B5EF4-FFF2-40B4-BE49-F238E27FC236}">
                <a16:creationId xmlns:a16="http://schemas.microsoft.com/office/drawing/2014/main" id="{2BBDB7F9-6872-4D8A-8FBF-31819923A5A8}"/>
              </a:ext>
            </a:extLst>
          </p:cNvPr>
          <p:cNvPicPr>
            <a:picLocks noChangeAspect="1"/>
          </p:cNvPicPr>
          <p:nvPr/>
        </p:nvPicPr>
        <p:blipFill>
          <a:blip r:embed="rId6"/>
          <a:stretch>
            <a:fillRect/>
          </a:stretch>
        </p:blipFill>
        <p:spPr>
          <a:xfrm>
            <a:off x="1905246" y="1989103"/>
            <a:ext cx="1697793" cy="2300135"/>
          </a:xfrm>
          <a:prstGeom prst="rect">
            <a:avLst/>
          </a:prstGeom>
          <a:ln>
            <a:solidFill>
              <a:schemeClr val="tx1"/>
            </a:solidFill>
          </a:ln>
        </p:spPr>
      </p:pic>
      <p:pic>
        <p:nvPicPr>
          <p:cNvPr id="11" name="圖片 10">
            <a:extLst>
              <a:ext uri="{FF2B5EF4-FFF2-40B4-BE49-F238E27FC236}">
                <a16:creationId xmlns:a16="http://schemas.microsoft.com/office/drawing/2014/main" id="{CC8BE576-0EB6-4A71-A077-7D7330171624}"/>
              </a:ext>
            </a:extLst>
          </p:cNvPr>
          <p:cNvPicPr>
            <a:picLocks noChangeAspect="1"/>
          </p:cNvPicPr>
          <p:nvPr/>
        </p:nvPicPr>
        <p:blipFill>
          <a:blip r:embed="rId7"/>
          <a:stretch>
            <a:fillRect/>
          </a:stretch>
        </p:blipFill>
        <p:spPr>
          <a:xfrm>
            <a:off x="7998415" y="1676144"/>
            <a:ext cx="1868609" cy="2613094"/>
          </a:xfrm>
          <a:prstGeom prst="rect">
            <a:avLst/>
          </a:prstGeom>
          <a:ln>
            <a:solidFill>
              <a:schemeClr val="tx1"/>
            </a:solidFill>
          </a:ln>
        </p:spPr>
      </p:pic>
      <p:pic>
        <p:nvPicPr>
          <p:cNvPr id="15" name="圖片 14">
            <a:extLst>
              <a:ext uri="{FF2B5EF4-FFF2-40B4-BE49-F238E27FC236}">
                <a16:creationId xmlns:a16="http://schemas.microsoft.com/office/drawing/2014/main" id="{C424EB01-DEA8-4B04-9815-98AA67351ABC}"/>
              </a:ext>
            </a:extLst>
          </p:cNvPr>
          <p:cNvPicPr>
            <a:picLocks noChangeAspect="1"/>
          </p:cNvPicPr>
          <p:nvPr/>
        </p:nvPicPr>
        <p:blipFill>
          <a:blip r:embed="rId8"/>
          <a:stretch>
            <a:fillRect/>
          </a:stretch>
        </p:blipFill>
        <p:spPr>
          <a:xfrm>
            <a:off x="4120187" y="1586496"/>
            <a:ext cx="2028352" cy="2601000"/>
          </a:xfrm>
          <a:prstGeom prst="rect">
            <a:avLst/>
          </a:prstGeom>
          <a:ln>
            <a:solidFill>
              <a:schemeClr val="tx1"/>
            </a:solidFill>
          </a:ln>
        </p:spPr>
      </p:pic>
      <p:pic>
        <p:nvPicPr>
          <p:cNvPr id="34" name="圖片 33">
            <a:extLst>
              <a:ext uri="{FF2B5EF4-FFF2-40B4-BE49-F238E27FC236}">
                <a16:creationId xmlns:a16="http://schemas.microsoft.com/office/drawing/2014/main" id="{C44FE4DC-59AB-4F97-A40A-1F312615083C}"/>
              </a:ext>
            </a:extLst>
          </p:cNvPr>
          <p:cNvPicPr>
            <a:picLocks noChangeAspect="1"/>
          </p:cNvPicPr>
          <p:nvPr/>
        </p:nvPicPr>
        <p:blipFill>
          <a:blip r:embed="rId9"/>
          <a:stretch>
            <a:fillRect/>
          </a:stretch>
        </p:blipFill>
        <p:spPr>
          <a:xfrm>
            <a:off x="4652203" y="1967245"/>
            <a:ext cx="2069565" cy="2361358"/>
          </a:xfrm>
          <a:prstGeom prst="rect">
            <a:avLst/>
          </a:prstGeom>
          <a:ln>
            <a:solidFill>
              <a:schemeClr val="tx1"/>
            </a:solidFill>
          </a:ln>
        </p:spPr>
      </p:pic>
      <p:pic>
        <p:nvPicPr>
          <p:cNvPr id="37" name="圖片 36">
            <a:extLst>
              <a:ext uri="{FF2B5EF4-FFF2-40B4-BE49-F238E27FC236}">
                <a16:creationId xmlns:a16="http://schemas.microsoft.com/office/drawing/2014/main" id="{FC74C791-499F-4ACC-A284-6927887B61F4}"/>
              </a:ext>
            </a:extLst>
          </p:cNvPr>
          <p:cNvPicPr>
            <a:picLocks noChangeAspect="1"/>
          </p:cNvPicPr>
          <p:nvPr/>
        </p:nvPicPr>
        <p:blipFill>
          <a:blip r:embed="rId10"/>
          <a:stretch>
            <a:fillRect/>
          </a:stretch>
        </p:blipFill>
        <p:spPr>
          <a:xfrm>
            <a:off x="5587759" y="2104031"/>
            <a:ext cx="1980218" cy="2270379"/>
          </a:xfrm>
          <a:prstGeom prst="rect">
            <a:avLst/>
          </a:prstGeom>
          <a:ln>
            <a:solidFill>
              <a:schemeClr val="tx1"/>
            </a:solidFill>
          </a:ln>
        </p:spPr>
      </p:pic>
      <p:pic>
        <p:nvPicPr>
          <p:cNvPr id="7" name="圖片 6">
            <a:extLst>
              <a:ext uri="{FF2B5EF4-FFF2-40B4-BE49-F238E27FC236}">
                <a16:creationId xmlns:a16="http://schemas.microsoft.com/office/drawing/2014/main" id="{56C9D024-520F-4913-8628-E7A2D7BE5406}"/>
              </a:ext>
            </a:extLst>
          </p:cNvPr>
          <p:cNvPicPr>
            <a:picLocks noChangeAspect="1"/>
          </p:cNvPicPr>
          <p:nvPr/>
        </p:nvPicPr>
        <p:blipFill>
          <a:blip r:embed="rId11"/>
          <a:stretch>
            <a:fillRect/>
          </a:stretch>
        </p:blipFill>
        <p:spPr>
          <a:xfrm>
            <a:off x="9223967" y="1768101"/>
            <a:ext cx="1888134" cy="2601000"/>
          </a:xfrm>
          <a:prstGeom prst="rect">
            <a:avLst/>
          </a:prstGeom>
        </p:spPr>
      </p:pic>
      <p:pic>
        <p:nvPicPr>
          <p:cNvPr id="46" name="圖片 45">
            <a:extLst>
              <a:ext uri="{FF2B5EF4-FFF2-40B4-BE49-F238E27FC236}">
                <a16:creationId xmlns:a16="http://schemas.microsoft.com/office/drawing/2014/main" id="{BC9A2E89-151F-4F43-BF71-81C5ECF25C54}"/>
              </a:ext>
            </a:extLst>
          </p:cNvPr>
          <p:cNvPicPr>
            <a:picLocks noChangeAspect="1"/>
          </p:cNvPicPr>
          <p:nvPr/>
        </p:nvPicPr>
        <p:blipFill>
          <a:blip r:embed="rId11"/>
          <a:stretch>
            <a:fillRect/>
          </a:stretch>
        </p:blipFill>
        <p:spPr>
          <a:xfrm>
            <a:off x="8497905" y="1842830"/>
            <a:ext cx="1888134" cy="2601000"/>
          </a:xfrm>
          <a:prstGeom prst="rect">
            <a:avLst/>
          </a:prstGeom>
          <a:ln>
            <a:solidFill>
              <a:schemeClr val="tx1"/>
            </a:solidFill>
          </a:ln>
        </p:spPr>
      </p:pic>
      <p:pic>
        <p:nvPicPr>
          <p:cNvPr id="47" name="圖片 46">
            <a:extLst>
              <a:ext uri="{FF2B5EF4-FFF2-40B4-BE49-F238E27FC236}">
                <a16:creationId xmlns:a16="http://schemas.microsoft.com/office/drawing/2014/main" id="{EFE44823-731E-41D9-8EC2-07D9E5C21154}"/>
              </a:ext>
            </a:extLst>
          </p:cNvPr>
          <p:cNvPicPr>
            <a:picLocks noChangeAspect="1"/>
          </p:cNvPicPr>
          <p:nvPr/>
        </p:nvPicPr>
        <p:blipFill>
          <a:blip r:embed="rId12"/>
          <a:stretch>
            <a:fillRect/>
          </a:stretch>
        </p:blipFill>
        <p:spPr>
          <a:xfrm>
            <a:off x="9040120" y="1999192"/>
            <a:ext cx="1759823" cy="2493842"/>
          </a:xfrm>
          <a:prstGeom prst="rect">
            <a:avLst/>
          </a:prstGeom>
          <a:ln>
            <a:solidFill>
              <a:schemeClr val="tx1"/>
            </a:solidFill>
          </a:ln>
        </p:spPr>
      </p:pic>
      <p:pic>
        <p:nvPicPr>
          <p:cNvPr id="48" name="圖片 47">
            <a:extLst>
              <a:ext uri="{FF2B5EF4-FFF2-40B4-BE49-F238E27FC236}">
                <a16:creationId xmlns:a16="http://schemas.microsoft.com/office/drawing/2014/main" id="{1BBBC6F9-B294-434B-A9B2-4BD7A0008CE5}"/>
              </a:ext>
            </a:extLst>
          </p:cNvPr>
          <p:cNvPicPr>
            <a:picLocks noChangeAspect="1"/>
          </p:cNvPicPr>
          <p:nvPr/>
        </p:nvPicPr>
        <p:blipFill>
          <a:blip r:embed="rId13"/>
          <a:stretch>
            <a:fillRect/>
          </a:stretch>
        </p:blipFill>
        <p:spPr>
          <a:xfrm>
            <a:off x="9627123" y="2008055"/>
            <a:ext cx="1829990" cy="2601001"/>
          </a:xfrm>
          <a:prstGeom prst="rect">
            <a:avLst/>
          </a:prstGeom>
          <a:ln>
            <a:solidFill>
              <a:schemeClr val="tx1"/>
            </a:solidFill>
          </a:ln>
        </p:spPr>
      </p:pic>
      <p:sp>
        <p:nvSpPr>
          <p:cNvPr id="49" name="矩形: 圓角 48">
            <a:extLst>
              <a:ext uri="{FF2B5EF4-FFF2-40B4-BE49-F238E27FC236}">
                <a16:creationId xmlns:a16="http://schemas.microsoft.com/office/drawing/2014/main" id="{D0719127-EC1E-4CAE-B207-122479739060}"/>
              </a:ext>
            </a:extLst>
          </p:cNvPr>
          <p:cNvSpPr/>
          <p:nvPr/>
        </p:nvSpPr>
        <p:spPr>
          <a:xfrm>
            <a:off x="246392" y="672083"/>
            <a:ext cx="6145530" cy="2481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285750" indent="-285750">
              <a:buFont typeface="Arial" panose="020B0604020202020204" pitchFamily="34" charset="0"/>
              <a:buChar char="•"/>
            </a:pP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設施兼作其他使用相關函稿，合計律定</a:t>
            </a:r>
            <a:r>
              <a:rPr lang="en-US" altLang="zh-TW" sz="2000" b="1" dirty="0">
                <a:solidFill>
                  <a:schemeClr val="tx1">
                    <a:lumMod val="85000"/>
                    <a:lumOff val="15000"/>
                  </a:schemeClr>
                </a:solidFill>
                <a:latin typeface="微軟正黑體" panose="020B0604030504040204" pitchFamily="34" charset="-120"/>
                <a:ea typeface="微軟正黑體" panose="020B0604030504040204" pitchFamily="34" charset="-120"/>
              </a:rPr>
              <a:t>10</a:t>
            </a: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份通稿</a:t>
            </a:r>
          </a:p>
        </p:txBody>
      </p:sp>
      <p:sp>
        <p:nvSpPr>
          <p:cNvPr id="44" name="文字方塊 43">
            <a:extLst>
              <a:ext uri="{FF2B5EF4-FFF2-40B4-BE49-F238E27FC236}">
                <a16:creationId xmlns:a16="http://schemas.microsoft.com/office/drawing/2014/main" id="{78E368B3-9C3B-B8D8-71AB-0D7AA0578F13}"/>
              </a:ext>
            </a:extLst>
          </p:cNvPr>
          <p:cNvSpPr txBox="1"/>
          <p:nvPr/>
        </p:nvSpPr>
        <p:spPr>
          <a:xfrm>
            <a:off x="1134475" y="23989"/>
            <a:ext cx="10136108"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（第十二條：設施兼作其他使用）</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27628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39" name="圖片 38">
            <a:extLst>
              <a:ext uri="{FF2B5EF4-FFF2-40B4-BE49-F238E27FC236}">
                <a16:creationId xmlns:a16="http://schemas.microsoft.com/office/drawing/2014/main" id="{C54F534C-B7A7-4887-A7C2-1B57CE6D5C87}"/>
              </a:ext>
            </a:extLst>
          </p:cNvPr>
          <p:cNvPicPr>
            <a:picLocks noChangeAspect="1"/>
          </p:cNvPicPr>
          <p:nvPr/>
        </p:nvPicPr>
        <p:blipFill>
          <a:blip r:embed="rId3"/>
          <a:stretch>
            <a:fillRect/>
          </a:stretch>
        </p:blipFill>
        <p:spPr>
          <a:xfrm>
            <a:off x="246392" y="-53884"/>
            <a:ext cx="907747" cy="864000"/>
          </a:xfrm>
          <a:prstGeom prst="rect">
            <a:avLst/>
          </a:prstGeom>
        </p:spPr>
      </p:pic>
      <p:sp>
        <p:nvSpPr>
          <p:cNvPr id="49" name="矩形: 圓角 48">
            <a:extLst>
              <a:ext uri="{FF2B5EF4-FFF2-40B4-BE49-F238E27FC236}">
                <a16:creationId xmlns:a16="http://schemas.microsoft.com/office/drawing/2014/main" id="{D0719127-EC1E-4CAE-B207-122479739060}"/>
              </a:ext>
            </a:extLst>
          </p:cNvPr>
          <p:cNvSpPr/>
          <p:nvPr/>
        </p:nvSpPr>
        <p:spPr>
          <a:xfrm>
            <a:off x="246392" y="672083"/>
            <a:ext cx="1171964" cy="266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342900" indent="-342900">
              <a:buClr>
                <a:srgbClr val="E63808"/>
              </a:buClr>
              <a:buFont typeface="Wingdings" panose="05000000000000000000" pitchFamily="2" charset="2"/>
              <a:buChar char="u"/>
            </a:pPr>
            <a:r>
              <a:rPr lang="zh-TW" altLang="en-US" sz="2000" b="1">
                <a:solidFill>
                  <a:srgbClr val="E63808"/>
                </a:solidFill>
                <a:latin typeface="微軟正黑體" panose="020B0604030504040204" pitchFamily="34" charset="-120"/>
                <a:ea typeface="微軟正黑體" panose="020B0604030504040204" pitchFamily="34" charset="-120"/>
              </a:rPr>
              <a:t>個案</a:t>
            </a:r>
          </a:p>
        </p:txBody>
      </p:sp>
      <p:pic>
        <p:nvPicPr>
          <p:cNvPr id="24" name="圖片 23">
            <a:extLst>
              <a:ext uri="{FF2B5EF4-FFF2-40B4-BE49-F238E27FC236}">
                <a16:creationId xmlns:a16="http://schemas.microsoft.com/office/drawing/2014/main" id="{C024ED0D-3C78-40B4-B1ED-02D3CC592CEA}"/>
              </a:ext>
            </a:extLst>
          </p:cNvPr>
          <p:cNvPicPr>
            <a:picLocks noChangeAspect="1"/>
          </p:cNvPicPr>
          <p:nvPr/>
        </p:nvPicPr>
        <p:blipFill>
          <a:blip r:embed="rId4"/>
          <a:stretch>
            <a:fillRect/>
          </a:stretch>
        </p:blipFill>
        <p:spPr>
          <a:xfrm>
            <a:off x="7896177" y="864508"/>
            <a:ext cx="3886464" cy="5609036"/>
          </a:xfrm>
          <a:prstGeom prst="rect">
            <a:avLst/>
          </a:prstGeom>
        </p:spPr>
      </p:pic>
      <p:pic>
        <p:nvPicPr>
          <p:cNvPr id="25" name="圖片 24">
            <a:extLst>
              <a:ext uri="{FF2B5EF4-FFF2-40B4-BE49-F238E27FC236}">
                <a16:creationId xmlns:a16="http://schemas.microsoft.com/office/drawing/2014/main" id="{ED292C17-6112-B66F-B4D2-0590CAEE6C46}"/>
              </a:ext>
            </a:extLst>
          </p:cNvPr>
          <p:cNvPicPr>
            <a:picLocks noChangeAspect="1"/>
          </p:cNvPicPr>
          <p:nvPr/>
        </p:nvPicPr>
        <p:blipFill>
          <a:blip r:embed="rId5"/>
          <a:stretch>
            <a:fillRect/>
          </a:stretch>
        </p:blipFill>
        <p:spPr>
          <a:xfrm>
            <a:off x="509881" y="1370361"/>
            <a:ext cx="2532381" cy="2139038"/>
          </a:xfrm>
          <a:prstGeom prst="rect">
            <a:avLst/>
          </a:prstGeom>
        </p:spPr>
      </p:pic>
      <p:sp>
        <p:nvSpPr>
          <p:cNvPr id="27" name="文字方塊 26">
            <a:extLst>
              <a:ext uri="{FF2B5EF4-FFF2-40B4-BE49-F238E27FC236}">
                <a16:creationId xmlns:a16="http://schemas.microsoft.com/office/drawing/2014/main" id="{184FB10D-2121-4372-F66B-8348DF33FD35}"/>
              </a:ext>
            </a:extLst>
          </p:cNvPr>
          <p:cNvSpPr txBox="1"/>
          <p:nvPr/>
        </p:nvSpPr>
        <p:spPr>
          <a:xfrm>
            <a:off x="1754658" y="670158"/>
            <a:ext cx="6110286" cy="646331"/>
          </a:xfrm>
          <a:prstGeom prst="rect">
            <a:avLst/>
          </a:prstGeom>
          <a:noFill/>
        </p:spPr>
        <p:txBody>
          <a:bodyPr wrap="square">
            <a:spAutoFit/>
          </a:bodyPr>
          <a:lstStyle/>
          <a:p>
            <a:pPr marL="285750" indent="-285750">
              <a:buFont typeface="Arial" panose="020B0604020202020204" pitchFamily="34" charset="0"/>
              <a:buChar char="•"/>
            </a:pPr>
            <a:r>
              <a:rPr lang="zh-TW" altLang="en-US" sz="1800" b="1"/>
              <a:t>兼作樣態多樣，以通行或加蓋為主。</a:t>
            </a:r>
            <a:endParaRPr lang="en-US" altLang="zh-TW" sz="1800" b="1"/>
          </a:p>
          <a:p>
            <a:pPr marL="285750" indent="-285750">
              <a:buFont typeface="Arial" panose="020B0604020202020204" pitchFamily="34" charset="0"/>
              <a:buChar char="•"/>
            </a:pPr>
            <a:r>
              <a:rPr lang="zh-TW" altLang="en-US" sz="1800" b="1"/>
              <a:t>北基管理處以梯子架設於水汴頭上圳，做通行使用</a:t>
            </a:r>
          </a:p>
        </p:txBody>
      </p:sp>
      <p:grpSp>
        <p:nvGrpSpPr>
          <p:cNvPr id="33" name="群組 32">
            <a:extLst>
              <a:ext uri="{FF2B5EF4-FFF2-40B4-BE49-F238E27FC236}">
                <a16:creationId xmlns:a16="http://schemas.microsoft.com/office/drawing/2014/main" id="{4207054B-0CCA-5199-2750-6CA6675F102E}"/>
              </a:ext>
            </a:extLst>
          </p:cNvPr>
          <p:cNvGrpSpPr/>
          <p:nvPr/>
        </p:nvGrpSpPr>
        <p:grpSpPr>
          <a:xfrm>
            <a:off x="4530570" y="1440178"/>
            <a:ext cx="3588954" cy="5033366"/>
            <a:chOff x="4530570" y="1440178"/>
            <a:chExt cx="3588954" cy="5033366"/>
          </a:xfrm>
        </p:grpSpPr>
        <p:grpSp>
          <p:nvGrpSpPr>
            <p:cNvPr id="35" name="群組 34">
              <a:extLst>
                <a:ext uri="{FF2B5EF4-FFF2-40B4-BE49-F238E27FC236}">
                  <a16:creationId xmlns:a16="http://schemas.microsoft.com/office/drawing/2014/main" id="{D3F2E73B-D3F3-BD6B-8688-C8385352935C}"/>
                </a:ext>
              </a:extLst>
            </p:cNvPr>
            <p:cNvGrpSpPr/>
            <p:nvPr/>
          </p:nvGrpSpPr>
          <p:grpSpPr>
            <a:xfrm>
              <a:off x="4530570" y="1440178"/>
              <a:ext cx="3539226" cy="5033366"/>
              <a:chOff x="4280944" y="1463324"/>
              <a:chExt cx="3539226" cy="5033366"/>
            </a:xfrm>
          </p:grpSpPr>
          <p:grpSp>
            <p:nvGrpSpPr>
              <p:cNvPr id="43" name="群組 42">
                <a:extLst>
                  <a:ext uri="{FF2B5EF4-FFF2-40B4-BE49-F238E27FC236}">
                    <a16:creationId xmlns:a16="http://schemas.microsoft.com/office/drawing/2014/main" id="{1CB233B1-CDA3-772F-C0CD-83ABCF3C07E1}"/>
                  </a:ext>
                </a:extLst>
              </p:cNvPr>
              <p:cNvGrpSpPr/>
              <p:nvPr/>
            </p:nvGrpSpPr>
            <p:grpSpPr>
              <a:xfrm>
                <a:off x="4280944" y="1463324"/>
                <a:ext cx="3539226" cy="5033366"/>
                <a:chOff x="3583467" y="532811"/>
                <a:chExt cx="3972509" cy="5655409"/>
              </a:xfrm>
            </p:grpSpPr>
            <p:pic>
              <p:nvPicPr>
                <p:cNvPr id="45" name="圖片 44">
                  <a:extLst>
                    <a:ext uri="{FF2B5EF4-FFF2-40B4-BE49-F238E27FC236}">
                      <a16:creationId xmlns:a16="http://schemas.microsoft.com/office/drawing/2014/main" id="{ECE7291A-61D4-895C-C5E4-90408A9B418D}"/>
                    </a:ext>
                  </a:extLst>
                </p:cNvPr>
                <p:cNvPicPr>
                  <a:picLocks noChangeAspect="1"/>
                </p:cNvPicPr>
                <p:nvPr/>
              </p:nvPicPr>
              <p:blipFill>
                <a:blip r:embed="rId6"/>
                <a:stretch>
                  <a:fillRect/>
                </a:stretch>
              </p:blipFill>
              <p:spPr>
                <a:xfrm>
                  <a:off x="3583467" y="532811"/>
                  <a:ext cx="3972509" cy="5655409"/>
                </a:xfrm>
                <a:prstGeom prst="rect">
                  <a:avLst/>
                </a:prstGeom>
                <a:ln>
                  <a:solidFill>
                    <a:schemeClr val="tx1"/>
                  </a:solidFill>
                </a:ln>
              </p:spPr>
            </p:pic>
            <p:sp>
              <p:nvSpPr>
                <p:cNvPr id="50" name="矩形: 圓角 19">
                  <a:extLst>
                    <a:ext uri="{FF2B5EF4-FFF2-40B4-BE49-F238E27FC236}">
                      <a16:creationId xmlns:a16="http://schemas.microsoft.com/office/drawing/2014/main" id="{06122E43-8789-555A-99C9-6A8151BACA2E}"/>
                    </a:ext>
                  </a:extLst>
                </p:cNvPr>
                <p:cNvSpPr/>
                <p:nvPr/>
              </p:nvSpPr>
              <p:spPr>
                <a:xfrm>
                  <a:off x="4314198" y="1021071"/>
                  <a:ext cx="299751" cy="1674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圓角 34">
                  <a:extLst>
                    <a:ext uri="{FF2B5EF4-FFF2-40B4-BE49-F238E27FC236}">
                      <a16:creationId xmlns:a16="http://schemas.microsoft.com/office/drawing/2014/main" id="{46D5102D-2461-E740-E05D-FD5400D9EED3}"/>
                    </a:ext>
                  </a:extLst>
                </p:cNvPr>
                <p:cNvSpPr/>
                <p:nvPr/>
              </p:nvSpPr>
              <p:spPr>
                <a:xfrm>
                  <a:off x="4665322" y="1605807"/>
                  <a:ext cx="908480" cy="4705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圓角 35">
                  <a:extLst>
                    <a:ext uri="{FF2B5EF4-FFF2-40B4-BE49-F238E27FC236}">
                      <a16:creationId xmlns:a16="http://schemas.microsoft.com/office/drawing/2014/main" id="{13B65AB6-0342-E63E-1A5A-8949C2B77DB6}"/>
                    </a:ext>
                  </a:extLst>
                </p:cNvPr>
                <p:cNvSpPr/>
                <p:nvPr/>
              </p:nvSpPr>
              <p:spPr>
                <a:xfrm>
                  <a:off x="6607799" y="2392380"/>
                  <a:ext cx="298738" cy="1643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圓角 36">
                  <a:extLst>
                    <a:ext uri="{FF2B5EF4-FFF2-40B4-BE49-F238E27FC236}">
                      <a16:creationId xmlns:a16="http://schemas.microsoft.com/office/drawing/2014/main" id="{051175D8-EFC0-5F13-5C9C-96E6818E4CDA}"/>
                    </a:ext>
                  </a:extLst>
                </p:cNvPr>
                <p:cNvSpPr/>
                <p:nvPr/>
              </p:nvSpPr>
              <p:spPr>
                <a:xfrm>
                  <a:off x="6564009" y="3507409"/>
                  <a:ext cx="342529" cy="152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圓角 37">
                  <a:extLst>
                    <a:ext uri="{FF2B5EF4-FFF2-40B4-BE49-F238E27FC236}">
                      <a16:creationId xmlns:a16="http://schemas.microsoft.com/office/drawing/2014/main" id="{A0348498-0212-7C28-0AF1-EAA551E1FBA9}"/>
                    </a:ext>
                  </a:extLst>
                </p:cNvPr>
                <p:cNvSpPr/>
                <p:nvPr/>
              </p:nvSpPr>
              <p:spPr>
                <a:xfrm>
                  <a:off x="6705198" y="3483946"/>
                  <a:ext cx="585790" cy="1643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圓角 38">
                  <a:extLst>
                    <a:ext uri="{FF2B5EF4-FFF2-40B4-BE49-F238E27FC236}">
                      <a16:creationId xmlns:a16="http://schemas.microsoft.com/office/drawing/2014/main" id="{3A3852BC-DFE6-9531-5793-E9020D3F50B8}"/>
                    </a:ext>
                  </a:extLst>
                </p:cNvPr>
                <p:cNvSpPr/>
                <p:nvPr/>
              </p:nvSpPr>
              <p:spPr>
                <a:xfrm>
                  <a:off x="4192549" y="1188568"/>
                  <a:ext cx="310872" cy="1525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圓角 39">
                  <a:extLst>
                    <a:ext uri="{FF2B5EF4-FFF2-40B4-BE49-F238E27FC236}">
                      <a16:creationId xmlns:a16="http://schemas.microsoft.com/office/drawing/2014/main" id="{C95DD8C9-07EA-4D76-B37F-F3CBA6BDB936}"/>
                    </a:ext>
                  </a:extLst>
                </p:cNvPr>
                <p:cNvSpPr/>
                <p:nvPr/>
              </p:nvSpPr>
              <p:spPr>
                <a:xfrm>
                  <a:off x="4722446" y="3791421"/>
                  <a:ext cx="1778426" cy="152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圓角 19">
                  <a:extLst>
                    <a:ext uri="{FF2B5EF4-FFF2-40B4-BE49-F238E27FC236}">
                      <a16:creationId xmlns:a16="http://schemas.microsoft.com/office/drawing/2014/main" id="{06122E43-8789-555A-99C9-6A8151BACA2E}"/>
                    </a:ext>
                  </a:extLst>
                </p:cNvPr>
                <p:cNvSpPr/>
                <p:nvPr/>
              </p:nvSpPr>
              <p:spPr>
                <a:xfrm>
                  <a:off x="5363651" y="1060379"/>
                  <a:ext cx="299751" cy="1674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圓角 38">
                  <a:extLst>
                    <a:ext uri="{FF2B5EF4-FFF2-40B4-BE49-F238E27FC236}">
                      <a16:creationId xmlns:a16="http://schemas.microsoft.com/office/drawing/2014/main" id="{3A3852BC-DFE6-9531-5793-E9020D3F50B8}"/>
                    </a:ext>
                  </a:extLst>
                </p:cNvPr>
                <p:cNvSpPr/>
                <p:nvPr/>
              </p:nvSpPr>
              <p:spPr>
                <a:xfrm>
                  <a:off x="6129392" y="4571356"/>
                  <a:ext cx="1332550" cy="14666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4" name="矩形: 圓角 22">
                <a:extLst>
                  <a:ext uri="{FF2B5EF4-FFF2-40B4-BE49-F238E27FC236}">
                    <a16:creationId xmlns:a16="http://schemas.microsoft.com/office/drawing/2014/main" id="{220F65CE-AD28-903E-2452-F835BB891141}"/>
                  </a:ext>
                </a:extLst>
              </p:cNvPr>
              <p:cNvSpPr/>
              <p:nvPr/>
            </p:nvSpPr>
            <p:spPr>
              <a:xfrm>
                <a:off x="4540755" y="3125679"/>
                <a:ext cx="3195637" cy="679593"/>
              </a:xfrm>
              <a:prstGeom prst="roundRect">
                <a:avLst>
                  <a:gd name="adj" fmla="val 8168"/>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6" name="文字方塊 35">
              <a:extLst>
                <a:ext uri="{FF2B5EF4-FFF2-40B4-BE49-F238E27FC236}">
                  <a16:creationId xmlns:a16="http://schemas.microsoft.com/office/drawing/2014/main" id="{1A0F81EB-901A-663E-0EE0-ED75C6A9945B}"/>
                </a:ext>
              </a:extLst>
            </p:cNvPr>
            <p:cNvSpPr txBox="1"/>
            <p:nvPr/>
          </p:nvSpPr>
          <p:spPr>
            <a:xfrm>
              <a:off x="6300183" y="3077580"/>
              <a:ext cx="1819341" cy="746358"/>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載明兼作之渠道及預計使用之面積，以利規費計算</a:t>
              </a:r>
              <a:r>
                <a:rPr lang="zh-TW" altLang="en-US" sz="1600" b="1">
                  <a:solidFill>
                    <a:schemeClr val="accent2">
                      <a:lumMod val="75000"/>
                    </a:schemeClr>
                  </a:solidFill>
                  <a:latin typeface="微軟正黑體" panose="020B0604030504040204" pitchFamily="34" charset="-120"/>
                  <a:ea typeface="微軟正黑體" panose="020B0604030504040204" pitchFamily="34" charset="-120"/>
                </a:rPr>
                <a:t>。</a:t>
              </a:r>
            </a:p>
          </p:txBody>
        </p:sp>
        <p:sp>
          <p:nvSpPr>
            <p:cNvPr id="42" name="矩形: 圓角 48">
              <a:extLst>
                <a:ext uri="{FF2B5EF4-FFF2-40B4-BE49-F238E27FC236}">
                  <a16:creationId xmlns:a16="http://schemas.microsoft.com/office/drawing/2014/main" id="{5D20FEA3-3BD6-1463-44E1-E5EC1BCA65D8}"/>
                </a:ext>
              </a:extLst>
            </p:cNvPr>
            <p:cNvSpPr/>
            <p:nvPr/>
          </p:nvSpPr>
          <p:spPr>
            <a:xfrm>
              <a:off x="5592046" y="4031185"/>
              <a:ext cx="708137" cy="1359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8" name="圖片 57">
            <a:extLst>
              <a:ext uri="{FF2B5EF4-FFF2-40B4-BE49-F238E27FC236}">
                <a16:creationId xmlns:a16="http://schemas.microsoft.com/office/drawing/2014/main" id="{32C2A3F3-1F6C-39DD-AD38-8388EB9A006F}"/>
              </a:ext>
            </a:extLst>
          </p:cNvPr>
          <p:cNvPicPr>
            <a:picLocks noChangeAspect="1"/>
          </p:cNvPicPr>
          <p:nvPr/>
        </p:nvPicPr>
        <p:blipFill>
          <a:blip r:embed="rId7"/>
          <a:stretch>
            <a:fillRect/>
          </a:stretch>
        </p:blipFill>
        <p:spPr>
          <a:xfrm>
            <a:off x="287408" y="3641755"/>
            <a:ext cx="3886464" cy="2297741"/>
          </a:xfrm>
          <a:prstGeom prst="rect">
            <a:avLst/>
          </a:prstGeom>
        </p:spPr>
      </p:pic>
      <p:sp>
        <p:nvSpPr>
          <p:cNvPr id="59" name="文字方塊 58">
            <a:extLst>
              <a:ext uri="{FF2B5EF4-FFF2-40B4-BE49-F238E27FC236}">
                <a16:creationId xmlns:a16="http://schemas.microsoft.com/office/drawing/2014/main" id="{7234EF31-CA76-746A-CF17-5102210E7858}"/>
              </a:ext>
            </a:extLst>
          </p:cNvPr>
          <p:cNvSpPr txBox="1"/>
          <p:nvPr/>
        </p:nvSpPr>
        <p:spPr>
          <a:xfrm>
            <a:off x="16226" y="5885029"/>
            <a:ext cx="4415871" cy="528350"/>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依計畫書檢附文件，工程設計圖說</a:t>
            </a:r>
            <a:r>
              <a:rPr lang="en-US" altLang="zh-TW" sz="1600" b="1">
                <a:solidFill>
                  <a:srgbClr val="E63808"/>
                </a:solidFill>
                <a:latin typeface="微軟正黑體" panose="020B0604030504040204" pitchFamily="34" charset="-120"/>
                <a:ea typeface="微軟正黑體" panose="020B0604030504040204" pitchFamily="34" charset="-120"/>
              </a:rPr>
              <a:t>(</a:t>
            </a:r>
            <a:r>
              <a:rPr lang="zh-TW" altLang="en-US" sz="1600" b="1">
                <a:solidFill>
                  <a:srgbClr val="E63808"/>
                </a:solidFill>
                <a:latin typeface="微軟正黑體" panose="020B0604030504040204" pitchFamily="34" charset="-120"/>
                <a:ea typeface="微軟正黑體" panose="020B0604030504040204" pitchFamily="34" charset="-120"/>
              </a:rPr>
              <a:t>節錄</a:t>
            </a:r>
            <a:r>
              <a:rPr lang="en-US" altLang="zh-TW" sz="1600" b="1">
                <a:solidFill>
                  <a:srgbClr val="E63808"/>
                </a:solidFill>
                <a:latin typeface="微軟正黑體" panose="020B0604030504040204" pitchFamily="34" charset="-120"/>
                <a:ea typeface="微軟正黑體" panose="020B0604030504040204" pitchFamily="34" charset="-120"/>
              </a:rPr>
              <a:t>)</a:t>
            </a:r>
            <a:r>
              <a:rPr lang="zh-TW" altLang="en-US" sz="1600" b="1">
                <a:solidFill>
                  <a:srgbClr val="E63808"/>
                </a:solidFill>
                <a:latin typeface="微軟正黑體" panose="020B0604030504040204" pitchFamily="34" charset="-120"/>
                <a:ea typeface="微軟正黑體" panose="020B0604030504040204" pitchFamily="34" charset="-120"/>
              </a:rPr>
              <a:t>，以利審查其使用是否尚於圳路承載程度內。</a:t>
            </a:r>
          </a:p>
        </p:txBody>
      </p:sp>
      <p:sp>
        <p:nvSpPr>
          <p:cNvPr id="60" name="文字方塊 59">
            <a:extLst>
              <a:ext uri="{FF2B5EF4-FFF2-40B4-BE49-F238E27FC236}">
                <a16:creationId xmlns:a16="http://schemas.microsoft.com/office/drawing/2014/main" id="{77CBE8EA-7703-A57E-B239-B57F2418F925}"/>
              </a:ext>
            </a:extLst>
          </p:cNvPr>
          <p:cNvSpPr txBox="1"/>
          <p:nvPr/>
        </p:nvSpPr>
        <p:spPr>
          <a:xfrm>
            <a:off x="108573" y="3513597"/>
            <a:ext cx="4040435" cy="310341"/>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現場照片，後續如有必要，配合現勘調查</a:t>
            </a:r>
          </a:p>
        </p:txBody>
      </p:sp>
      <p:sp>
        <p:nvSpPr>
          <p:cNvPr id="61" name="文字方塊 60">
            <a:extLst>
              <a:ext uri="{FF2B5EF4-FFF2-40B4-BE49-F238E27FC236}">
                <a16:creationId xmlns:a16="http://schemas.microsoft.com/office/drawing/2014/main" id="{F72058C1-E838-DA5B-3797-5678281396BB}"/>
              </a:ext>
            </a:extLst>
          </p:cNvPr>
          <p:cNvSpPr txBox="1"/>
          <p:nvPr/>
        </p:nvSpPr>
        <p:spPr>
          <a:xfrm>
            <a:off x="9975436" y="3967192"/>
            <a:ext cx="1819341" cy="746358"/>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載明擬申請許可之期間，並依規定，不得逾</a:t>
            </a:r>
            <a:r>
              <a:rPr lang="en-US" altLang="zh-TW" sz="1600" b="1">
                <a:solidFill>
                  <a:srgbClr val="E63808"/>
                </a:solidFill>
                <a:latin typeface="微軟正黑體" panose="020B0604030504040204" pitchFamily="34" charset="-120"/>
                <a:ea typeface="微軟正黑體" panose="020B0604030504040204" pitchFamily="34" charset="-120"/>
              </a:rPr>
              <a:t>20</a:t>
            </a:r>
            <a:r>
              <a:rPr lang="zh-TW" altLang="en-US" sz="1600" b="1">
                <a:solidFill>
                  <a:srgbClr val="E63808"/>
                </a:solidFill>
                <a:latin typeface="微軟正黑體" panose="020B0604030504040204" pitchFamily="34" charset="-120"/>
                <a:ea typeface="微軟正黑體" panose="020B0604030504040204" pitchFamily="34" charset="-120"/>
              </a:rPr>
              <a:t>年。</a:t>
            </a:r>
          </a:p>
        </p:txBody>
      </p:sp>
      <p:sp>
        <p:nvSpPr>
          <p:cNvPr id="62" name="文字方塊 61">
            <a:extLst>
              <a:ext uri="{FF2B5EF4-FFF2-40B4-BE49-F238E27FC236}">
                <a16:creationId xmlns:a16="http://schemas.microsoft.com/office/drawing/2014/main" id="{6FE30C25-E1F2-5F01-B1D4-98B6B83C1FF6}"/>
              </a:ext>
            </a:extLst>
          </p:cNvPr>
          <p:cNvSpPr txBox="1"/>
          <p:nvPr/>
        </p:nvSpPr>
        <p:spPr>
          <a:xfrm>
            <a:off x="9889137" y="2729354"/>
            <a:ext cx="1819341" cy="528350"/>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民眾應依所列使用需求填列</a:t>
            </a:r>
          </a:p>
        </p:txBody>
      </p:sp>
      <p:sp>
        <p:nvSpPr>
          <p:cNvPr id="63" name="矩形: 圓角 62">
            <a:extLst>
              <a:ext uri="{FF2B5EF4-FFF2-40B4-BE49-F238E27FC236}">
                <a16:creationId xmlns:a16="http://schemas.microsoft.com/office/drawing/2014/main" id="{586FF3F1-81DC-40F7-96BD-4D975467F80A}"/>
              </a:ext>
            </a:extLst>
          </p:cNvPr>
          <p:cNvSpPr/>
          <p:nvPr/>
        </p:nvSpPr>
        <p:spPr>
          <a:xfrm>
            <a:off x="9116826" y="1469588"/>
            <a:ext cx="809392" cy="418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圓角 63">
            <a:extLst>
              <a:ext uri="{FF2B5EF4-FFF2-40B4-BE49-F238E27FC236}">
                <a16:creationId xmlns:a16="http://schemas.microsoft.com/office/drawing/2014/main" id="{50D982AA-185D-9402-21EC-EBE2E465B0D7}"/>
              </a:ext>
            </a:extLst>
          </p:cNvPr>
          <p:cNvSpPr/>
          <p:nvPr/>
        </p:nvSpPr>
        <p:spPr>
          <a:xfrm>
            <a:off x="9030017" y="1985704"/>
            <a:ext cx="2523808" cy="221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圓角 64">
            <a:extLst>
              <a:ext uri="{FF2B5EF4-FFF2-40B4-BE49-F238E27FC236}">
                <a16:creationId xmlns:a16="http://schemas.microsoft.com/office/drawing/2014/main" id="{203EFC50-5122-D372-B4F7-EC9CC1466DCC}"/>
              </a:ext>
            </a:extLst>
          </p:cNvPr>
          <p:cNvSpPr/>
          <p:nvPr/>
        </p:nvSpPr>
        <p:spPr>
          <a:xfrm>
            <a:off x="9030017" y="2286097"/>
            <a:ext cx="859120" cy="1090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圓角 66">
            <a:extLst>
              <a:ext uri="{FF2B5EF4-FFF2-40B4-BE49-F238E27FC236}">
                <a16:creationId xmlns:a16="http://schemas.microsoft.com/office/drawing/2014/main" id="{713D31C8-A36F-AE98-0342-FE418F0564FF}"/>
              </a:ext>
            </a:extLst>
          </p:cNvPr>
          <p:cNvSpPr/>
          <p:nvPr/>
        </p:nvSpPr>
        <p:spPr>
          <a:xfrm>
            <a:off x="10885106" y="2304548"/>
            <a:ext cx="823372" cy="1091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40">
            <a:extLst>
              <a:ext uri="{FF2B5EF4-FFF2-40B4-BE49-F238E27FC236}">
                <a16:creationId xmlns:a16="http://schemas.microsoft.com/office/drawing/2014/main" id="{3651F464-805A-4388-AE6D-51E1DABD687D}"/>
              </a:ext>
            </a:extLst>
          </p:cNvPr>
          <p:cNvSpPr/>
          <p:nvPr/>
        </p:nvSpPr>
        <p:spPr>
          <a:xfrm>
            <a:off x="7400160" y="702352"/>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800" b="1">
                <a:latin typeface="微軟正黑體" panose="020B0604030504040204" pitchFamily="34" charset="-120"/>
                <a:ea typeface="微軟正黑體" panose="020B0604030504040204" pitchFamily="34" charset="-120"/>
              </a:rPr>
              <a:t>申請文件</a:t>
            </a:r>
          </a:p>
        </p:txBody>
      </p:sp>
      <p:sp>
        <p:nvSpPr>
          <p:cNvPr id="37" name="文字方塊 36">
            <a:extLst>
              <a:ext uri="{FF2B5EF4-FFF2-40B4-BE49-F238E27FC236}">
                <a16:creationId xmlns:a16="http://schemas.microsoft.com/office/drawing/2014/main" id="{EDC01F4D-90CC-5240-1423-90C0D2E687C0}"/>
              </a:ext>
            </a:extLst>
          </p:cNvPr>
          <p:cNvSpPr txBox="1"/>
          <p:nvPr/>
        </p:nvSpPr>
        <p:spPr>
          <a:xfrm>
            <a:off x="1134475" y="23989"/>
            <a:ext cx="10136108"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（第十二條：設施兼作其他使用）</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0307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65">
            <a:extLst>
              <a:ext uri="{FF2B5EF4-FFF2-40B4-BE49-F238E27FC236}">
                <a16:creationId xmlns:a16="http://schemas.microsoft.com/office/drawing/2014/main" id="{EDE368FA-67C6-4AC9-9C18-AAD55A982C9C}"/>
              </a:ext>
            </a:extLst>
          </p:cNvPr>
          <p:cNvSpPr/>
          <p:nvPr/>
        </p:nvSpPr>
        <p:spPr>
          <a:xfrm>
            <a:off x="6311840" y="1398614"/>
            <a:ext cx="2765310" cy="835077"/>
          </a:xfrm>
          <a:prstGeom prst="roundRect">
            <a:avLst/>
          </a:prstGeom>
          <a:pattFill prst="solidDmnd">
            <a:fgClr>
              <a:srgbClr val="EBF0F9"/>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手繪多邊形: 圖案 55">
            <a:extLst>
              <a:ext uri="{FF2B5EF4-FFF2-40B4-BE49-F238E27FC236}">
                <a16:creationId xmlns:a16="http://schemas.microsoft.com/office/drawing/2014/main" id="{D3F684F0-7390-4C75-8923-F2DBB0AD79F4}"/>
              </a:ext>
            </a:extLst>
          </p:cNvPr>
          <p:cNvSpPr/>
          <p:nvPr/>
        </p:nvSpPr>
        <p:spPr>
          <a:xfrm>
            <a:off x="3615020" y="704723"/>
            <a:ext cx="3083442" cy="835077"/>
          </a:xfrm>
          <a:custGeom>
            <a:avLst/>
            <a:gdLst>
              <a:gd name="connsiteX0" fmla="*/ 528403 w 3083442"/>
              <a:gd name="connsiteY0" fmla="*/ 0 h 835077"/>
              <a:gd name="connsiteX1" fmla="*/ 2944260 w 3083442"/>
              <a:gd name="connsiteY1" fmla="*/ 0 h 835077"/>
              <a:gd name="connsiteX2" fmla="*/ 3083442 w 3083442"/>
              <a:gd name="connsiteY2" fmla="*/ 139182 h 835077"/>
              <a:gd name="connsiteX3" fmla="*/ 3083442 w 3083442"/>
              <a:gd name="connsiteY3" fmla="*/ 695895 h 835077"/>
              <a:gd name="connsiteX4" fmla="*/ 2944260 w 3083442"/>
              <a:gd name="connsiteY4" fmla="*/ 835077 h 835077"/>
              <a:gd name="connsiteX5" fmla="*/ 139182 w 3083442"/>
              <a:gd name="connsiteY5" fmla="*/ 835077 h 835077"/>
              <a:gd name="connsiteX6" fmla="*/ 0 w 3083442"/>
              <a:gd name="connsiteY6" fmla="*/ 695895 h 835077"/>
              <a:gd name="connsiteX7" fmla="*/ 0 w 3083442"/>
              <a:gd name="connsiteY7" fmla="*/ 411830 h 835077"/>
              <a:gd name="connsiteX8" fmla="*/ 49988 w 3083442"/>
              <a:gd name="connsiteY8" fmla="*/ 375065 h 835077"/>
              <a:gd name="connsiteX9" fmla="*/ 354469 w 3083442"/>
              <a:gd name="connsiteY9" fmla="*/ 138424 h 835077"/>
              <a:gd name="connsiteX10" fmla="*/ 466257 w 3083442"/>
              <a:gd name="connsiteY10" fmla="*/ 49350 h 8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835077">
                <a:moveTo>
                  <a:pt x="528403" y="0"/>
                </a:moveTo>
                <a:lnTo>
                  <a:pt x="2944260" y="0"/>
                </a:lnTo>
                <a:cubicBezTo>
                  <a:pt x="3021128" y="0"/>
                  <a:pt x="3083442" y="62314"/>
                  <a:pt x="3083442" y="139182"/>
                </a:cubicBezTo>
                <a:lnTo>
                  <a:pt x="3083442" y="695895"/>
                </a:lnTo>
                <a:cubicBezTo>
                  <a:pt x="3083442" y="772763"/>
                  <a:pt x="3021128" y="835077"/>
                  <a:pt x="2944260" y="835077"/>
                </a:cubicBezTo>
                <a:lnTo>
                  <a:pt x="139182" y="835077"/>
                </a:lnTo>
                <a:cubicBezTo>
                  <a:pt x="62314" y="835077"/>
                  <a:pt x="0" y="772763"/>
                  <a:pt x="0" y="695895"/>
                </a:cubicBezTo>
                <a:lnTo>
                  <a:pt x="0" y="411830"/>
                </a:lnTo>
                <a:lnTo>
                  <a:pt x="49988" y="375065"/>
                </a:lnTo>
                <a:cubicBezTo>
                  <a:pt x="167158" y="287012"/>
                  <a:pt x="271832" y="204863"/>
                  <a:pt x="354469" y="138424"/>
                </a:cubicBezTo>
                <a:cubicBezTo>
                  <a:pt x="389431" y="110315"/>
                  <a:pt x="426961" y="80508"/>
                  <a:pt x="466257" y="49350"/>
                </a:cubicBezTo>
                <a:close/>
              </a:path>
            </a:pathLst>
          </a:custGeom>
          <a:solidFill>
            <a:srgbClr val="515E63">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10" name="手繪多邊形: 圖案 54">
            <a:extLst>
              <a:ext uri="{FF2B5EF4-FFF2-40B4-BE49-F238E27FC236}">
                <a16:creationId xmlns:a16="http://schemas.microsoft.com/office/drawing/2014/main" id="{3922C1CE-0417-4D74-9DB6-05A2E871C754}"/>
              </a:ext>
            </a:extLst>
          </p:cNvPr>
          <p:cNvSpPr/>
          <p:nvPr/>
        </p:nvSpPr>
        <p:spPr>
          <a:xfrm>
            <a:off x="-6630" y="-1261"/>
            <a:ext cx="2464080" cy="1789075"/>
          </a:xfrm>
          <a:custGeom>
            <a:avLst/>
            <a:gdLst>
              <a:gd name="connsiteX0" fmla="*/ 0 w 2464080"/>
              <a:gd name="connsiteY0" fmla="*/ 0 h 1789075"/>
              <a:gd name="connsiteX1" fmla="*/ 2464080 w 2464080"/>
              <a:gd name="connsiteY1" fmla="*/ 0 h 1789075"/>
              <a:gd name="connsiteX2" fmla="*/ 2452930 w 2464080"/>
              <a:gd name="connsiteY2" fmla="*/ 16495 h 1789075"/>
              <a:gd name="connsiteX3" fmla="*/ 1531089 w 2464080"/>
              <a:gd name="connsiteY3" fmla="*/ 839972 h 1789075"/>
              <a:gd name="connsiteX4" fmla="*/ 92254 w 2464080"/>
              <a:gd name="connsiteY4" fmla="*/ 1763785 h 1789075"/>
              <a:gd name="connsiteX5" fmla="*/ 0 w 2464080"/>
              <a:gd name="connsiteY5" fmla="*/ 1789075 h 17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080" h="1789075">
                <a:moveTo>
                  <a:pt x="0" y="0"/>
                </a:moveTo>
                <a:lnTo>
                  <a:pt x="2464080" y="0"/>
                </a:lnTo>
                <a:lnTo>
                  <a:pt x="2452930" y="16495"/>
                </a:lnTo>
                <a:cubicBezTo>
                  <a:pt x="2254803" y="281573"/>
                  <a:pt x="1810785" y="615100"/>
                  <a:pt x="1531089" y="839972"/>
                </a:cubicBezTo>
                <a:cubicBezTo>
                  <a:pt x="1200540" y="1105729"/>
                  <a:pt x="517405" y="1622833"/>
                  <a:pt x="92254" y="1763785"/>
                </a:cubicBezTo>
                <a:lnTo>
                  <a:pt x="0" y="1789075"/>
                </a:lnTo>
                <a:close/>
              </a:path>
            </a:pathLst>
          </a:custGeom>
          <a:solidFill>
            <a:srgbClr val="F1EC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2" name="矩形 1"/>
          <p:cNvSpPr/>
          <p:nvPr/>
        </p:nvSpPr>
        <p:spPr>
          <a:xfrm>
            <a:off x="6536905" y="981076"/>
            <a:ext cx="5400000" cy="117463"/>
          </a:xfrm>
          <a:prstGeom prst="rect">
            <a:avLst/>
          </a:prstGeom>
          <a:solidFill>
            <a:srgbClr val="D9C9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3" name="矩形 2"/>
          <p:cNvSpPr/>
          <p:nvPr/>
        </p:nvSpPr>
        <p:spPr>
          <a:xfrm>
            <a:off x="1524001" y="981076"/>
            <a:ext cx="1872949" cy="117463"/>
          </a:xfrm>
          <a:prstGeom prst="rect">
            <a:avLst/>
          </a:prstGeom>
          <a:solidFill>
            <a:srgbClr val="D9C9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4" name="Google Shape;42;p2"/>
          <p:cNvSpPr/>
          <p:nvPr/>
        </p:nvSpPr>
        <p:spPr>
          <a:xfrm>
            <a:off x="3615019" y="716968"/>
            <a:ext cx="2880783" cy="645678"/>
          </a:xfrm>
          <a:prstGeom prst="rect">
            <a:avLst/>
          </a:prstGeom>
          <a:noFill/>
          <a:ln>
            <a:noFill/>
          </a:ln>
        </p:spPr>
        <p:txBody>
          <a:bodyPr spcFirstLastPara="1" wrap="square" lIns="91425" tIns="45700" rIns="91425" bIns="45700" anchor="ctr" anchorCtr="0">
            <a:noAutofit/>
          </a:bodyPr>
          <a:lstStyle/>
          <a:p>
            <a:pPr algn="ctr">
              <a:buSzPts val="2800"/>
            </a:pPr>
            <a:r>
              <a:rPr lang="zh-TW" altLang="en-US" sz="4800" b="1">
                <a:latin typeface="Microsoft JhengHei"/>
                <a:ea typeface="Microsoft JhengHei"/>
                <a:cs typeface="Microsoft JhengHei"/>
                <a:sym typeface="Microsoft JhengHei"/>
              </a:rPr>
              <a:t>簡報大綱</a:t>
            </a:r>
            <a:endParaRPr sz="4400" b="1">
              <a:latin typeface="Microsoft JhengHei"/>
              <a:ea typeface="Microsoft JhengHei"/>
              <a:cs typeface="Microsoft JhengHei"/>
              <a:sym typeface="Microsoft JhengHei"/>
            </a:endParaRPr>
          </a:p>
        </p:txBody>
      </p:sp>
      <p:sp>
        <p:nvSpPr>
          <p:cNvPr id="11" name="手繪多邊形: 圖案 36">
            <a:extLst>
              <a:ext uri="{FF2B5EF4-FFF2-40B4-BE49-F238E27FC236}">
                <a16:creationId xmlns:a16="http://schemas.microsoft.com/office/drawing/2014/main" id="{8930A8F7-5E27-479B-909F-CB5199C299AE}"/>
              </a:ext>
            </a:extLst>
          </p:cNvPr>
          <p:cNvSpPr/>
          <p:nvPr/>
        </p:nvSpPr>
        <p:spPr>
          <a:xfrm>
            <a:off x="6311840" y="6420300"/>
            <a:ext cx="4148252" cy="437700"/>
          </a:xfrm>
          <a:custGeom>
            <a:avLst/>
            <a:gdLst>
              <a:gd name="connsiteX0" fmla="*/ 1857094 w 4148252"/>
              <a:gd name="connsiteY0" fmla="*/ 7 h 437700"/>
              <a:gd name="connsiteX1" fmla="*/ 4139849 w 4148252"/>
              <a:gd name="connsiteY1" fmla="*/ 417277 h 437700"/>
              <a:gd name="connsiteX2" fmla="*/ 4148252 w 4148252"/>
              <a:gd name="connsiteY2" fmla="*/ 437700 h 437700"/>
              <a:gd name="connsiteX3" fmla="*/ 0 w 4148252"/>
              <a:gd name="connsiteY3" fmla="*/ 437700 h 437700"/>
              <a:gd name="connsiteX4" fmla="*/ 26930 w 4148252"/>
              <a:gd name="connsiteY4" fmla="*/ 392890 h 437700"/>
              <a:gd name="connsiteX5" fmla="*/ 1857094 w 4148252"/>
              <a:gd name="connsiteY5" fmla="*/ 7 h 43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252" h="437700">
                <a:moveTo>
                  <a:pt x="1857094" y="7"/>
                </a:moveTo>
                <a:cubicBezTo>
                  <a:pt x="2508032" y="1669"/>
                  <a:pt x="3960797" y="197313"/>
                  <a:pt x="4139849" y="417277"/>
                </a:cubicBezTo>
                <a:lnTo>
                  <a:pt x="4148252" y="437700"/>
                </a:lnTo>
                <a:lnTo>
                  <a:pt x="0" y="437700"/>
                </a:lnTo>
                <a:lnTo>
                  <a:pt x="26930" y="392890"/>
                </a:lnTo>
                <a:cubicBezTo>
                  <a:pt x="232519" y="241979"/>
                  <a:pt x="1249552" y="-1544"/>
                  <a:pt x="1857094" y="7"/>
                </a:cubicBezTo>
                <a:close/>
              </a:path>
            </a:pathLst>
          </a:custGeom>
          <a:solidFill>
            <a:srgbClr val="F1EC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pic>
        <p:nvPicPr>
          <p:cNvPr id="12" name="圖片 11"/>
          <p:cNvPicPr>
            <a:picLocks noChangeAspect="1"/>
          </p:cNvPicPr>
          <p:nvPr/>
        </p:nvPicPr>
        <p:blipFill>
          <a:blip r:embed="rId2"/>
          <a:stretch>
            <a:fillRect/>
          </a:stretch>
        </p:blipFill>
        <p:spPr>
          <a:xfrm>
            <a:off x="2341963" y="1869917"/>
            <a:ext cx="1012024" cy="963251"/>
          </a:xfrm>
          <a:prstGeom prst="rect">
            <a:avLst/>
          </a:prstGeom>
        </p:spPr>
      </p:pic>
      <p:pic>
        <p:nvPicPr>
          <p:cNvPr id="13" name="圖片 12"/>
          <p:cNvPicPr>
            <a:picLocks noChangeAspect="1"/>
          </p:cNvPicPr>
          <p:nvPr/>
        </p:nvPicPr>
        <p:blipFill>
          <a:blip r:embed="rId3"/>
          <a:stretch>
            <a:fillRect/>
          </a:stretch>
        </p:blipFill>
        <p:spPr>
          <a:xfrm>
            <a:off x="2336213" y="2792055"/>
            <a:ext cx="1012024" cy="969348"/>
          </a:xfrm>
          <a:prstGeom prst="rect">
            <a:avLst/>
          </a:prstGeom>
        </p:spPr>
      </p:pic>
      <p:pic>
        <p:nvPicPr>
          <p:cNvPr id="14" name="圖片 13"/>
          <p:cNvPicPr>
            <a:picLocks noChangeAspect="1"/>
          </p:cNvPicPr>
          <p:nvPr/>
        </p:nvPicPr>
        <p:blipFill>
          <a:blip r:embed="rId4"/>
          <a:stretch>
            <a:fillRect/>
          </a:stretch>
        </p:blipFill>
        <p:spPr>
          <a:xfrm>
            <a:off x="2314604" y="3732322"/>
            <a:ext cx="1012024" cy="963251"/>
          </a:xfrm>
          <a:prstGeom prst="rect">
            <a:avLst/>
          </a:prstGeom>
        </p:spPr>
      </p:pic>
      <p:pic>
        <p:nvPicPr>
          <p:cNvPr id="16" name="圖片 15"/>
          <p:cNvPicPr>
            <a:picLocks noChangeAspect="1"/>
          </p:cNvPicPr>
          <p:nvPr/>
        </p:nvPicPr>
        <p:blipFill>
          <a:blip r:embed="rId5"/>
          <a:stretch>
            <a:fillRect/>
          </a:stretch>
        </p:blipFill>
        <p:spPr>
          <a:xfrm>
            <a:off x="2302126" y="4654461"/>
            <a:ext cx="1012024" cy="963251"/>
          </a:xfrm>
          <a:prstGeom prst="rect">
            <a:avLst/>
          </a:prstGeom>
        </p:spPr>
      </p:pic>
      <p:sp>
        <p:nvSpPr>
          <p:cNvPr id="30" name="文字方塊 29">
            <a:extLst>
              <a:ext uri="{FF2B5EF4-FFF2-40B4-BE49-F238E27FC236}">
                <a16:creationId xmlns:a16="http://schemas.microsoft.com/office/drawing/2014/main" id="{096D5FBF-97A2-F748-A40A-56DED586C769}"/>
              </a:ext>
            </a:extLst>
          </p:cNvPr>
          <p:cNvSpPr txBox="1"/>
          <p:nvPr/>
        </p:nvSpPr>
        <p:spPr>
          <a:xfrm>
            <a:off x="3314150" y="2950733"/>
            <a:ext cx="7103227" cy="523220"/>
          </a:xfrm>
          <a:prstGeom prst="roundRect">
            <a:avLst>
              <a:gd name="adj" fmla="val 0"/>
            </a:avLst>
          </a:prstGeom>
          <a:solidFill>
            <a:srgbClr val="F1ECC3">
              <a:alpha val="80000"/>
            </a:srgbClr>
          </a:solidFill>
        </p:spPr>
        <p:txBody>
          <a:bodyPr wrap="square" rtlCol="0">
            <a:spAutoFit/>
          </a:bodyPr>
          <a:lstStyle/>
          <a:p>
            <a:r>
              <a:rPr lang="zh-TW" altLang="en-US" sz="2800">
                <a:latin typeface="微軟正黑體" panose="020B0604030504040204" pitchFamily="34" charset="-120"/>
                <a:ea typeface="微軟正黑體" panose="020B0604030504040204" pitchFamily="34" charset="-120"/>
              </a:rPr>
              <a:t>農田水利管理業務說明及農水法規範簡介</a:t>
            </a:r>
            <a:r>
              <a:rPr lang="en-US" altLang="zh-TW" sz="2800">
                <a:latin typeface="微軟正黑體" panose="020B0604030504040204" pitchFamily="34" charset="-120"/>
                <a:ea typeface="微軟正黑體" panose="020B0604030504040204" pitchFamily="34" charset="-120"/>
              </a:rPr>
              <a:t>…4</a:t>
            </a:r>
            <a:endParaRPr lang="zh-TW" altLang="en-US" sz="2800">
              <a:latin typeface="微軟正黑體" panose="020B0604030504040204" pitchFamily="34" charset="-120"/>
              <a:ea typeface="微軟正黑體" panose="020B0604030504040204" pitchFamily="34" charset="-120"/>
            </a:endParaRPr>
          </a:p>
        </p:txBody>
      </p:sp>
      <p:sp>
        <p:nvSpPr>
          <p:cNvPr id="32" name="文字方塊 31">
            <a:extLst>
              <a:ext uri="{FF2B5EF4-FFF2-40B4-BE49-F238E27FC236}">
                <a16:creationId xmlns:a16="http://schemas.microsoft.com/office/drawing/2014/main" id="{6A2A8A37-2A57-764C-BB31-9E9D02B5D0D0}"/>
              </a:ext>
            </a:extLst>
          </p:cNvPr>
          <p:cNvSpPr txBox="1"/>
          <p:nvPr/>
        </p:nvSpPr>
        <p:spPr>
          <a:xfrm>
            <a:off x="3314150" y="2010546"/>
            <a:ext cx="7103227" cy="523220"/>
          </a:xfrm>
          <a:prstGeom prst="roundRect">
            <a:avLst>
              <a:gd name="adj" fmla="val 0"/>
            </a:avLst>
          </a:prstGeom>
          <a:solidFill>
            <a:srgbClr val="F1ECC3">
              <a:alpha val="80000"/>
            </a:srgbClr>
          </a:solidFill>
        </p:spPr>
        <p:txBody>
          <a:bodyPr wrap="none" rtlCol="0">
            <a:spAutoFit/>
          </a:bodyPr>
          <a:lstStyle/>
          <a:p>
            <a:r>
              <a:rPr lang="zh-TW" altLang="en-US" sz="2800">
                <a:latin typeface="微軟正黑體" panose="020B0604030504040204" pitchFamily="34" charset="-120"/>
                <a:ea typeface="微軟正黑體" panose="020B0604030504040204" pitchFamily="34" charset="-120"/>
              </a:rPr>
              <a:t>農田水利法施行前後變革</a:t>
            </a:r>
            <a:r>
              <a:rPr lang="en-US" altLang="zh-TW" sz="2800">
                <a:latin typeface="微軟正黑體" panose="020B0604030504040204" pitchFamily="34" charset="-120"/>
                <a:ea typeface="微軟正黑體" panose="020B0604030504040204" pitchFamily="34" charset="-120"/>
              </a:rPr>
              <a:t>…………………………3</a:t>
            </a:r>
            <a:endParaRPr lang="zh-TW" altLang="en-US" sz="2800">
              <a:latin typeface="微軟正黑體" panose="020B0604030504040204" pitchFamily="34" charset="-120"/>
              <a:ea typeface="微軟正黑體" panose="020B0604030504040204" pitchFamily="34" charset="-120"/>
            </a:endParaRPr>
          </a:p>
        </p:txBody>
      </p:sp>
      <p:sp>
        <p:nvSpPr>
          <p:cNvPr id="34" name="文字方塊 33">
            <a:extLst>
              <a:ext uri="{FF2B5EF4-FFF2-40B4-BE49-F238E27FC236}">
                <a16:creationId xmlns:a16="http://schemas.microsoft.com/office/drawing/2014/main" id="{9DD2D2E0-D0AB-364A-AAB5-D66CF54CEBFD}"/>
              </a:ext>
            </a:extLst>
          </p:cNvPr>
          <p:cNvSpPr txBox="1"/>
          <p:nvPr/>
        </p:nvSpPr>
        <p:spPr>
          <a:xfrm>
            <a:off x="3314150" y="3902952"/>
            <a:ext cx="7103227" cy="523220"/>
          </a:xfrm>
          <a:prstGeom prst="roundRect">
            <a:avLst>
              <a:gd name="adj" fmla="val 0"/>
            </a:avLst>
          </a:prstGeom>
          <a:solidFill>
            <a:srgbClr val="F1ECC3">
              <a:alpha val="80000"/>
            </a:srgbClr>
          </a:solidFill>
        </p:spPr>
        <p:txBody>
          <a:bodyPr wrap="square" rtlCol="0">
            <a:spAutoFit/>
          </a:bodyPr>
          <a:lstStyle/>
          <a:p>
            <a:r>
              <a:rPr lang="zh-TW" altLang="en-US" sz="2800">
                <a:latin typeface="微軟正黑體" panose="020B0604030504040204" pitchFamily="34" charset="-120"/>
                <a:ea typeface="微軟正黑體" panose="020B0604030504040204" pitchFamily="34" charset="-120"/>
              </a:rPr>
              <a:t>農田水利法相關條文業務執行</a:t>
            </a:r>
            <a:r>
              <a:rPr lang="en-US" altLang="zh-TW" sz="2800">
                <a:latin typeface="微軟正黑體" panose="020B0604030504040204" pitchFamily="34" charset="-120"/>
                <a:ea typeface="微軟正黑體" panose="020B0604030504040204" pitchFamily="34" charset="-120"/>
              </a:rPr>
              <a:t>.…………………6</a:t>
            </a:r>
            <a:endParaRPr lang="zh-TW" altLang="en-US" sz="2800">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9DD2D2E0-D0AB-364A-AAB5-D66CF54CEBFD}"/>
              </a:ext>
            </a:extLst>
          </p:cNvPr>
          <p:cNvSpPr txBox="1"/>
          <p:nvPr/>
        </p:nvSpPr>
        <p:spPr>
          <a:xfrm>
            <a:off x="3314149" y="4843141"/>
            <a:ext cx="7103228" cy="523220"/>
          </a:xfrm>
          <a:prstGeom prst="roundRect">
            <a:avLst>
              <a:gd name="adj" fmla="val 0"/>
            </a:avLst>
          </a:prstGeom>
          <a:solidFill>
            <a:srgbClr val="F1ECC3">
              <a:alpha val="80000"/>
            </a:srgbClr>
          </a:solid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災害防救</a:t>
            </a:r>
            <a:r>
              <a:rPr lang="en-US" altLang="zh-TW" sz="2800">
                <a:latin typeface="微軟正黑體" panose="020B0604030504040204" pitchFamily="34" charset="-120"/>
                <a:ea typeface="微軟正黑體" panose="020B0604030504040204" pitchFamily="34" charset="-120"/>
              </a:rPr>
              <a:t>……………………………………………....29</a:t>
            </a:r>
            <a:endParaRPr lang="zh-TW" altLang="en-US" sz="2800" dirty="0">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a16="http://schemas.microsoft.com/office/drawing/2014/main" id="{C7C1B2B7-AB8F-75E9-6A2B-F2D8BA1AC6A8}"/>
              </a:ext>
            </a:extLst>
          </p:cNvPr>
          <p:cNvPicPr>
            <a:picLocks noChangeAspect="1"/>
          </p:cNvPicPr>
          <p:nvPr/>
        </p:nvPicPr>
        <p:blipFill>
          <a:blip r:embed="rId6"/>
          <a:stretch>
            <a:fillRect/>
          </a:stretch>
        </p:blipFill>
        <p:spPr>
          <a:xfrm>
            <a:off x="2302125" y="5636290"/>
            <a:ext cx="1012024" cy="969348"/>
          </a:xfrm>
          <a:prstGeom prst="rect">
            <a:avLst/>
          </a:prstGeom>
        </p:spPr>
      </p:pic>
      <p:sp>
        <p:nvSpPr>
          <p:cNvPr id="18" name="文字方塊 17">
            <a:extLst>
              <a:ext uri="{FF2B5EF4-FFF2-40B4-BE49-F238E27FC236}">
                <a16:creationId xmlns:a16="http://schemas.microsoft.com/office/drawing/2014/main" id="{0C61D9F1-590F-F1F5-5EA2-C6D1A9E0E64D}"/>
              </a:ext>
            </a:extLst>
          </p:cNvPr>
          <p:cNvSpPr txBox="1"/>
          <p:nvPr/>
        </p:nvSpPr>
        <p:spPr>
          <a:xfrm>
            <a:off x="3314148" y="5786423"/>
            <a:ext cx="7103227" cy="523220"/>
          </a:xfrm>
          <a:prstGeom prst="roundRect">
            <a:avLst>
              <a:gd name="adj" fmla="val 0"/>
            </a:avLst>
          </a:prstGeom>
          <a:solidFill>
            <a:srgbClr val="F1ECC3">
              <a:alpha val="80000"/>
            </a:srgbClr>
          </a:solid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未來展望</a:t>
            </a:r>
            <a:r>
              <a:rPr lang="en-US" altLang="zh-TW" sz="2800" dirty="0">
                <a:latin typeface="微軟正黑體" panose="020B0604030504040204" pitchFamily="34" charset="-120"/>
                <a:ea typeface="微軟正黑體" panose="020B0604030504040204" pitchFamily="34" charset="-120"/>
              </a:rPr>
              <a:t>……………………………………………....35</a:t>
            </a: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4046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39" name="圖片 38">
            <a:extLst>
              <a:ext uri="{FF2B5EF4-FFF2-40B4-BE49-F238E27FC236}">
                <a16:creationId xmlns:a16="http://schemas.microsoft.com/office/drawing/2014/main" id="{C54F534C-B7A7-4887-A7C2-1B57CE6D5C87}"/>
              </a:ext>
            </a:extLst>
          </p:cNvPr>
          <p:cNvPicPr>
            <a:picLocks noChangeAspect="1"/>
          </p:cNvPicPr>
          <p:nvPr/>
        </p:nvPicPr>
        <p:blipFill>
          <a:blip r:embed="rId3"/>
          <a:stretch>
            <a:fillRect/>
          </a:stretch>
        </p:blipFill>
        <p:spPr>
          <a:xfrm>
            <a:off x="246392" y="-53884"/>
            <a:ext cx="907747" cy="864000"/>
          </a:xfrm>
          <a:prstGeom prst="rect">
            <a:avLst/>
          </a:prstGeom>
        </p:spPr>
      </p:pic>
      <p:sp>
        <p:nvSpPr>
          <p:cNvPr id="49" name="矩形: 圓角 48">
            <a:extLst>
              <a:ext uri="{FF2B5EF4-FFF2-40B4-BE49-F238E27FC236}">
                <a16:creationId xmlns:a16="http://schemas.microsoft.com/office/drawing/2014/main" id="{D0719127-EC1E-4CAE-B207-122479739060}"/>
              </a:ext>
            </a:extLst>
          </p:cNvPr>
          <p:cNvSpPr/>
          <p:nvPr/>
        </p:nvSpPr>
        <p:spPr>
          <a:xfrm>
            <a:off x="246392" y="672083"/>
            <a:ext cx="1171964" cy="266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342900" indent="-342900">
              <a:buClr>
                <a:srgbClr val="E63808"/>
              </a:buClr>
              <a:buFont typeface="Wingdings" panose="05000000000000000000" pitchFamily="2" charset="2"/>
              <a:buChar char="u"/>
            </a:pPr>
            <a:r>
              <a:rPr lang="zh-TW" altLang="en-US" sz="2000" b="1">
                <a:solidFill>
                  <a:srgbClr val="E63808"/>
                </a:solidFill>
                <a:latin typeface="微軟正黑體" panose="020B0604030504040204" pitchFamily="34" charset="-120"/>
                <a:ea typeface="微軟正黑體" panose="020B0604030504040204" pitchFamily="34" charset="-120"/>
              </a:rPr>
              <a:t>個案</a:t>
            </a:r>
          </a:p>
        </p:txBody>
      </p:sp>
      <p:pic>
        <p:nvPicPr>
          <p:cNvPr id="2" name="圖片 1"/>
          <p:cNvPicPr>
            <a:picLocks noChangeAspect="1"/>
          </p:cNvPicPr>
          <p:nvPr/>
        </p:nvPicPr>
        <p:blipFill>
          <a:blip r:embed="rId4"/>
          <a:stretch>
            <a:fillRect/>
          </a:stretch>
        </p:blipFill>
        <p:spPr>
          <a:xfrm>
            <a:off x="1672015" y="1100884"/>
            <a:ext cx="3938122" cy="5211571"/>
          </a:xfrm>
          <a:prstGeom prst="rect">
            <a:avLst/>
          </a:prstGeom>
        </p:spPr>
      </p:pic>
      <p:pic>
        <p:nvPicPr>
          <p:cNvPr id="3" name="圖片 2"/>
          <p:cNvPicPr>
            <a:picLocks noChangeAspect="1"/>
          </p:cNvPicPr>
          <p:nvPr/>
        </p:nvPicPr>
        <p:blipFill>
          <a:blip r:embed="rId5"/>
          <a:stretch>
            <a:fillRect/>
          </a:stretch>
        </p:blipFill>
        <p:spPr>
          <a:xfrm>
            <a:off x="5308219" y="1899947"/>
            <a:ext cx="4629796" cy="4143953"/>
          </a:xfrm>
          <a:prstGeom prst="rect">
            <a:avLst/>
          </a:prstGeom>
        </p:spPr>
      </p:pic>
      <p:sp>
        <p:nvSpPr>
          <p:cNvPr id="34" name="矩形 33">
            <a:extLst>
              <a:ext uri="{FF2B5EF4-FFF2-40B4-BE49-F238E27FC236}">
                <a16:creationId xmlns:a16="http://schemas.microsoft.com/office/drawing/2014/main" id="{EFFD78B8-F4BE-40BA-8516-241CA3317393}"/>
              </a:ext>
            </a:extLst>
          </p:cNvPr>
          <p:cNvSpPr/>
          <p:nvPr/>
        </p:nvSpPr>
        <p:spPr>
          <a:xfrm>
            <a:off x="2868195" y="3756545"/>
            <a:ext cx="450032" cy="250389"/>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EFFD78B8-F4BE-40BA-8516-241CA3317393}"/>
              </a:ext>
            </a:extLst>
          </p:cNvPr>
          <p:cNvSpPr/>
          <p:nvPr/>
        </p:nvSpPr>
        <p:spPr>
          <a:xfrm>
            <a:off x="3800267" y="3756544"/>
            <a:ext cx="1356284" cy="25039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EFFD78B8-F4BE-40BA-8516-241CA3317393}"/>
              </a:ext>
            </a:extLst>
          </p:cNvPr>
          <p:cNvSpPr/>
          <p:nvPr/>
        </p:nvSpPr>
        <p:spPr>
          <a:xfrm>
            <a:off x="2065776" y="4006934"/>
            <a:ext cx="1356284" cy="12613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EFFD78B8-F4BE-40BA-8516-241CA3317393}"/>
              </a:ext>
            </a:extLst>
          </p:cNvPr>
          <p:cNvSpPr/>
          <p:nvPr/>
        </p:nvSpPr>
        <p:spPr>
          <a:xfrm>
            <a:off x="3954045" y="1440437"/>
            <a:ext cx="1202506" cy="709123"/>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EFFD78B8-F4BE-40BA-8516-241CA3317393}"/>
              </a:ext>
            </a:extLst>
          </p:cNvPr>
          <p:cNvSpPr/>
          <p:nvPr/>
        </p:nvSpPr>
        <p:spPr>
          <a:xfrm>
            <a:off x="2272534" y="2225761"/>
            <a:ext cx="1202506" cy="266700"/>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EFFD78B8-F4BE-40BA-8516-241CA3317393}"/>
              </a:ext>
            </a:extLst>
          </p:cNvPr>
          <p:cNvSpPr/>
          <p:nvPr/>
        </p:nvSpPr>
        <p:spPr>
          <a:xfrm>
            <a:off x="5718116" y="5695950"/>
            <a:ext cx="1195039" cy="266699"/>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 name="矩形 3"/>
          <p:cNvSpPr/>
          <p:nvPr/>
        </p:nvSpPr>
        <p:spPr>
          <a:xfrm>
            <a:off x="1813276" y="3756544"/>
            <a:ext cx="1054919" cy="250390"/>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813276" y="4070002"/>
            <a:ext cx="1054919" cy="250390"/>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813275" y="5870227"/>
            <a:ext cx="1054919" cy="250390"/>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394266" y="2901515"/>
            <a:ext cx="3152776" cy="260783"/>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7234EF31-CA76-746A-CF17-5102210E7858}"/>
              </a:ext>
            </a:extLst>
          </p:cNvPr>
          <p:cNvSpPr txBox="1"/>
          <p:nvPr/>
        </p:nvSpPr>
        <p:spPr>
          <a:xfrm>
            <a:off x="8763000" y="2767731"/>
            <a:ext cx="2695898" cy="528350"/>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附款內容，應確實保留範本文字，不得任意刪除</a:t>
            </a:r>
          </a:p>
        </p:txBody>
      </p:sp>
      <p:sp>
        <p:nvSpPr>
          <p:cNvPr id="19" name="矩形 18"/>
          <p:cNvSpPr/>
          <p:nvPr/>
        </p:nvSpPr>
        <p:spPr>
          <a:xfrm>
            <a:off x="5454532" y="4285382"/>
            <a:ext cx="4394317" cy="734293"/>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7234EF31-CA76-746A-CF17-5102210E7858}"/>
              </a:ext>
            </a:extLst>
          </p:cNvPr>
          <p:cNvSpPr txBox="1"/>
          <p:nvPr/>
        </p:nvSpPr>
        <p:spPr>
          <a:xfrm>
            <a:off x="9938015" y="4296811"/>
            <a:ext cx="1730110" cy="746358"/>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救濟條款，應確實保留範本文字，不得任意刪除</a:t>
            </a:r>
          </a:p>
        </p:txBody>
      </p:sp>
      <p:sp>
        <p:nvSpPr>
          <p:cNvPr id="21" name="文字方塊 20">
            <a:extLst>
              <a:ext uri="{FF2B5EF4-FFF2-40B4-BE49-F238E27FC236}">
                <a16:creationId xmlns:a16="http://schemas.microsoft.com/office/drawing/2014/main" id="{7234EF31-CA76-746A-CF17-5102210E7858}"/>
              </a:ext>
            </a:extLst>
          </p:cNvPr>
          <p:cNvSpPr txBox="1"/>
          <p:nvPr/>
        </p:nvSpPr>
        <p:spPr>
          <a:xfrm>
            <a:off x="398199" y="3467781"/>
            <a:ext cx="1445049" cy="746358"/>
          </a:xfrm>
          <a:prstGeom prst="rect">
            <a:avLst/>
          </a:prstGeom>
          <a:noFill/>
        </p:spPr>
        <p:txBody>
          <a:bodyPr wrap="square" rtlCol="0">
            <a:spAutoFit/>
          </a:bodyPr>
          <a:lstStyle/>
          <a:p>
            <a:pPr algn="ct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應確實填寫申請人的名字及地址</a:t>
            </a:r>
          </a:p>
        </p:txBody>
      </p:sp>
      <p:sp>
        <p:nvSpPr>
          <p:cNvPr id="22" name="文字方塊 21">
            <a:extLst>
              <a:ext uri="{FF2B5EF4-FFF2-40B4-BE49-F238E27FC236}">
                <a16:creationId xmlns:a16="http://schemas.microsoft.com/office/drawing/2014/main" id="{7234EF31-CA76-746A-CF17-5102210E7858}"/>
              </a:ext>
            </a:extLst>
          </p:cNvPr>
          <p:cNvSpPr txBox="1"/>
          <p:nvPr/>
        </p:nvSpPr>
        <p:spPr>
          <a:xfrm>
            <a:off x="214527" y="4257372"/>
            <a:ext cx="1751236" cy="964367"/>
          </a:xfrm>
          <a:prstGeom prst="rect">
            <a:avLst/>
          </a:prstGeom>
          <a:noFill/>
        </p:spPr>
        <p:txBody>
          <a:bodyPr wrap="square" rtlCol="0">
            <a:spAutoFit/>
          </a:bodyPr>
          <a:lstStyle/>
          <a:p>
            <a:pPr algn="ct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應填寫申請人申請的時間、申請書及計畫書的內容簡述</a:t>
            </a:r>
          </a:p>
        </p:txBody>
      </p:sp>
      <p:sp>
        <p:nvSpPr>
          <p:cNvPr id="23" name="文字方塊 22">
            <a:extLst>
              <a:ext uri="{FF2B5EF4-FFF2-40B4-BE49-F238E27FC236}">
                <a16:creationId xmlns:a16="http://schemas.microsoft.com/office/drawing/2014/main" id="{7234EF31-CA76-746A-CF17-5102210E7858}"/>
              </a:ext>
            </a:extLst>
          </p:cNvPr>
          <p:cNvSpPr txBox="1"/>
          <p:nvPr/>
        </p:nvSpPr>
        <p:spPr>
          <a:xfrm>
            <a:off x="246392" y="5412143"/>
            <a:ext cx="1566883" cy="964367"/>
          </a:xfrm>
          <a:prstGeom prst="rect">
            <a:avLst/>
          </a:prstGeom>
          <a:noFill/>
        </p:spPr>
        <p:txBody>
          <a:bodyPr wrap="square" rtlCol="0">
            <a:spAutoFit/>
          </a:bodyPr>
          <a:lstStyle/>
          <a:p>
            <a:pPr algn="ct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法令依據，應確實保留範本文字，不得任意刪除</a:t>
            </a:r>
          </a:p>
        </p:txBody>
      </p:sp>
      <p:sp>
        <p:nvSpPr>
          <p:cNvPr id="24" name="矩形: 圓角 40">
            <a:extLst>
              <a:ext uri="{FF2B5EF4-FFF2-40B4-BE49-F238E27FC236}">
                <a16:creationId xmlns:a16="http://schemas.microsoft.com/office/drawing/2014/main" id="{3651F464-805A-4388-AE6D-51E1DABD687D}"/>
              </a:ext>
            </a:extLst>
          </p:cNvPr>
          <p:cNvSpPr/>
          <p:nvPr/>
        </p:nvSpPr>
        <p:spPr>
          <a:xfrm>
            <a:off x="5631382" y="760826"/>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800" b="1">
                <a:latin typeface="微軟正黑體" panose="020B0604030504040204" pitchFamily="34" charset="-120"/>
                <a:ea typeface="微軟正黑體" panose="020B0604030504040204" pitchFamily="34" charset="-120"/>
              </a:rPr>
              <a:t>許可函文</a:t>
            </a:r>
          </a:p>
        </p:txBody>
      </p:sp>
      <p:pic>
        <p:nvPicPr>
          <p:cNvPr id="25" name="圖形 3" descr="Agriculture 以實心填滿">
            <a:extLst>
              <a:ext uri="{FF2B5EF4-FFF2-40B4-BE49-F238E27FC236}">
                <a16:creationId xmlns:a16="http://schemas.microsoft.com/office/drawing/2014/main" id="{5D1736DA-E4A4-4762-BEE9-B16A66C2E1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41171" y="5583867"/>
            <a:ext cx="1098698" cy="1098698"/>
          </a:xfrm>
          <a:prstGeom prst="rect">
            <a:avLst/>
          </a:prstGeom>
        </p:spPr>
      </p:pic>
      <p:pic>
        <p:nvPicPr>
          <p:cNvPr id="26" name="圖形 5" descr="Agriculture 外框">
            <a:extLst>
              <a:ext uri="{FF2B5EF4-FFF2-40B4-BE49-F238E27FC236}">
                <a16:creationId xmlns:a16="http://schemas.microsoft.com/office/drawing/2014/main" id="{62B6815B-95A9-445C-9B06-8359C866F2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4909" y="5583867"/>
            <a:ext cx="1098698" cy="1098698"/>
          </a:xfrm>
          <a:prstGeom prst="rect">
            <a:avLst/>
          </a:prstGeom>
        </p:spPr>
      </p:pic>
      <p:sp>
        <p:nvSpPr>
          <p:cNvPr id="27" name="文字方塊 26">
            <a:extLst>
              <a:ext uri="{FF2B5EF4-FFF2-40B4-BE49-F238E27FC236}">
                <a16:creationId xmlns:a16="http://schemas.microsoft.com/office/drawing/2014/main" id="{528ED0F6-0B6E-E95E-3200-F19850EE45BB}"/>
              </a:ext>
            </a:extLst>
          </p:cNvPr>
          <p:cNvSpPr txBox="1"/>
          <p:nvPr/>
        </p:nvSpPr>
        <p:spPr>
          <a:xfrm>
            <a:off x="1134475" y="23989"/>
            <a:ext cx="10136108"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（第十二條：設施兼作其他使用）</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03552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b="22215"/>
          <a:stretch/>
        </p:blipFill>
        <p:spPr>
          <a:xfrm>
            <a:off x="709276" y="923925"/>
            <a:ext cx="5024773" cy="5348097"/>
          </a:xfrm>
          <a:prstGeom prst="rect">
            <a:avLst/>
          </a:prstGeom>
        </p:spPr>
      </p:pic>
      <p:pic>
        <p:nvPicPr>
          <p:cNvPr id="3" name="圖片 2"/>
          <p:cNvPicPr>
            <a:picLocks noChangeAspect="1"/>
          </p:cNvPicPr>
          <p:nvPr/>
        </p:nvPicPr>
        <p:blipFill rotWithShape="1">
          <a:blip r:embed="rId2"/>
          <a:srcRect t="77781"/>
          <a:stretch/>
        </p:blipFill>
        <p:spPr>
          <a:xfrm>
            <a:off x="7036759" y="3544659"/>
            <a:ext cx="5155241" cy="1567322"/>
          </a:xfrm>
          <a:prstGeom prst="rect">
            <a:avLst/>
          </a:prstGeom>
        </p:spPr>
      </p:pic>
      <p:pic>
        <p:nvPicPr>
          <p:cNvPr id="4" name="圖片 3">
            <a:extLst>
              <a:ext uri="{FF2B5EF4-FFF2-40B4-BE49-F238E27FC236}">
                <a16:creationId xmlns:a16="http://schemas.microsoft.com/office/drawing/2014/main" id="{C54F534C-B7A7-4887-A7C2-1B57CE6D5C87}"/>
              </a:ext>
            </a:extLst>
          </p:cNvPr>
          <p:cNvPicPr>
            <a:picLocks noChangeAspect="1"/>
          </p:cNvPicPr>
          <p:nvPr/>
        </p:nvPicPr>
        <p:blipFill>
          <a:blip r:embed="rId3"/>
          <a:stretch>
            <a:fillRect/>
          </a:stretch>
        </p:blipFill>
        <p:spPr>
          <a:xfrm>
            <a:off x="246392" y="-53884"/>
            <a:ext cx="907747" cy="864000"/>
          </a:xfrm>
          <a:prstGeom prst="rect">
            <a:avLst/>
          </a:prstGeom>
        </p:spPr>
      </p:pic>
      <p:sp>
        <p:nvSpPr>
          <p:cNvPr id="6" name="矩形: 圓角 48">
            <a:extLst>
              <a:ext uri="{FF2B5EF4-FFF2-40B4-BE49-F238E27FC236}">
                <a16:creationId xmlns:a16="http://schemas.microsoft.com/office/drawing/2014/main" id="{D0719127-EC1E-4CAE-B207-122479739060}"/>
              </a:ext>
            </a:extLst>
          </p:cNvPr>
          <p:cNvSpPr/>
          <p:nvPr/>
        </p:nvSpPr>
        <p:spPr>
          <a:xfrm>
            <a:off x="246392" y="672083"/>
            <a:ext cx="3125458" cy="3293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342900" indent="-342900">
              <a:buClr>
                <a:srgbClr val="E63808"/>
              </a:buClr>
              <a:buFont typeface="Wingdings" panose="05000000000000000000" pitchFamily="2" charset="2"/>
              <a:buChar char="u"/>
            </a:pPr>
            <a:r>
              <a:rPr lang="zh-TW" altLang="en-US" sz="2000" b="1">
                <a:solidFill>
                  <a:srgbClr val="E63808"/>
                </a:solidFill>
                <a:latin typeface="微軟正黑體" panose="020B0604030504040204" pitchFamily="34" charset="-120"/>
                <a:ea typeface="微軟正黑體" panose="020B0604030504040204" pitchFamily="34" charset="-120"/>
              </a:rPr>
              <a:t>個案</a:t>
            </a:r>
            <a:r>
              <a:rPr lang="en-US" altLang="zh-TW" sz="2000" b="1">
                <a:solidFill>
                  <a:srgbClr val="E63808"/>
                </a:solidFill>
                <a:latin typeface="微軟正黑體" panose="020B0604030504040204" pitchFamily="34" charset="-120"/>
                <a:ea typeface="微軟正黑體" panose="020B0604030504040204" pitchFamily="34" charset="-120"/>
              </a:rPr>
              <a:t>-</a:t>
            </a:r>
            <a:r>
              <a:rPr lang="zh-TW" altLang="en-US" sz="2000" b="1">
                <a:solidFill>
                  <a:srgbClr val="E63808"/>
                </a:solidFill>
                <a:latin typeface="微軟正黑體" panose="020B0604030504040204" pitchFamily="34" charset="-120"/>
                <a:ea typeface="微軟正黑體" panose="020B0604030504040204" pitchFamily="34" charset="-120"/>
              </a:rPr>
              <a:t>錯誤樣態</a:t>
            </a:r>
          </a:p>
        </p:txBody>
      </p:sp>
      <p:sp>
        <p:nvSpPr>
          <p:cNvPr id="7" name="矩形: 圓角 40">
            <a:extLst>
              <a:ext uri="{FF2B5EF4-FFF2-40B4-BE49-F238E27FC236}">
                <a16:creationId xmlns:a16="http://schemas.microsoft.com/office/drawing/2014/main" id="{3651F464-805A-4388-AE6D-51E1DABD687D}"/>
              </a:ext>
            </a:extLst>
          </p:cNvPr>
          <p:cNvSpPr/>
          <p:nvPr/>
        </p:nvSpPr>
        <p:spPr>
          <a:xfrm>
            <a:off x="5631382" y="760826"/>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800" b="1">
                <a:latin typeface="微軟正黑體" panose="020B0604030504040204" pitchFamily="34" charset="-120"/>
                <a:ea typeface="微軟正黑體" panose="020B0604030504040204" pitchFamily="34" charset="-120"/>
              </a:rPr>
              <a:t>許可函文</a:t>
            </a:r>
          </a:p>
        </p:txBody>
      </p:sp>
      <p:sp>
        <p:nvSpPr>
          <p:cNvPr id="8" name="矩形 7"/>
          <p:cNvSpPr/>
          <p:nvPr/>
        </p:nvSpPr>
        <p:spPr>
          <a:xfrm>
            <a:off x="1322734" y="6050513"/>
            <a:ext cx="3152776" cy="260783"/>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7234EF31-CA76-746A-CF17-5102210E7858}"/>
              </a:ext>
            </a:extLst>
          </p:cNvPr>
          <p:cNvSpPr txBox="1"/>
          <p:nvPr/>
        </p:nvSpPr>
        <p:spPr>
          <a:xfrm>
            <a:off x="4610100" y="6047121"/>
            <a:ext cx="2695898" cy="310341"/>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資料未補正，是為不予受理</a:t>
            </a:r>
          </a:p>
        </p:txBody>
      </p:sp>
      <p:sp>
        <p:nvSpPr>
          <p:cNvPr id="10" name="文字方塊 9">
            <a:extLst>
              <a:ext uri="{FF2B5EF4-FFF2-40B4-BE49-F238E27FC236}">
                <a16:creationId xmlns:a16="http://schemas.microsoft.com/office/drawing/2014/main" id="{7234EF31-CA76-746A-CF17-5102210E7858}"/>
              </a:ext>
            </a:extLst>
          </p:cNvPr>
          <p:cNvSpPr txBox="1"/>
          <p:nvPr/>
        </p:nvSpPr>
        <p:spPr>
          <a:xfrm>
            <a:off x="4733601" y="4043833"/>
            <a:ext cx="2695898" cy="528350"/>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資料未補正，應改成「不予受理」，不是不予許可</a:t>
            </a:r>
          </a:p>
        </p:txBody>
      </p:sp>
      <p:sp>
        <p:nvSpPr>
          <p:cNvPr id="11" name="矩形 10"/>
          <p:cNvSpPr/>
          <p:nvPr/>
        </p:nvSpPr>
        <p:spPr>
          <a:xfrm>
            <a:off x="3676650" y="3876356"/>
            <a:ext cx="933450" cy="400369"/>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7234EF31-CA76-746A-CF17-5102210E7858}"/>
              </a:ext>
            </a:extLst>
          </p:cNvPr>
          <p:cNvSpPr txBox="1"/>
          <p:nvPr/>
        </p:nvSpPr>
        <p:spPr>
          <a:xfrm>
            <a:off x="3824126" y="3819129"/>
            <a:ext cx="2695898" cy="514821"/>
          </a:xfrm>
          <a:prstGeom prst="rect">
            <a:avLst/>
          </a:prstGeom>
          <a:noFill/>
        </p:spPr>
        <p:txBody>
          <a:bodyPr wrap="square" rtlCol="0">
            <a:spAutoFit/>
          </a:bodyPr>
          <a:lstStyle/>
          <a:p>
            <a:pPr>
              <a:lnSpc>
                <a:spcPts val="1700"/>
              </a:lnSpc>
            </a:pPr>
            <a:r>
              <a:rPr lang="en-US" altLang="zh-TW" sz="8800" b="1">
                <a:solidFill>
                  <a:srgbClr val="E63808"/>
                </a:solidFill>
                <a:latin typeface="微軟正黑體" panose="020B0604030504040204" pitchFamily="34" charset="-120"/>
                <a:ea typeface="微軟正黑體" panose="020B0604030504040204" pitchFamily="34" charset="-120"/>
              </a:rPr>
              <a:t>×</a:t>
            </a:r>
            <a:endParaRPr lang="zh-TW" altLang="en-US" sz="8800" b="1">
              <a:solidFill>
                <a:srgbClr val="E63808"/>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EFFD78B8-F4BE-40BA-8516-241CA3317393}"/>
              </a:ext>
            </a:extLst>
          </p:cNvPr>
          <p:cNvSpPr/>
          <p:nvPr/>
        </p:nvSpPr>
        <p:spPr>
          <a:xfrm>
            <a:off x="3824126" y="1256802"/>
            <a:ext cx="1807256" cy="1016583"/>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EFFD78B8-F4BE-40BA-8516-241CA3317393}"/>
              </a:ext>
            </a:extLst>
          </p:cNvPr>
          <p:cNvSpPr/>
          <p:nvPr/>
        </p:nvSpPr>
        <p:spPr>
          <a:xfrm>
            <a:off x="1497919" y="2657797"/>
            <a:ext cx="1807256" cy="36808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EFFD78B8-F4BE-40BA-8516-241CA3317393}"/>
              </a:ext>
            </a:extLst>
          </p:cNvPr>
          <p:cNvSpPr/>
          <p:nvPr/>
        </p:nvSpPr>
        <p:spPr>
          <a:xfrm>
            <a:off x="2401546" y="4857889"/>
            <a:ext cx="3122953" cy="285611"/>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EFFD78B8-F4BE-40BA-8516-241CA3317393}"/>
              </a:ext>
            </a:extLst>
          </p:cNvPr>
          <p:cNvSpPr/>
          <p:nvPr/>
        </p:nvSpPr>
        <p:spPr>
          <a:xfrm>
            <a:off x="1352557" y="5134154"/>
            <a:ext cx="3122953" cy="15300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7" name="矩形 16"/>
          <p:cNvSpPr/>
          <p:nvPr/>
        </p:nvSpPr>
        <p:spPr>
          <a:xfrm>
            <a:off x="7668210" y="3409219"/>
            <a:ext cx="561652" cy="400369"/>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7234EF31-CA76-746A-CF17-5102210E7858}"/>
              </a:ext>
            </a:extLst>
          </p:cNvPr>
          <p:cNvSpPr txBox="1"/>
          <p:nvPr/>
        </p:nvSpPr>
        <p:spPr>
          <a:xfrm>
            <a:off x="8266429" y="3009752"/>
            <a:ext cx="3382645" cy="528350"/>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此部分內容應為法令依據，非為理由，應改為「法令依據」</a:t>
            </a:r>
          </a:p>
        </p:txBody>
      </p:sp>
      <p:sp>
        <p:nvSpPr>
          <p:cNvPr id="19" name="文字方塊 18">
            <a:extLst>
              <a:ext uri="{FF2B5EF4-FFF2-40B4-BE49-F238E27FC236}">
                <a16:creationId xmlns:a16="http://schemas.microsoft.com/office/drawing/2014/main" id="{7234EF31-CA76-746A-CF17-5102210E7858}"/>
              </a:ext>
            </a:extLst>
          </p:cNvPr>
          <p:cNvSpPr txBox="1"/>
          <p:nvPr/>
        </p:nvSpPr>
        <p:spPr>
          <a:xfrm>
            <a:off x="7443888" y="3351992"/>
            <a:ext cx="2695898" cy="514821"/>
          </a:xfrm>
          <a:prstGeom prst="rect">
            <a:avLst/>
          </a:prstGeom>
          <a:noFill/>
        </p:spPr>
        <p:txBody>
          <a:bodyPr wrap="square" rtlCol="0">
            <a:spAutoFit/>
          </a:bodyPr>
          <a:lstStyle/>
          <a:p>
            <a:pPr>
              <a:lnSpc>
                <a:spcPts val="1700"/>
              </a:lnSpc>
            </a:pPr>
            <a:r>
              <a:rPr lang="en-US" altLang="zh-TW" sz="8800" b="1">
                <a:solidFill>
                  <a:srgbClr val="E63808"/>
                </a:solidFill>
                <a:latin typeface="微軟正黑體" panose="020B0604030504040204" pitchFamily="34" charset="-120"/>
                <a:ea typeface="微軟正黑體" panose="020B0604030504040204" pitchFamily="34" charset="-120"/>
              </a:rPr>
              <a:t>×</a:t>
            </a:r>
            <a:endParaRPr lang="zh-TW" altLang="en-US" sz="8800" b="1">
              <a:solidFill>
                <a:srgbClr val="E63808"/>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EFFD78B8-F4BE-40BA-8516-241CA3317393}"/>
              </a:ext>
            </a:extLst>
          </p:cNvPr>
          <p:cNvSpPr/>
          <p:nvPr/>
        </p:nvSpPr>
        <p:spPr>
          <a:xfrm>
            <a:off x="2016870" y="4452145"/>
            <a:ext cx="1807256" cy="26656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EFFD78B8-F4BE-40BA-8516-241CA3317393}"/>
              </a:ext>
            </a:extLst>
          </p:cNvPr>
          <p:cNvSpPr/>
          <p:nvPr/>
        </p:nvSpPr>
        <p:spPr>
          <a:xfrm>
            <a:off x="2502652" y="5258609"/>
            <a:ext cx="1859798" cy="21988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EFFD78B8-F4BE-40BA-8516-241CA3317393}"/>
              </a:ext>
            </a:extLst>
          </p:cNvPr>
          <p:cNvSpPr/>
          <p:nvPr/>
        </p:nvSpPr>
        <p:spPr>
          <a:xfrm>
            <a:off x="3919700" y="5644363"/>
            <a:ext cx="1733549" cy="19173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3" name="文字方塊 22">
            <a:extLst>
              <a:ext uri="{FF2B5EF4-FFF2-40B4-BE49-F238E27FC236}">
                <a16:creationId xmlns:a16="http://schemas.microsoft.com/office/drawing/2014/main" id="{28274768-A7EC-B0BA-9EB6-A0112FF86F89}"/>
              </a:ext>
            </a:extLst>
          </p:cNvPr>
          <p:cNvSpPr txBox="1"/>
          <p:nvPr/>
        </p:nvSpPr>
        <p:spPr>
          <a:xfrm>
            <a:off x="1134475" y="23989"/>
            <a:ext cx="10136108"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（第十二條：設施兼作其他使用）</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70777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graphicFrame>
        <p:nvGraphicFramePr>
          <p:cNvPr id="10" name="表格 9">
            <a:extLst>
              <a:ext uri="{FF2B5EF4-FFF2-40B4-BE49-F238E27FC236}">
                <a16:creationId xmlns:a16="http://schemas.microsoft.com/office/drawing/2014/main" id="{152E60C0-24BC-49B3-8D4E-CEEF31FF701D}"/>
              </a:ext>
            </a:extLst>
          </p:cNvPr>
          <p:cNvGraphicFramePr>
            <a:graphicFrameLocks noGrp="1"/>
          </p:cNvGraphicFramePr>
          <p:nvPr/>
        </p:nvGraphicFramePr>
        <p:xfrm>
          <a:off x="499360" y="1440181"/>
          <a:ext cx="7284622" cy="1400942"/>
        </p:xfrm>
        <a:graphic>
          <a:graphicData uri="http://schemas.openxmlformats.org/drawingml/2006/table">
            <a:tbl>
              <a:tblPr firstRow="1" firstCol="1" bandRow="1"/>
              <a:tblGrid>
                <a:gridCol w="1576238">
                  <a:extLst>
                    <a:ext uri="{9D8B030D-6E8A-4147-A177-3AD203B41FA5}">
                      <a16:colId xmlns:a16="http://schemas.microsoft.com/office/drawing/2014/main" val="3165125373"/>
                    </a:ext>
                  </a:extLst>
                </a:gridCol>
                <a:gridCol w="5708384">
                  <a:extLst>
                    <a:ext uri="{9D8B030D-6E8A-4147-A177-3AD203B41FA5}">
                      <a16:colId xmlns:a16="http://schemas.microsoft.com/office/drawing/2014/main" val="309299715"/>
                    </a:ext>
                  </a:extLst>
                </a:gridCol>
              </a:tblGrid>
              <a:tr h="364724">
                <a:tc>
                  <a:txBody>
                    <a:bodyPr/>
                    <a:lstStyle/>
                    <a:p>
                      <a:pPr algn="ctr">
                        <a:lnSpc>
                          <a:spcPct val="100000"/>
                        </a:lnSpc>
                        <a:spcBef>
                          <a:spcPts val="0"/>
                        </a:spcBef>
                        <a:spcAft>
                          <a:spcPts val="0"/>
                        </a:spcAft>
                      </a:pPr>
                      <a:r>
                        <a:rPr lang="zh-TW" altLang="en-US"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條序</a:t>
                      </a:r>
                      <a:endParaRPr lang="zh-TW"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zh-TW"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a:t>
                      </a:r>
                      <a:r>
                        <a:rPr lang="en-US"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文</a:t>
                      </a:r>
                    </a:p>
                  </a:txBody>
                  <a:tcPr marL="68590" marR="68590" marT="36000" marB="36000" anchor="ctr">
                    <a:lnL w="12700" cap="flat" cmpd="sng" algn="ctr">
                      <a:solidFill>
                        <a:schemeClr val="bg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406465701"/>
                  </a:ext>
                </a:extLst>
              </a:tr>
              <a:tr h="1024142">
                <a:tc>
                  <a:txBody>
                    <a:bodyPr/>
                    <a:lstStyle/>
                    <a:p>
                      <a:pPr marL="0" indent="0" algn="ctr">
                        <a:lnSpc>
                          <a:spcPts val="2000"/>
                        </a:lnSpc>
                        <a:spcBef>
                          <a:spcPts val="0"/>
                        </a:spcBef>
                        <a:spcAft>
                          <a:spcPts val="0"/>
                        </a:spcAft>
                      </a:pP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條第</a:t>
                      </a:r>
                      <a:r>
                        <a:rPr lang="en-US" alt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項</a:t>
                      </a: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just">
                        <a:lnSpc>
                          <a:spcPts val="2000"/>
                        </a:lnSpc>
                        <a:spcBef>
                          <a:spcPts val="0"/>
                        </a:spcBef>
                        <a:spcAft>
                          <a:spcPts val="0"/>
                        </a:spcAft>
                      </a:pP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農田水利設施範圍內，非經主管機關許可，不得擅自施設銜接農田水利設施之溝渠、箱涵、排水管線或其他構造物。</a:t>
                      </a:r>
                      <a:endParaRPr lang="zh-TW" altLang="en-US" sz="2000" b="1" kern="100">
                        <a:solidFill>
                          <a:srgbClr val="DF2E2E"/>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8913033"/>
                  </a:ext>
                </a:extLst>
              </a:tr>
            </a:tbl>
          </a:graphicData>
        </a:graphic>
      </p:graphicFrame>
      <p:sp>
        <p:nvSpPr>
          <p:cNvPr id="11" name="Google Shape;43;p2">
            <a:extLst>
              <a:ext uri="{FF2B5EF4-FFF2-40B4-BE49-F238E27FC236}">
                <a16:creationId xmlns:a16="http://schemas.microsoft.com/office/drawing/2014/main" id="{638B1F52-75BB-4FFB-A933-7FC61A9B9A58}"/>
              </a:ext>
            </a:extLst>
          </p:cNvPr>
          <p:cNvSpPr txBox="1"/>
          <p:nvPr/>
        </p:nvSpPr>
        <p:spPr>
          <a:xfrm>
            <a:off x="434300" y="3105446"/>
            <a:ext cx="7349682" cy="1388865"/>
          </a:xfrm>
          <a:prstGeom prst="rect">
            <a:avLst/>
          </a:prstGeom>
          <a:noFill/>
          <a:ln>
            <a:noFill/>
          </a:ln>
        </p:spPr>
        <p:txBody>
          <a:bodyPr spcFirstLastPara="1" wrap="square" lIns="91425" tIns="45700" rIns="91425" bIns="45700" anchor="t" anchorCtr="0">
            <a:noAutofit/>
          </a:bodyPr>
          <a:lstStyle/>
          <a:p>
            <a:pPr lvl="2" algn="just">
              <a:lnSpc>
                <a:spcPts val="3000"/>
              </a:lnSpc>
              <a:buClr>
                <a:srgbClr val="C00000"/>
              </a:buClr>
              <a:buSzPct val="145000"/>
            </a:pPr>
            <a:r>
              <a:rPr lang="zh-TW" altLang="en-US" sz="2800" b="1">
                <a:solidFill>
                  <a:srgbClr val="465723"/>
                </a:solidFill>
                <a:latin typeface="Microsoft JhengHei"/>
                <a:ea typeface="Microsoft JhengHei"/>
                <a:sym typeface="Microsoft JhengHei"/>
              </a:rPr>
              <a:t>內容</a:t>
            </a:r>
            <a:r>
              <a:rPr lang="zh-TW" altLang="en-US" sz="2000" b="1">
                <a:solidFill>
                  <a:schemeClr val="dk1"/>
                </a:solidFill>
                <a:latin typeface="Microsoft JhengHei"/>
                <a:ea typeface="Microsoft JhengHei"/>
                <a:sym typeface="Microsoft JhengHei"/>
              </a:rPr>
              <a:t>：</a:t>
            </a:r>
            <a:r>
              <a:rPr lang="zh-TW" altLang="en-US" sz="2000" b="1">
                <a:solidFill>
                  <a:schemeClr val="dk1"/>
                </a:solidFill>
                <a:latin typeface="Microsoft JhengHei"/>
                <a:ea typeface="Microsoft JhengHei"/>
                <a:cs typeface="Microsoft JhengHei"/>
                <a:sym typeface="Microsoft JhengHei"/>
              </a:rPr>
              <a:t>明定農水法第</a:t>
            </a:r>
            <a:r>
              <a:rPr lang="en-US" altLang="zh-TW" sz="2000" b="1">
                <a:solidFill>
                  <a:schemeClr val="dk1"/>
                </a:solidFill>
                <a:latin typeface="Microsoft JhengHei"/>
                <a:ea typeface="Microsoft JhengHei"/>
                <a:cs typeface="Microsoft JhengHei"/>
                <a:sym typeface="Microsoft JhengHei"/>
              </a:rPr>
              <a:t>13</a:t>
            </a:r>
            <a:r>
              <a:rPr lang="zh-TW" altLang="en-US" sz="2000" b="1">
                <a:solidFill>
                  <a:schemeClr val="dk1"/>
                </a:solidFill>
                <a:latin typeface="Microsoft JhengHei"/>
                <a:ea typeface="Microsoft JhengHei"/>
                <a:cs typeface="Microsoft JhengHei"/>
                <a:sym typeface="Microsoft JhengHei"/>
              </a:rPr>
              <a:t>條第</a:t>
            </a:r>
            <a:r>
              <a:rPr lang="en-US" altLang="zh-TW" sz="2000" b="1">
                <a:solidFill>
                  <a:schemeClr val="dk1"/>
                </a:solidFill>
                <a:latin typeface="Microsoft JhengHei"/>
                <a:ea typeface="Microsoft JhengHei"/>
                <a:cs typeface="Microsoft JhengHei"/>
                <a:sym typeface="Microsoft JhengHei"/>
              </a:rPr>
              <a:t>1</a:t>
            </a:r>
            <a:r>
              <a:rPr lang="zh-TW" altLang="en-US" sz="2000" b="1">
                <a:solidFill>
                  <a:schemeClr val="dk1"/>
                </a:solidFill>
                <a:latin typeface="Microsoft JhengHei"/>
                <a:ea typeface="Microsoft JhengHei"/>
                <a:cs typeface="Microsoft JhengHei"/>
                <a:sym typeface="Microsoft JhengHei"/>
              </a:rPr>
              <a:t>項銜接許可，以</a:t>
            </a:r>
            <a:r>
              <a:rPr lang="zh-TW" altLang="en-US" sz="2000" b="1" u="sng">
                <a:solidFill>
                  <a:srgbClr val="DF2E2E"/>
                </a:solidFill>
                <a:latin typeface="Microsoft JhengHei"/>
                <a:ea typeface="Microsoft JhengHei"/>
                <a:cs typeface="Microsoft JhengHei"/>
                <a:sym typeface="Microsoft JhengHei"/>
              </a:rPr>
              <a:t>收納地表逕流</a:t>
            </a:r>
            <a:r>
              <a:rPr lang="zh-TW" altLang="en-US" sz="2000" b="1">
                <a:solidFill>
                  <a:schemeClr val="dk1"/>
                </a:solidFill>
                <a:latin typeface="Microsoft JhengHei"/>
                <a:ea typeface="Microsoft JhengHei"/>
                <a:cs typeface="Microsoft JhengHei"/>
                <a:sym typeface="Microsoft JhengHei"/>
              </a:rPr>
              <a:t>並</a:t>
            </a:r>
            <a:r>
              <a:rPr lang="zh-TW" altLang="en-US" sz="2000" b="1" u="sng">
                <a:solidFill>
                  <a:srgbClr val="DF2E2E"/>
                </a:solidFill>
                <a:latin typeface="Microsoft JhengHei"/>
                <a:ea typeface="Microsoft JhengHei"/>
                <a:cs typeface="Microsoft JhengHei"/>
                <a:sym typeface="Microsoft JhengHei"/>
              </a:rPr>
              <a:t>配合政府逕流分擔</a:t>
            </a:r>
            <a:r>
              <a:rPr lang="zh-TW" altLang="en-US" sz="2000" b="1">
                <a:solidFill>
                  <a:schemeClr val="dk1"/>
                </a:solidFill>
                <a:latin typeface="Microsoft JhengHei"/>
                <a:ea typeface="Microsoft JhengHei"/>
                <a:cs typeface="Microsoft JhengHei"/>
                <a:sym typeface="Microsoft JhengHei"/>
              </a:rPr>
              <a:t>，且</a:t>
            </a:r>
            <a:r>
              <a:rPr lang="zh-TW" altLang="en-US" sz="2000" b="1" u="sng">
                <a:solidFill>
                  <a:schemeClr val="accent6">
                    <a:lumMod val="75000"/>
                  </a:schemeClr>
                </a:solidFill>
                <a:latin typeface="Microsoft JhengHei"/>
                <a:ea typeface="Microsoft JhengHei"/>
                <a:cs typeface="Microsoft JhengHei"/>
                <a:sym typeface="Microsoft JhengHei"/>
              </a:rPr>
              <a:t>非廢污水之銜接為原則</a:t>
            </a:r>
            <a:r>
              <a:rPr lang="en-US" altLang="zh-TW" sz="2000" b="1" u="sng">
                <a:solidFill>
                  <a:schemeClr val="accent6">
                    <a:lumMod val="75000"/>
                  </a:schemeClr>
                </a:solidFill>
                <a:latin typeface="Microsoft JhengHei"/>
                <a:ea typeface="Microsoft JhengHei"/>
                <a:cs typeface="Microsoft JhengHei"/>
                <a:sym typeface="Microsoft JhengHei"/>
              </a:rPr>
              <a:t>(</a:t>
            </a:r>
            <a:r>
              <a:rPr lang="zh-TW" altLang="en-US" sz="2000" b="1" u="sng">
                <a:solidFill>
                  <a:schemeClr val="accent6">
                    <a:lumMod val="75000"/>
                  </a:schemeClr>
                </a:solidFill>
                <a:latin typeface="Microsoft JhengHei"/>
                <a:ea typeface="Microsoft JhengHei"/>
                <a:cs typeface="Microsoft JhengHei"/>
                <a:sym typeface="Microsoft JhengHei"/>
              </a:rPr>
              <a:t>農水法第</a:t>
            </a:r>
            <a:r>
              <a:rPr lang="en-US" altLang="zh-TW" sz="2000" b="1" u="sng">
                <a:solidFill>
                  <a:schemeClr val="accent6">
                    <a:lumMod val="75000"/>
                  </a:schemeClr>
                </a:solidFill>
                <a:latin typeface="Microsoft JhengHei"/>
                <a:ea typeface="Microsoft JhengHei"/>
                <a:cs typeface="Microsoft JhengHei"/>
                <a:sym typeface="Microsoft JhengHei"/>
              </a:rPr>
              <a:t>14</a:t>
            </a:r>
            <a:r>
              <a:rPr lang="zh-TW" altLang="en-US" sz="2000" b="1" u="sng">
                <a:solidFill>
                  <a:schemeClr val="accent6">
                    <a:lumMod val="75000"/>
                  </a:schemeClr>
                </a:solidFill>
                <a:latin typeface="Microsoft JhengHei"/>
                <a:ea typeface="Microsoft JhengHei"/>
                <a:cs typeface="Microsoft JhengHei"/>
                <a:sym typeface="Microsoft JhengHei"/>
              </a:rPr>
              <a:t>條</a:t>
            </a:r>
            <a:r>
              <a:rPr lang="en-US" altLang="zh-TW" sz="2000" b="1" u="sng">
                <a:solidFill>
                  <a:schemeClr val="accent6">
                    <a:lumMod val="75000"/>
                  </a:schemeClr>
                </a:solidFill>
                <a:latin typeface="Microsoft JhengHei"/>
                <a:ea typeface="Microsoft JhengHei"/>
                <a:cs typeface="Microsoft JhengHei"/>
                <a:sym typeface="Microsoft JhengHei"/>
              </a:rPr>
              <a:t>)</a:t>
            </a:r>
            <a:r>
              <a:rPr lang="zh-TW" altLang="en-US" sz="2000" b="1">
                <a:solidFill>
                  <a:schemeClr val="dk1"/>
                </a:solidFill>
                <a:latin typeface="Microsoft JhengHei"/>
                <a:ea typeface="Microsoft JhengHei"/>
                <a:cs typeface="Microsoft JhengHei"/>
                <a:sym typeface="Microsoft JhengHei"/>
              </a:rPr>
              <a:t>。</a:t>
            </a:r>
          </a:p>
          <a:p>
            <a:pPr marL="457200" lvl="2" indent="-457200" algn="just">
              <a:lnSpc>
                <a:spcPts val="2880"/>
              </a:lnSpc>
              <a:buClr>
                <a:srgbClr val="C00000"/>
              </a:buClr>
              <a:buSzPct val="145000"/>
            </a:pPr>
            <a:endParaRPr lang="en-US" altLang="zh-TW" sz="2000" b="1">
              <a:solidFill>
                <a:schemeClr val="dk1"/>
              </a:solidFill>
              <a:latin typeface="Microsoft JhengHei"/>
              <a:ea typeface="Microsoft JhengHei"/>
              <a:cs typeface="Microsoft JhengHei"/>
              <a:sym typeface="Microsoft JhengHei"/>
            </a:endParaRPr>
          </a:p>
        </p:txBody>
      </p:sp>
      <p:sp>
        <p:nvSpPr>
          <p:cNvPr id="13" name="Google Shape;43;p2">
            <a:extLst>
              <a:ext uri="{FF2B5EF4-FFF2-40B4-BE49-F238E27FC236}">
                <a16:creationId xmlns:a16="http://schemas.microsoft.com/office/drawing/2014/main" id="{62E9CC30-1341-43C6-998E-95E617ED78A9}"/>
              </a:ext>
            </a:extLst>
          </p:cNvPr>
          <p:cNvSpPr txBox="1"/>
          <p:nvPr/>
        </p:nvSpPr>
        <p:spPr>
          <a:xfrm>
            <a:off x="434300" y="679129"/>
            <a:ext cx="3291590" cy="558659"/>
          </a:xfrm>
          <a:prstGeom prst="round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342900" indent="-342900">
              <a:lnSpc>
                <a:spcPct val="120000"/>
              </a:lnSpc>
              <a:buClrTx/>
              <a:buSzPct val="100000"/>
              <a:buFont typeface="Wingdings" panose="05000000000000000000" pitchFamily="2" charset="2"/>
              <a:buChar char="u"/>
              <a:defRPr sz="2400" b="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defRPr>
            </a:lvl1pPr>
          </a:lstStyle>
          <a:p>
            <a:r>
              <a:rPr lang="zh-TW" altLang="en-US">
                <a:sym typeface="Microsoft JhengHei"/>
              </a:rPr>
              <a:t>規定及定義</a:t>
            </a:r>
          </a:p>
        </p:txBody>
      </p:sp>
      <p:pic>
        <p:nvPicPr>
          <p:cNvPr id="19" name="圖片 18">
            <a:extLst>
              <a:ext uri="{FF2B5EF4-FFF2-40B4-BE49-F238E27FC236}">
                <a16:creationId xmlns:a16="http://schemas.microsoft.com/office/drawing/2014/main" id="{DBB68E0D-6E60-4B71-9C9F-726E17CB4C57}"/>
              </a:ext>
            </a:extLst>
          </p:cNvPr>
          <p:cNvPicPr>
            <a:picLocks noChangeAspect="1"/>
          </p:cNvPicPr>
          <p:nvPr/>
        </p:nvPicPr>
        <p:blipFill>
          <a:blip r:embed="rId3"/>
          <a:stretch>
            <a:fillRect/>
          </a:stretch>
        </p:blipFill>
        <p:spPr>
          <a:xfrm>
            <a:off x="246392" y="-53884"/>
            <a:ext cx="907747" cy="864000"/>
          </a:xfrm>
          <a:prstGeom prst="rect">
            <a:avLst/>
          </a:prstGeom>
        </p:spPr>
      </p:pic>
      <p:sp>
        <p:nvSpPr>
          <p:cNvPr id="21" name="文字方塊 20">
            <a:extLst>
              <a:ext uri="{FF2B5EF4-FFF2-40B4-BE49-F238E27FC236}">
                <a16:creationId xmlns:a16="http://schemas.microsoft.com/office/drawing/2014/main" id="{8EAB2FB8-C062-423C-A3FA-1D4DE672328D}"/>
              </a:ext>
            </a:extLst>
          </p:cNvPr>
          <p:cNvSpPr txBox="1"/>
          <p:nvPr/>
        </p:nvSpPr>
        <p:spPr>
          <a:xfrm>
            <a:off x="8650690" y="844294"/>
            <a:ext cx="2960818" cy="584775"/>
          </a:xfrm>
          <a:prstGeom prst="rect">
            <a:avLst/>
          </a:prstGeom>
          <a:noFill/>
        </p:spPr>
        <p:txBody>
          <a:bodyPr wrap="square" lIns="0">
            <a:spAutoFit/>
          </a:bodyPr>
          <a:lstStyle/>
          <a:p>
            <a:pPr algn="ctr"/>
            <a:r>
              <a:rPr lang="en-US" altLang="zh-TW" sz="1600" b="1" i="0" u="none" strike="noStrike" baseline="0">
                <a:latin typeface="微軟正黑體" panose="020B0604030504040204" pitchFamily="34" charset="-120"/>
                <a:ea typeface="微軟正黑體" panose="020B0604030504040204" pitchFamily="34" charset="-120"/>
              </a:rPr>
              <a:t>110</a:t>
            </a:r>
            <a:r>
              <a:rPr lang="zh-TW" altLang="en-US" sz="1600" b="1" i="0" u="none" strike="noStrike" baseline="0">
                <a:latin typeface="微軟正黑體" panose="020B0604030504040204" pitchFamily="34" charset="-120"/>
                <a:ea typeface="微軟正黑體" panose="020B0604030504040204" pitchFamily="34" charset="-120"/>
              </a:rPr>
              <a:t>年</a:t>
            </a:r>
            <a:r>
              <a:rPr lang="en-US" altLang="zh-TW" sz="1600" b="1" i="0" u="none" strike="noStrike" baseline="0">
                <a:latin typeface="微軟正黑體" panose="020B0604030504040204" pitchFamily="34" charset="-120"/>
                <a:ea typeface="微軟正黑體" panose="020B0604030504040204" pitchFamily="34" charset="-120"/>
              </a:rPr>
              <a:t>10</a:t>
            </a:r>
            <a:r>
              <a:rPr lang="zh-TW" altLang="en-US" sz="1600" b="1" i="0" u="none" strike="noStrike" baseline="0">
                <a:latin typeface="微軟正黑體" panose="020B0604030504040204" pitchFamily="34" charset="-120"/>
                <a:ea typeface="微軟正黑體" panose="020B0604030504040204" pitchFamily="34" charset="-120"/>
              </a:rPr>
              <a:t>月</a:t>
            </a:r>
            <a:r>
              <a:rPr lang="en-US" altLang="zh-TW" sz="1600" b="1" i="0" u="none" strike="noStrike" baseline="0">
                <a:latin typeface="微軟正黑體" panose="020B0604030504040204" pitchFamily="34" charset="-120"/>
                <a:ea typeface="微軟正黑體" panose="020B0604030504040204" pitchFamily="34" charset="-120"/>
              </a:rPr>
              <a:t>4</a:t>
            </a:r>
            <a:r>
              <a:rPr lang="zh-TW" altLang="en-US" sz="1600" b="1" i="0" u="none" strike="noStrike" baseline="0">
                <a:latin typeface="微軟正黑體" panose="020B0604030504040204" pitchFamily="34" charset="-120"/>
                <a:ea typeface="微軟正黑體" panose="020B0604030504040204" pitchFamily="34" charset="-120"/>
              </a:rPr>
              <a:t>日農水管字第</a:t>
            </a:r>
            <a:r>
              <a:rPr lang="en-US" altLang="zh-TW" sz="1600" b="1" i="0" u="none" strike="noStrike" baseline="0">
                <a:latin typeface="微軟正黑體" panose="020B0604030504040204" pitchFamily="34" charset="-120"/>
                <a:ea typeface="微軟正黑體" panose="020B0604030504040204" pitchFamily="34" charset="-120"/>
              </a:rPr>
              <a:t>1106035704</a:t>
            </a:r>
            <a:r>
              <a:rPr lang="zh-TW" altLang="en-US" sz="1600" b="1" i="0" u="none" strike="noStrike" baseline="0">
                <a:latin typeface="微軟正黑體" panose="020B0604030504040204" pitchFamily="34" charset="-120"/>
                <a:ea typeface="微軟正黑體" panose="020B0604030504040204" pitchFamily="34" charset="-120"/>
              </a:rPr>
              <a:t>號</a:t>
            </a:r>
            <a:endParaRPr lang="zh-TW" altLang="en-US" sz="1600" b="1">
              <a:latin typeface="微軟正黑體" panose="020B0604030504040204" pitchFamily="34" charset="-120"/>
              <a:ea typeface="微軟正黑體" panose="020B0604030504040204" pitchFamily="34" charset="-120"/>
            </a:endParaRPr>
          </a:p>
        </p:txBody>
      </p:sp>
      <p:grpSp>
        <p:nvGrpSpPr>
          <p:cNvPr id="22" name="群組 21">
            <a:extLst>
              <a:ext uri="{FF2B5EF4-FFF2-40B4-BE49-F238E27FC236}">
                <a16:creationId xmlns:a16="http://schemas.microsoft.com/office/drawing/2014/main" id="{0111A611-65BF-4114-95BD-8006F4D0F905}"/>
              </a:ext>
            </a:extLst>
          </p:cNvPr>
          <p:cNvGrpSpPr/>
          <p:nvPr/>
        </p:nvGrpSpPr>
        <p:grpSpPr>
          <a:xfrm>
            <a:off x="8381455" y="1440180"/>
            <a:ext cx="3376245" cy="4883440"/>
            <a:chOff x="894857" y="1386121"/>
            <a:chExt cx="3376245" cy="4883440"/>
          </a:xfrm>
        </p:grpSpPr>
        <p:sp>
          <p:nvSpPr>
            <p:cNvPr id="23" name="矩形 22">
              <a:extLst>
                <a:ext uri="{FF2B5EF4-FFF2-40B4-BE49-F238E27FC236}">
                  <a16:creationId xmlns:a16="http://schemas.microsoft.com/office/drawing/2014/main" id="{7D85EE5B-E966-42A2-9276-57C17B52B1DF}"/>
                </a:ext>
              </a:extLst>
            </p:cNvPr>
            <p:cNvSpPr/>
            <p:nvPr/>
          </p:nvSpPr>
          <p:spPr>
            <a:xfrm>
              <a:off x="894857" y="1386121"/>
              <a:ext cx="3376245" cy="48834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4" name="矩形: 圓角 23">
              <a:extLst>
                <a:ext uri="{FF2B5EF4-FFF2-40B4-BE49-F238E27FC236}">
                  <a16:creationId xmlns:a16="http://schemas.microsoft.com/office/drawing/2014/main" id="{737ADB23-F697-41FD-921E-A6729712DC49}"/>
                </a:ext>
              </a:extLst>
            </p:cNvPr>
            <p:cNvSpPr/>
            <p:nvPr/>
          </p:nvSpPr>
          <p:spPr>
            <a:xfrm>
              <a:off x="995275" y="1460406"/>
              <a:ext cx="3135132" cy="582915"/>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申請人檢附</a:t>
              </a:r>
              <a:r>
                <a:rPr lang="zh-TW" altLang="en-US"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申請書</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切結書</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，向工作站</a:t>
              </a:r>
              <a:r>
                <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管理處辦理申請許可。</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5" name="矩形: 圓角 24">
              <a:extLst>
                <a:ext uri="{FF2B5EF4-FFF2-40B4-BE49-F238E27FC236}">
                  <a16:creationId xmlns:a16="http://schemas.microsoft.com/office/drawing/2014/main" id="{F1B29DCC-8171-4CD4-B417-1F8449231A6B}"/>
                </a:ext>
              </a:extLst>
            </p:cNvPr>
            <p:cNvSpPr/>
            <p:nvPr/>
          </p:nvSpPr>
          <p:spPr>
            <a:xfrm>
              <a:off x="995274" y="2372298"/>
              <a:ext cx="3135132" cy="827756"/>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工作站進行</a:t>
              </a:r>
              <a:r>
                <a:rPr lang="zh-TW" altLang="en-US"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書審</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，資料不符者由管理處通知申請人限期補正，屆期未補正者，依灌排辦法</a:t>
              </a:r>
              <a:r>
                <a:rPr lang="zh-TW" altLang="en-US"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條「不予受理」</a:t>
              </a:r>
              <a:endParaRPr lang="en-US" altLang="zh-TW">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6" name="矩形: 圓角 25">
              <a:extLst>
                <a:ext uri="{FF2B5EF4-FFF2-40B4-BE49-F238E27FC236}">
                  <a16:creationId xmlns:a16="http://schemas.microsoft.com/office/drawing/2014/main" id="{EE50217D-5101-4974-8E8B-6658E6987CEE}"/>
                </a:ext>
              </a:extLst>
            </p:cNvPr>
            <p:cNvSpPr/>
            <p:nvPr/>
          </p:nvSpPr>
          <p:spPr>
            <a:xfrm>
              <a:off x="994061" y="3529031"/>
              <a:ext cx="3130850" cy="587751"/>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工作站辦理</a:t>
              </a:r>
              <a:r>
                <a:rPr lang="zh-TW" altLang="en-US"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初審</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通過後提送管理處</a:t>
              </a:r>
              <a:r>
                <a:rPr lang="zh-TW" altLang="en-US"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複審</a:t>
              </a:r>
              <a:endParaRPr lang="en-US" altLang="zh-TW"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7" name="矩形: 圓角 26">
              <a:extLst>
                <a:ext uri="{FF2B5EF4-FFF2-40B4-BE49-F238E27FC236}">
                  <a16:creationId xmlns:a16="http://schemas.microsoft.com/office/drawing/2014/main" id="{0EB7E788-016C-4F75-A76E-CA79741B1C66}"/>
                </a:ext>
              </a:extLst>
            </p:cNvPr>
            <p:cNvSpPr/>
            <p:nvPr/>
          </p:nvSpPr>
          <p:spPr>
            <a:xfrm>
              <a:off x="994060" y="4445759"/>
              <a:ext cx="3130850" cy="606241"/>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複審未通過者，管理處代辦署稿核發</a:t>
              </a:r>
              <a:r>
                <a:rPr lang="zh-TW" altLang="en-US"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「不予許可」</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之行政處分。</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8" name="矩形: 圓角 27">
              <a:extLst>
                <a:ext uri="{FF2B5EF4-FFF2-40B4-BE49-F238E27FC236}">
                  <a16:creationId xmlns:a16="http://schemas.microsoft.com/office/drawing/2014/main" id="{974EA1EC-E425-495D-AA20-57B35072A636}"/>
                </a:ext>
              </a:extLst>
            </p:cNvPr>
            <p:cNvSpPr/>
            <p:nvPr/>
          </p:nvSpPr>
          <p:spPr>
            <a:xfrm>
              <a:off x="994061" y="5380975"/>
              <a:ext cx="3130850" cy="766827"/>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複審通過者，管理處代辦屬稿核發許可函，如涉及工程者，應提交開工報告書</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29" name="直線單箭頭接點 28">
              <a:extLst>
                <a:ext uri="{FF2B5EF4-FFF2-40B4-BE49-F238E27FC236}">
                  <a16:creationId xmlns:a16="http://schemas.microsoft.com/office/drawing/2014/main" id="{7A0CF04E-3CFD-4D50-8C87-E34B5F53D8E9}"/>
                </a:ext>
              </a:extLst>
            </p:cNvPr>
            <p:cNvCxnSpPr>
              <a:stCxn id="24" idx="2"/>
              <a:endCxn id="25" idx="0"/>
            </p:cNvCxnSpPr>
            <p:nvPr/>
          </p:nvCxnSpPr>
          <p:spPr>
            <a:xfrm flipH="1">
              <a:off x="2562840" y="2043321"/>
              <a:ext cx="1" cy="32897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CFF416D7-7762-4D62-9929-6DB8AB88FD5D}"/>
                </a:ext>
              </a:extLst>
            </p:cNvPr>
            <p:cNvCxnSpPr>
              <a:stCxn id="25" idx="2"/>
              <a:endCxn id="26" idx="0"/>
            </p:cNvCxnSpPr>
            <p:nvPr/>
          </p:nvCxnSpPr>
          <p:spPr>
            <a:xfrm flipH="1">
              <a:off x="2559486" y="3200054"/>
              <a:ext cx="3354" cy="32897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AA7073C4-D4E3-4C42-ADD4-9D49F6F221C8}"/>
                </a:ext>
              </a:extLst>
            </p:cNvPr>
            <p:cNvCxnSpPr>
              <a:stCxn id="26" idx="2"/>
              <a:endCxn id="27" idx="0"/>
            </p:cNvCxnSpPr>
            <p:nvPr/>
          </p:nvCxnSpPr>
          <p:spPr>
            <a:xfrm flipH="1">
              <a:off x="2559485" y="4116782"/>
              <a:ext cx="1" cy="32897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CD8A7103-0491-49B0-8618-CBC2D85CE513}"/>
                </a:ext>
              </a:extLst>
            </p:cNvPr>
            <p:cNvCxnSpPr>
              <a:stCxn id="27" idx="2"/>
              <a:endCxn id="28" idx="0"/>
            </p:cNvCxnSpPr>
            <p:nvPr/>
          </p:nvCxnSpPr>
          <p:spPr>
            <a:xfrm>
              <a:off x="2559485" y="5052000"/>
              <a:ext cx="1" cy="328975"/>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34" name="文字方塊 33">
            <a:extLst>
              <a:ext uri="{FF2B5EF4-FFF2-40B4-BE49-F238E27FC236}">
                <a16:creationId xmlns:a16="http://schemas.microsoft.com/office/drawing/2014/main" id="{2BC0402D-E97E-448F-BDA0-48B64EC9F8A3}"/>
              </a:ext>
            </a:extLst>
          </p:cNvPr>
          <p:cNvSpPr txBox="1"/>
          <p:nvPr/>
        </p:nvSpPr>
        <p:spPr>
          <a:xfrm>
            <a:off x="-295422" y="4290451"/>
            <a:ext cx="8042624" cy="1631216"/>
          </a:xfrm>
          <a:prstGeom prst="rect">
            <a:avLst/>
          </a:prstGeom>
          <a:noFill/>
        </p:spPr>
        <p:txBody>
          <a:bodyPr wrap="square">
            <a:spAutoFit/>
          </a:bodyPr>
          <a:lstStyle/>
          <a:p>
            <a:pPr marL="741045" algn="just"/>
            <a:r>
              <a:rPr lang="zh-TW" altLang="en-US" sz="2000" b="1">
                <a:latin typeface="微軟正黑體" panose="020B0604030504040204" pitchFamily="34" charset="-120"/>
                <a:ea typeface="微軟正黑體" panose="020B0604030504040204" pitchFamily="34" charset="-120"/>
                <a:cs typeface="Times New Roman" panose="02020603050405020304" pitchFamily="18" charset="0"/>
              </a:rPr>
              <a:t>審查重點</a:t>
            </a:r>
            <a:endParaRPr lang="en-US" altLang="zh-TW" sz="2000" b="1">
              <a:latin typeface="微軟正黑體" panose="020B0604030504040204" pitchFamily="34" charset="-120"/>
              <a:ea typeface="微軟正黑體" panose="020B0604030504040204" pitchFamily="34" charset="-120"/>
              <a:cs typeface="Times New Roman" panose="02020603050405020304" pitchFamily="18" charset="0"/>
            </a:endParaRPr>
          </a:p>
          <a:p>
            <a:pPr marL="1083945" indent="-342900" algn="just">
              <a:buFont typeface="Wingdings" panose="05000000000000000000" pitchFamily="2" charset="2"/>
              <a:buChar char="u"/>
            </a:pPr>
            <a:r>
              <a:rPr lang="zh-TW" altLang="zh-TW" sz="2000" b="1">
                <a:latin typeface="微軟正黑體" panose="020B0604030504040204" pitchFamily="34" charset="-120"/>
                <a:ea typeface="微軟正黑體" panose="020B0604030504040204" pitchFamily="34" charset="-120"/>
                <a:cs typeface="Times New Roman" panose="02020603050405020304" pitchFamily="18" charset="0"/>
              </a:rPr>
              <a:t>由工作站或管理處受理申請後，應確認個案情形屬</a:t>
            </a:r>
            <a:r>
              <a:rPr lang="zh-TW" altLang="en-US" sz="2000" b="1">
                <a:latin typeface="微軟正黑體" panose="020B0604030504040204" pitchFamily="34" charset="-120"/>
                <a:ea typeface="微軟正黑體" panose="020B0604030504040204" pitchFamily="34" charset="-120"/>
                <a:cs typeface="Times New Roman" panose="02020603050405020304" pitchFamily="18" charset="0"/>
              </a:rPr>
              <a:t>本條規定</a:t>
            </a:r>
            <a:r>
              <a:rPr lang="zh-TW" altLang="zh-TW" sz="2000" b="1">
                <a:latin typeface="微軟正黑體" panose="020B0604030504040204" pitchFamily="34" charset="-120"/>
                <a:ea typeface="微軟正黑體" panose="020B0604030504040204" pitchFamily="34" charset="-120"/>
                <a:cs typeface="Times New Roman" panose="02020603050405020304" pitchFamily="18" charset="0"/>
              </a:rPr>
              <a:t>辦理</a:t>
            </a:r>
            <a:r>
              <a:rPr lang="zh-TW" altLang="en-US" sz="2000" b="1">
                <a:latin typeface="微軟正黑體" panose="020B0604030504040204" pitchFamily="34" charset="-120"/>
                <a:ea typeface="微軟正黑體" panose="020B0604030504040204" pitchFamily="34" charset="-120"/>
                <a:cs typeface="Times New Roman" panose="02020603050405020304" pitchFamily="18" charset="0"/>
              </a:rPr>
              <a:t>審查</a:t>
            </a:r>
            <a:r>
              <a:rPr lang="zh-TW" altLang="zh-TW" sz="2000" b="1">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a:latin typeface="微軟正黑體" panose="020B0604030504040204" pitchFamily="34" charset="-120"/>
              <a:ea typeface="微軟正黑體" panose="020B0604030504040204" pitchFamily="34" charset="-120"/>
              <a:cs typeface="Times New Roman" panose="02020603050405020304" pitchFamily="18" charset="0"/>
            </a:endParaRPr>
          </a:p>
          <a:p>
            <a:pPr marL="1083945" indent="-342900" algn="just">
              <a:buFont typeface="Wingdings" panose="05000000000000000000" pitchFamily="2" charset="2"/>
              <a:buChar char="u"/>
            </a:pPr>
            <a:r>
              <a:rPr lang="zh-TW" altLang="zh-TW" sz="2000" b="1">
                <a:latin typeface="微軟正黑體" panose="020B0604030504040204" pitchFamily="34" charset="-120"/>
                <a:ea typeface="微軟正黑體" panose="020B0604030504040204" pitchFamily="34" charset="-120"/>
                <a:cs typeface="Times New Roman" panose="02020603050405020304" pitchFamily="18" charset="0"/>
              </a:rPr>
              <a:t>各管理處於核發銜接許可後，</a:t>
            </a:r>
            <a:r>
              <a:rPr lang="zh-TW" altLang="en-US" sz="2000" b="1">
                <a:latin typeface="微軟正黑體" panose="020B0604030504040204" pitchFamily="34" charset="-120"/>
                <a:ea typeface="微軟正黑體" panose="020B0604030504040204" pitchFamily="34" charset="-120"/>
                <a:cs typeface="Times New Roman" panose="02020603050405020304" pitchFamily="18" charset="0"/>
              </a:rPr>
              <a:t>得視現地需求</a:t>
            </a:r>
            <a:r>
              <a:rPr lang="zh-TW" altLang="zh-TW" sz="2000" b="1">
                <a:latin typeface="微軟正黑體" panose="020B0604030504040204" pitchFamily="34" charset="-120"/>
                <a:ea typeface="微軟正黑體" panose="020B0604030504040204" pitchFamily="34" charset="-120"/>
                <a:cs typeface="Times New Roman" panose="02020603050405020304" pitchFamily="18" charset="0"/>
              </a:rPr>
              <a:t>設置水質監視點，確保無廢污水排入</a:t>
            </a:r>
            <a:r>
              <a:rPr lang="zh-TW" altLang="zh-TW" sz="1800" b="1">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b="1">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2" name="文字方塊 31">
            <a:extLst>
              <a:ext uri="{FF2B5EF4-FFF2-40B4-BE49-F238E27FC236}">
                <a16:creationId xmlns:a16="http://schemas.microsoft.com/office/drawing/2014/main" id="{5E5747AD-28A5-7275-296A-F0985B98EEA0}"/>
              </a:ext>
            </a:extLst>
          </p:cNvPr>
          <p:cNvSpPr txBox="1"/>
          <p:nvPr/>
        </p:nvSpPr>
        <p:spPr>
          <a:xfrm>
            <a:off x="1134475" y="23989"/>
            <a:ext cx="8905002"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（第十三條：設施銜接）</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71048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30" name="矩形: 圓角 29">
            <a:extLst>
              <a:ext uri="{FF2B5EF4-FFF2-40B4-BE49-F238E27FC236}">
                <a16:creationId xmlns:a16="http://schemas.microsoft.com/office/drawing/2014/main" id="{07037CEB-C0C8-87CF-D55D-296AD9BA0D00}"/>
              </a:ext>
            </a:extLst>
          </p:cNvPr>
          <p:cNvSpPr/>
          <p:nvPr/>
        </p:nvSpPr>
        <p:spPr>
          <a:xfrm>
            <a:off x="4045901" y="5542357"/>
            <a:ext cx="1476847"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圓角 28">
            <a:extLst>
              <a:ext uri="{FF2B5EF4-FFF2-40B4-BE49-F238E27FC236}">
                <a16:creationId xmlns:a16="http://schemas.microsoft.com/office/drawing/2014/main" id="{5A03BD84-B8F7-C31E-74B1-091FE6A4885E}"/>
              </a:ext>
            </a:extLst>
          </p:cNvPr>
          <p:cNvSpPr/>
          <p:nvPr/>
        </p:nvSpPr>
        <p:spPr>
          <a:xfrm>
            <a:off x="4041101" y="5200793"/>
            <a:ext cx="1476847"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0266C1FA-0FC8-AF03-260A-A29F3ACE2820}"/>
              </a:ext>
            </a:extLst>
          </p:cNvPr>
          <p:cNvSpPr/>
          <p:nvPr/>
        </p:nvSpPr>
        <p:spPr>
          <a:xfrm>
            <a:off x="7787009" y="5395252"/>
            <a:ext cx="839499"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04A17A70-92CB-1B17-8132-6232D27A8595}"/>
              </a:ext>
            </a:extLst>
          </p:cNvPr>
          <p:cNvSpPr/>
          <p:nvPr/>
        </p:nvSpPr>
        <p:spPr>
          <a:xfrm>
            <a:off x="673769" y="4798959"/>
            <a:ext cx="682370"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A5582912-65E1-CA17-5DC7-B3C3AC95318B}"/>
              </a:ext>
            </a:extLst>
          </p:cNvPr>
          <p:cNvSpPr/>
          <p:nvPr/>
        </p:nvSpPr>
        <p:spPr>
          <a:xfrm>
            <a:off x="673769" y="5443863"/>
            <a:ext cx="682370"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圓角 27">
            <a:extLst>
              <a:ext uri="{FF2B5EF4-FFF2-40B4-BE49-F238E27FC236}">
                <a16:creationId xmlns:a16="http://schemas.microsoft.com/office/drawing/2014/main" id="{27D114E5-1648-921C-7EFA-E3599B5D34FB}"/>
              </a:ext>
            </a:extLst>
          </p:cNvPr>
          <p:cNvSpPr/>
          <p:nvPr/>
        </p:nvSpPr>
        <p:spPr>
          <a:xfrm>
            <a:off x="673769" y="6058365"/>
            <a:ext cx="682370" cy="294210"/>
          </a:xfrm>
          <a:prstGeom prst="round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F54F9514-C765-444C-B9FF-09C1FC64BEFB}"/>
              </a:ext>
            </a:extLst>
          </p:cNvPr>
          <p:cNvPicPr>
            <a:picLocks noChangeAspect="1"/>
          </p:cNvPicPr>
          <p:nvPr/>
        </p:nvPicPr>
        <p:blipFill>
          <a:blip r:embed="rId3"/>
          <a:stretch>
            <a:fillRect/>
          </a:stretch>
        </p:blipFill>
        <p:spPr>
          <a:xfrm>
            <a:off x="524301" y="1621669"/>
            <a:ext cx="2147786" cy="2758624"/>
          </a:xfrm>
          <a:prstGeom prst="rect">
            <a:avLst/>
          </a:prstGeom>
          <a:ln>
            <a:solidFill>
              <a:schemeClr val="tx1"/>
            </a:solidFill>
          </a:ln>
        </p:spPr>
      </p:pic>
      <p:pic>
        <p:nvPicPr>
          <p:cNvPr id="35" name="圖片 34">
            <a:extLst>
              <a:ext uri="{FF2B5EF4-FFF2-40B4-BE49-F238E27FC236}">
                <a16:creationId xmlns:a16="http://schemas.microsoft.com/office/drawing/2014/main" id="{B54302CC-C295-40C6-B2BA-65E7CB4CE8BD}"/>
              </a:ext>
            </a:extLst>
          </p:cNvPr>
          <p:cNvPicPr>
            <a:picLocks noChangeAspect="1"/>
          </p:cNvPicPr>
          <p:nvPr/>
        </p:nvPicPr>
        <p:blipFill>
          <a:blip r:embed="rId4"/>
          <a:stretch>
            <a:fillRect/>
          </a:stretch>
        </p:blipFill>
        <p:spPr>
          <a:xfrm>
            <a:off x="246392" y="-53884"/>
            <a:ext cx="907747" cy="864000"/>
          </a:xfrm>
          <a:prstGeom prst="rect">
            <a:avLst/>
          </a:prstGeom>
        </p:spPr>
      </p:pic>
      <p:pic>
        <p:nvPicPr>
          <p:cNvPr id="4" name="圖片 3">
            <a:extLst>
              <a:ext uri="{FF2B5EF4-FFF2-40B4-BE49-F238E27FC236}">
                <a16:creationId xmlns:a16="http://schemas.microsoft.com/office/drawing/2014/main" id="{9240EF63-920A-48C4-81A8-DFDD848F5A82}"/>
              </a:ext>
            </a:extLst>
          </p:cNvPr>
          <p:cNvPicPr>
            <a:picLocks noChangeAspect="1"/>
          </p:cNvPicPr>
          <p:nvPr/>
        </p:nvPicPr>
        <p:blipFill>
          <a:blip r:embed="rId5"/>
          <a:stretch>
            <a:fillRect/>
          </a:stretch>
        </p:blipFill>
        <p:spPr>
          <a:xfrm>
            <a:off x="7856549" y="1592817"/>
            <a:ext cx="2118877" cy="2645243"/>
          </a:xfrm>
          <a:prstGeom prst="rect">
            <a:avLst/>
          </a:prstGeom>
          <a:ln>
            <a:solidFill>
              <a:schemeClr val="tx1"/>
            </a:solidFill>
          </a:ln>
        </p:spPr>
      </p:pic>
      <p:cxnSp>
        <p:nvCxnSpPr>
          <p:cNvPr id="37" name="直線接點 36">
            <a:extLst>
              <a:ext uri="{FF2B5EF4-FFF2-40B4-BE49-F238E27FC236}">
                <a16:creationId xmlns:a16="http://schemas.microsoft.com/office/drawing/2014/main" id="{CB323F9E-9C07-44EA-9774-35F7A186DB1B}"/>
              </a:ext>
            </a:extLst>
          </p:cNvPr>
          <p:cNvCxnSpPr>
            <a:cxnSpLocks/>
          </p:cNvCxnSpPr>
          <p:nvPr/>
        </p:nvCxnSpPr>
        <p:spPr>
          <a:xfrm>
            <a:off x="3807080" y="1148655"/>
            <a:ext cx="0" cy="5484395"/>
          </a:xfrm>
          <a:prstGeom prst="line">
            <a:avLst/>
          </a:prstGeom>
          <a:ln w="38100">
            <a:solidFill>
              <a:schemeClr val="accent5">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1" name="矩形: 圓角 40">
            <a:extLst>
              <a:ext uri="{FF2B5EF4-FFF2-40B4-BE49-F238E27FC236}">
                <a16:creationId xmlns:a16="http://schemas.microsoft.com/office/drawing/2014/main" id="{3651F464-805A-4388-AE6D-51E1DABD687D}"/>
              </a:ext>
            </a:extLst>
          </p:cNvPr>
          <p:cNvSpPr/>
          <p:nvPr/>
        </p:nvSpPr>
        <p:spPr>
          <a:xfrm>
            <a:off x="1543339" y="1148655"/>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600" b="1">
                <a:latin typeface="微軟正黑體" panose="020B0604030504040204" pitchFamily="34" charset="-120"/>
                <a:ea typeface="微軟正黑體" panose="020B0604030504040204" pitchFamily="34" charset="-120"/>
              </a:rPr>
              <a:t>申請文件</a:t>
            </a:r>
          </a:p>
        </p:txBody>
      </p:sp>
      <p:sp>
        <p:nvSpPr>
          <p:cNvPr id="42" name="矩形: 圓角 41">
            <a:extLst>
              <a:ext uri="{FF2B5EF4-FFF2-40B4-BE49-F238E27FC236}">
                <a16:creationId xmlns:a16="http://schemas.microsoft.com/office/drawing/2014/main" id="{2045ED33-E3C8-4C59-A14E-DA5DCD44FA2F}"/>
              </a:ext>
            </a:extLst>
          </p:cNvPr>
          <p:cNvSpPr/>
          <p:nvPr/>
        </p:nvSpPr>
        <p:spPr>
          <a:xfrm>
            <a:off x="5138041" y="1168538"/>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600" b="1">
                <a:latin typeface="微軟正黑體" panose="020B0604030504040204" pitchFamily="34" charset="-120"/>
                <a:ea typeface="微軟正黑體" panose="020B0604030504040204" pitchFamily="34" charset="-120"/>
              </a:rPr>
              <a:t>觀念通知</a:t>
            </a:r>
          </a:p>
        </p:txBody>
      </p:sp>
      <p:sp>
        <p:nvSpPr>
          <p:cNvPr id="44" name="矩形: 圓角 43">
            <a:extLst>
              <a:ext uri="{FF2B5EF4-FFF2-40B4-BE49-F238E27FC236}">
                <a16:creationId xmlns:a16="http://schemas.microsoft.com/office/drawing/2014/main" id="{6ECF7B73-B49D-4C83-BB9B-AE7BD1E703B4}"/>
              </a:ext>
            </a:extLst>
          </p:cNvPr>
          <p:cNvSpPr/>
          <p:nvPr/>
        </p:nvSpPr>
        <p:spPr>
          <a:xfrm>
            <a:off x="9095629" y="1155766"/>
            <a:ext cx="1339272"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600" b="1">
                <a:latin typeface="微軟正黑體" panose="020B0604030504040204" pitchFamily="34" charset="-120"/>
                <a:ea typeface="微軟正黑體" panose="020B0604030504040204" pitchFamily="34" charset="-120"/>
              </a:rPr>
              <a:t>行政處分</a:t>
            </a:r>
          </a:p>
        </p:txBody>
      </p:sp>
      <p:cxnSp>
        <p:nvCxnSpPr>
          <p:cNvPr id="45" name="直線接點 44">
            <a:extLst>
              <a:ext uri="{FF2B5EF4-FFF2-40B4-BE49-F238E27FC236}">
                <a16:creationId xmlns:a16="http://schemas.microsoft.com/office/drawing/2014/main" id="{42E044CE-E5B0-4E57-959A-42B74AF3B4DB}"/>
              </a:ext>
            </a:extLst>
          </p:cNvPr>
          <p:cNvCxnSpPr>
            <a:cxnSpLocks/>
          </p:cNvCxnSpPr>
          <p:nvPr/>
        </p:nvCxnSpPr>
        <p:spPr>
          <a:xfrm>
            <a:off x="7583456" y="1212774"/>
            <a:ext cx="0" cy="5429293"/>
          </a:xfrm>
          <a:prstGeom prst="line">
            <a:avLst/>
          </a:prstGeom>
          <a:ln w="38100">
            <a:solidFill>
              <a:schemeClr val="accent5">
                <a:lumMod val="50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2" name="圖片 11">
            <a:extLst>
              <a:ext uri="{FF2B5EF4-FFF2-40B4-BE49-F238E27FC236}">
                <a16:creationId xmlns:a16="http://schemas.microsoft.com/office/drawing/2014/main" id="{616C7D24-937B-4178-AD0A-937D9640541D}"/>
              </a:ext>
            </a:extLst>
          </p:cNvPr>
          <p:cNvPicPr>
            <a:picLocks noChangeAspect="1"/>
          </p:cNvPicPr>
          <p:nvPr/>
        </p:nvPicPr>
        <p:blipFill>
          <a:blip r:embed="rId6"/>
          <a:stretch>
            <a:fillRect/>
          </a:stretch>
        </p:blipFill>
        <p:spPr>
          <a:xfrm>
            <a:off x="3960803" y="1616074"/>
            <a:ext cx="2141297" cy="2619713"/>
          </a:xfrm>
          <a:prstGeom prst="rect">
            <a:avLst/>
          </a:prstGeom>
          <a:ln>
            <a:solidFill>
              <a:schemeClr val="tx1"/>
            </a:solidFill>
          </a:ln>
        </p:spPr>
      </p:pic>
      <p:sp>
        <p:nvSpPr>
          <p:cNvPr id="46" name="矩形: 圓角 45">
            <a:extLst>
              <a:ext uri="{FF2B5EF4-FFF2-40B4-BE49-F238E27FC236}">
                <a16:creationId xmlns:a16="http://schemas.microsoft.com/office/drawing/2014/main" id="{2B59D4DE-152B-4D5A-8A4D-81C68E4F34D0}"/>
              </a:ext>
            </a:extLst>
          </p:cNvPr>
          <p:cNvSpPr/>
          <p:nvPr/>
        </p:nvSpPr>
        <p:spPr>
          <a:xfrm>
            <a:off x="464362" y="4539870"/>
            <a:ext cx="3292819" cy="21021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108000" indent="-108000" algn="just">
              <a:spcBef>
                <a:spcPts val="600"/>
              </a:spcBef>
              <a:spcAft>
                <a:spcPts val="6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申請書：應包含姓名、身分證明</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文件</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lgn="just">
              <a:spcBef>
                <a:spcPts val="600"/>
              </a:spcBef>
              <a:spcAft>
                <a:spcPts val="6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計畫書：應含申請目的、應檢附</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文件</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lgn="just">
              <a:spcBef>
                <a:spcPts val="600"/>
              </a:spcBef>
              <a:spcAft>
                <a:spcPts val="6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切結書：切結應注意之義務</a:t>
            </a:r>
          </a:p>
        </p:txBody>
      </p:sp>
      <p:pic>
        <p:nvPicPr>
          <p:cNvPr id="17" name="圖片 16">
            <a:extLst>
              <a:ext uri="{FF2B5EF4-FFF2-40B4-BE49-F238E27FC236}">
                <a16:creationId xmlns:a16="http://schemas.microsoft.com/office/drawing/2014/main" id="{7952CF0A-00D4-465B-969E-FFC3D383B8E3}"/>
              </a:ext>
            </a:extLst>
          </p:cNvPr>
          <p:cNvPicPr>
            <a:picLocks noChangeAspect="1"/>
          </p:cNvPicPr>
          <p:nvPr/>
        </p:nvPicPr>
        <p:blipFill>
          <a:blip r:embed="rId7"/>
          <a:stretch>
            <a:fillRect/>
          </a:stretch>
        </p:blipFill>
        <p:spPr>
          <a:xfrm>
            <a:off x="8599110" y="1631238"/>
            <a:ext cx="2064721" cy="2853540"/>
          </a:xfrm>
          <a:prstGeom prst="rect">
            <a:avLst/>
          </a:prstGeom>
          <a:noFill/>
          <a:ln>
            <a:solidFill>
              <a:schemeClr val="tx1"/>
            </a:solidFill>
          </a:ln>
        </p:spPr>
      </p:pic>
      <p:pic>
        <p:nvPicPr>
          <p:cNvPr id="21" name="圖片 20">
            <a:extLst>
              <a:ext uri="{FF2B5EF4-FFF2-40B4-BE49-F238E27FC236}">
                <a16:creationId xmlns:a16="http://schemas.microsoft.com/office/drawing/2014/main" id="{1700BEEA-ECBB-40A1-BF24-181E7A22FC54}"/>
              </a:ext>
            </a:extLst>
          </p:cNvPr>
          <p:cNvPicPr>
            <a:picLocks noChangeAspect="1"/>
          </p:cNvPicPr>
          <p:nvPr/>
        </p:nvPicPr>
        <p:blipFill>
          <a:blip r:embed="rId8"/>
          <a:stretch>
            <a:fillRect/>
          </a:stretch>
        </p:blipFill>
        <p:spPr>
          <a:xfrm>
            <a:off x="9287515" y="1722158"/>
            <a:ext cx="2156105" cy="2985376"/>
          </a:xfrm>
          <a:prstGeom prst="rect">
            <a:avLst/>
          </a:prstGeom>
          <a:ln>
            <a:solidFill>
              <a:schemeClr val="tx1"/>
            </a:solidFill>
          </a:ln>
        </p:spPr>
      </p:pic>
      <p:pic>
        <p:nvPicPr>
          <p:cNvPr id="47" name="圖片 46">
            <a:extLst>
              <a:ext uri="{FF2B5EF4-FFF2-40B4-BE49-F238E27FC236}">
                <a16:creationId xmlns:a16="http://schemas.microsoft.com/office/drawing/2014/main" id="{4ED9F0F1-AF98-4219-BF76-5581F71722DF}"/>
              </a:ext>
            </a:extLst>
          </p:cNvPr>
          <p:cNvPicPr>
            <a:picLocks noChangeAspect="1"/>
          </p:cNvPicPr>
          <p:nvPr/>
        </p:nvPicPr>
        <p:blipFill>
          <a:blip r:embed="rId9"/>
          <a:stretch>
            <a:fillRect/>
          </a:stretch>
        </p:blipFill>
        <p:spPr>
          <a:xfrm>
            <a:off x="4393355" y="1816776"/>
            <a:ext cx="2278170" cy="2563517"/>
          </a:xfrm>
          <a:prstGeom prst="rect">
            <a:avLst/>
          </a:prstGeom>
          <a:ln>
            <a:solidFill>
              <a:schemeClr val="tx1"/>
            </a:solidFill>
          </a:ln>
        </p:spPr>
      </p:pic>
      <p:pic>
        <p:nvPicPr>
          <p:cNvPr id="5" name="圖片 4">
            <a:extLst>
              <a:ext uri="{FF2B5EF4-FFF2-40B4-BE49-F238E27FC236}">
                <a16:creationId xmlns:a16="http://schemas.microsoft.com/office/drawing/2014/main" id="{E973A92B-9C0C-4560-A8AA-7FA031E7444B}"/>
              </a:ext>
            </a:extLst>
          </p:cNvPr>
          <p:cNvPicPr>
            <a:picLocks noChangeAspect="1"/>
          </p:cNvPicPr>
          <p:nvPr/>
        </p:nvPicPr>
        <p:blipFill>
          <a:blip r:embed="rId10"/>
          <a:stretch>
            <a:fillRect/>
          </a:stretch>
        </p:blipFill>
        <p:spPr>
          <a:xfrm>
            <a:off x="961000" y="1753098"/>
            <a:ext cx="2221774" cy="2823007"/>
          </a:xfrm>
          <a:prstGeom prst="rect">
            <a:avLst/>
          </a:prstGeom>
          <a:ln>
            <a:solidFill>
              <a:schemeClr val="tx1"/>
            </a:solidFill>
          </a:ln>
        </p:spPr>
      </p:pic>
      <p:pic>
        <p:nvPicPr>
          <p:cNvPr id="49" name="圖片 48">
            <a:extLst>
              <a:ext uri="{FF2B5EF4-FFF2-40B4-BE49-F238E27FC236}">
                <a16:creationId xmlns:a16="http://schemas.microsoft.com/office/drawing/2014/main" id="{5A5AB3C4-9AF2-486D-A4B3-CD97FC7D7B58}"/>
              </a:ext>
            </a:extLst>
          </p:cNvPr>
          <p:cNvPicPr>
            <a:picLocks noChangeAspect="1"/>
          </p:cNvPicPr>
          <p:nvPr/>
        </p:nvPicPr>
        <p:blipFill rotWithShape="1">
          <a:blip r:embed="rId11"/>
          <a:srcRect r="9458"/>
          <a:stretch/>
        </p:blipFill>
        <p:spPr>
          <a:xfrm>
            <a:off x="5004516" y="1971015"/>
            <a:ext cx="2127210" cy="2498419"/>
          </a:xfrm>
          <a:prstGeom prst="rect">
            <a:avLst/>
          </a:prstGeom>
          <a:ln>
            <a:solidFill>
              <a:schemeClr val="tx1"/>
            </a:solidFill>
          </a:ln>
        </p:spPr>
      </p:pic>
      <p:pic>
        <p:nvPicPr>
          <p:cNvPr id="10" name="圖片 9">
            <a:extLst>
              <a:ext uri="{FF2B5EF4-FFF2-40B4-BE49-F238E27FC236}">
                <a16:creationId xmlns:a16="http://schemas.microsoft.com/office/drawing/2014/main" id="{22E03C8C-5CEA-405D-9BB1-4119C68CB01E}"/>
              </a:ext>
            </a:extLst>
          </p:cNvPr>
          <p:cNvPicPr>
            <a:picLocks noChangeAspect="1"/>
          </p:cNvPicPr>
          <p:nvPr/>
        </p:nvPicPr>
        <p:blipFill>
          <a:blip r:embed="rId12"/>
          <a:stretch>
            <a:fillRect/>
          </a:stretch>
        </p:blipFill>
        <p:spPr>
          <a:xfrm>
            <a:off x="1471686" y="1884527"/>
            <a:ext cx="2051474" cy="2823007"/>
          </a:xfrm>
          <a:prstGeom prst="rect">
            <a:avLst/>
          </a:prstGeom>
          <a:ln>
            <a:solidFill>
              <a:schemeClr val="tx1"/>
            </a:solidFill>
          </a:ln>
        </p:spPr>
      </p:pic>
      <p:pic>
        <p:nvPicPr>
          <p:cNvPr id="51" name="圖片 50">
            <a:extLst>
              <a:ext uri="{FF2B5EF4-FFF2-40B4-BE49-F238E27FC236}">
                <a16:creationId xmlns:a16="http://schemas.microsoft.com/office/drawing/2014/main" id="{9A263F33-D224-453D-BEA2-02442340BFB0}"/>
              </a:ext>
            </a:extLst>
          </p:cNvPr>
          <p:cNvPicPr>
            <a:picLocks noChangeAspect="1"/>
          </p:cNvPicPr>
          <p:nvPr/>
        </p:nvPicPr>
        <p:blipFill>
          <a:blip r:embed="rId13"/>
          <a:stretch>
            <a:fillRect/>
          </a:stretch>
        </p:blipFill>
        <p:spPr>
          <a:xfrm>
            <a:off x="5645928" y="2084701"/>
            <a:ext cx="1824275" cy="2596230"/>
          </a:xfrm>
          <a:prstGeom prst="rect">
            <a:avLst/>
          </a:prstGeom>
          <a:ln>
            <a:solidFill>
              <a:schemeClr val="tx1"/>
            </a:solidFill>
          </a:ln>
        </p:spPr>
      </p:pic>
      <p:pic>
        <p:nvPicPr>
          <p:cNvPr id="53" name="圖片 52">
            <a:extLst>
              <a:ext uri="{FF2B5EF4-FFF2-40B4-BE49-F238E27FC236}">
                <a16:creationId xmlns:a16="http://schemas.microsoft.com/office/drawing/2014/main" id="{D7564B6E-A285-439C-9BE9-473C88D1E16A}"/>
              </a:ext>
            </a:extLst>
          </p:cNvPr>
          <p:cNvPicPr>
            <a:picLocks noChangeAspect="1"/>
          </p:cNvPicPr>
          <p:nvPr/>
        </p:nvPicPr>
        <p:blipFill>
          <a:blip r:embed="rId14"/>
          <a:stretch>
            <a:fillRect/>
          </a:stretch>
        </p:blipFill>
        <p:spPr>
          <a:xfrm>
            <a:off x="10067305" y="1958870"/>
            <a:ext cx="2013978" cy="2839584"/>
          </a:xfrm>
          <a:prstGeom prst="rect">
            <a:avLst/>
          </a:prstGeom>
          <a:ln>
            <a:solidFill>
              <a:schemeClr val="tx1"/>
            </a:solidFill>
          </a:ln>
        </p:spPr>
      </p:pic>
      <p:sp>
        <p:nvSpPr>
          <p:cNvPr id="48" name="矩形 47">
            <a:extLst>
              <a:ext uri="{FF2B5EF4-FFF2-40B4-BE49-F238E27FC236}">
                <a16:creationId xmlns:a16="http://schemas.microsoft.com/office/drawing/2014/main" id="{B4773A77-4F7E-4CB6-93EE-B2A04D624F73}"/>
              </a:ext>
            </a:extLst>
          </p:cNvPr>
          <p:cNvSpPr/>
          <p:nvPr/>
        </p:nvSpPr>
        <p:spPr>
          <a:xfrm>
            <a:off x="3937223" y="4794617"/>
            <a:ext cx="3513450" cy="195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限期補正函：文件未補齊之通知</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開工報告收訖書：確認已開工</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查驗結果通知書：確認開工完成，查</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驗通過通知</a:t>
            </a:r>
            <a:endParaRPr lang="en-US" altLang="zh-TW" sz="1600" b="1">
              <a:solidFill>
                <a:srgbClr val="465723"/>
              </a:solidFill>
              <a:latin typeface="微軟正黑體" panose="020B0604030504040204" pitchFamily="34" charset="-120"/>
              <a:ea typeface="微軟正黑體" panose="020B0604030504040204" pitchFamily="34" charset="-120"/>
            </a:endParaRPr>
          </a:p>
          <a:p>
            <a:pPr marL="108000" indent="-108000">
              <a:spcBef>
                <a:spcPts val="400"/>
              </a:spcBef>
              <a:spcAft>
                <a:spcPts val="400"/>
              </a:spcAft>
              <a:buFont typeface="Arial" panose="020B0604020202020204" pitchFamily="34" charset="0"/>
              <a:buChar char="•"/>
            </a:pPr>
            <a:r>
              <a:rPr lang="zh-TW" altLang="en-US" sz="1600" b="1">
                <a:solidFill>
                  <a:srgbClr val="465723"/>
                </a:solidFill>
                <a:latin typeface="微軟正黑體" panose="020B0604030504040204" pitchFamily="34" charset="-120"/>
                <a:ea typeface="微軟正黑體" panose="020B0604030504040204" pitchFamily="34" charset="-120"/>
              </a:rPr>
              <a:t>限期改善：發生附款所定得廢止事宜，</a:t>
            </a:r>
            <a:br>
              <a:rPr lang="en-US" altLang="zh-TW" sz="1600" b="1">
                <a:solidFill>
                  <a:srgbClr val="465723"/>
                </a:solidFill>
                <a:latin typeface="微軟正黑體" panose="020B0604030504040204" pitchFamily="34" charset="-120"/>
                <a:ea typeface="微軟正黑體" panose="020B0604030504040204" pitchFamily="34" charset="-120"/>
              </a:rPr>
            </a:br>
            <a:r>
              <a:rPr lang="zh-TW" altLang="en-US" sz="1600" b="1">
                <a:solidFill>
                  <a:srgbClr val="465723"/>
                </a:solidFill>
                <a:latin typeface="微軟正黑體" panose="020B0604030504040204" pitchFamily="34" charset="-120"/>
                <a:ea typeface="微軟正黑體" panose="020B0604030504040204" pitchFamily="34" charset="-120"/>
              </a:rPr>
              <a:t>　　　　　先行限期改善</a:t>
            </a:r>
          </a:p>
        </p:txBody>
      </p:sp>
      <p:sp>
        <p:nvSpPr>
          <p:cNvPr id="50" name="矩形 49">
            <a:extLst>
              <a:ext uri="{FF2B5EF4-FFF2-40B4-BE49-F238E27FC236}">
                <a16:creationId xmlns:a16="http://schemas.microsoft.com/office/drawing/2014/main" id="{6BEA4469-1031-4D44-B5A7-616F8373C5F7}"/>
              </a:ext>
            </a:extLst>
          </p:cNvPr>
          <p:cNvSpPr/>
          <p:nvPr/>
        </p:nvSpPr>
        <p:spPr>
          <a:xfrm>
            <a:off x="7716240" y="4785380"/>
            <a:ext cx="4072772" cy="195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108000" indent="-108000">
              <a:lnSpc>
                <a:spcPts val="1600"/>
              </a:lnSpc>
              <a:spcBef>
                <a:spcPts val="400"/>
              </a:spcBef>
              <a:spcAft>
                <a:spcPts val="400"/>
              </a:spcAft>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不予受理通稿：未符合資格等核發之</a:t>
            </a:r>
            <a:endParaRPr lang="en-US" altLang="zh-TW" sz="1600" b="1" dirty="0">
              <a:solidFill>
                <a:srgbClr val="465723"/>
              </a:solidFill>
              <a:latin typeface="微軟正黑體" panose="020B0604030504040204" pitchFamily="34" charset="-120"/>
              <a:ea typeface="微軟正黑體" panose="020B0604030504040204" pitchFamily="34" charset="-120"/>
            </a:endParaRPr>
          </a:p>
          <a:p>
            <a:pPr marL="108000" indent="-108000">
              <a:lnSpc>
                <a:spcPts val="1600"/>
              </a:lnSpc>
              <a:spcBef>
                <a:spcPts val="400"/>
              </a:spcBef>
              <a:spcAft>
                <a:spcPts val="400"/>
              </a:spcAft>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不予許可通稿：未符合實體要件核發之</a:t>
            </a:r>
          </a:p>
          <a:p>
            <a:pPr marL="108000" indent="-108000">
              <a:lnSpc>
                <a:spcPts val="1600"/>
              </a:lnSpc>
              <a:spcBef>
                <a:spcPts val="400"/>
              </a:spcBef>
              <a:spcAft>
                <a:spcPts val="400"/>
              </a:spcAft>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許可通稿：符合申請所定要件核發之</a:t>
            </a:r>
            <a:endParaRPr lang="en-US" altLang="zh-TW" sz="1600" b="1" dirty="0">
              <a:solidFill>
                <a:srgbClr val="465723"/>
              </a:solidFill>
              <a:latin typeface="微軟正黑體" panose="020B0604030504040204" pitchFamily="34" charset="-120"/>
              <a:ea typeface="微軟正黑體" panose="020B0604030504040204" pitchFamily="34" charset="-120"/>
            </a:endParaRPr>
          </a:p>
          <a:p>
            <a:pPr marL="108000" indent="-108000">
              <a:lnSpc>
                <a:spcPts val="1600"/>
              </a:lnSpc>
              <a:spcBef>
                <a:spcPts val="400"/>
              </a:spcBef>
              <a:spcAft>
                <a:spcPts val="400"/>
              </a:spcAft>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廢止許可通稿</a:t>
            </a:r>
            <a:r>
              <a:rPr lang="en-US" altLang="zh-TW" sz="1600" b="1" dirty="0">
                <a:solidFill>
                  <a:srgbClr val="465723"/>
                </a:solidFill>
                <a:latin typeface="微軟正黑體" panose="020B0604030504040204" pitchFamily="34" charset="-120"/>
                <a:ea typeface="微軟正黑體" panose="020B0604030504040204" pitchFamily="34" charset="-120"/>
              </a:rPr>
              <a:t>(</a:t>
            </a:r>
            <a:r>
              <a:rPr lang="zh-TW" altLang="en-US" sz="1600" b="1" dirty="0">
                <a:solidFill>
                  <a:srgbClr val="465723"/>
                </a:solidFill>
                <a:latin typeface="微軟正黑體" panose="020B0604030504040204" pitchFamily="34" charset="-120"/>
                <a:ea typeface="微軟正黑體" panose="020B0604030504040204" pitchFamily="34" charset="-120"/>
              </a:rPr>
              <a:t>情節輕微</a:t>
            </a:r>
            <a:r>
              <a:rPr lang="en-US" altLang="zh-TW" sz="1600" b="1" dirty="0">
                <a:solidFill>
                  <a:srgbClr val="465723"/>
                </a:solidFill>
                <a:latin typeface="微軟正黑體" panose="020B0604030504040204" pitchFamily="34" charset="-120"/>
                <a:ea typeface="微軟正黑體" panose="020B0604030504040204" pitchFamily="34" charset="-120"/>
              </a:rPr>
              <a:t>)</a:t>
            </a:r>
            <a:r>
              <a:rPr lang="zh-TW" altLang="en-US" sz="1600" b="1" dirty="0">
                <a:solidFill>
                  <a:srgbClr val="465723"/>
                </a:solidFill>
                <a:latin typeface="微軟正黑體" panose="020B0604030504040204" pitchFamily="34" charset="-120"/>
                <a:ea typeface="微軟正黑體" panose="020B0604030504040204" pitchFamily="34" charset="-120"/>
              </a:rPr>
              <a:t>：發生附款所訂廢止者核發之</a:t>
            </a:r>
            <a:endParaRPr lang="en-US" altLang="zh-TW" sz="1600" b="1" dirty="0">
              <a:solidFill>
                <a:srgbClr val="465723"/>
              </a:solidFill>
              <a:latin typeface="微軟正黑體" panose="020B0604030504040204" pitchFamily="34" charset="-120"/>
              <a:ea typeface="微軟正黑體" panose="020B0604030504040204" pitchFamily="34" charset="-120"/>
            </a:endParaRPr>
          </a:p>
          <a:p>
            <a:pPr marL="108000" indent="-108000">
              <a:lnSpc>
                <a:spcPts val="1600"/>
              </a:lnSpc>
              <a:spcBef>
                <a:spcPts val="400"/>
              </a:spcBef>
              <a:spcAft>
                <a:spcPts val="400"/>
              </a:spcAft>
              <a:buFont typeface="Arial" panose="020B0604020202020204" pitchFamily="34" charset="0"/>
              <a:buChar char="•"/>
            </a:pPr>
            <a:r>
              <a:rPr lang="zh-TW" altLang="en-US" sz="1600" b="1" dirty="0">
                <a:solidFill>
                  <a:srgbClr val="465723"/>
                </a:solidFill>
                <a:latin typeface="微軟正黑體" panose="020B0604030504040204" pitchFamily="34" charset="-120"/>
                <a:ea typeface="微軟正黑體" panose="020B0604030504040204" pitchFamily="34" charset="-120"/>
              </a:rPr>
              <a:t>廢止許可通稿</a:t>
            </a:r>
            <a:r>
              <a:rPr lang="en-US" altLang="zh-TW" sz="1600" b="1" dirty="0">
                <a:solidFill>
                  <a:srgbClr val="465723"/>
                </a:solidFill>
                <a:latin typeface="微軟正黑體" panose="020B0604030504040204" pitchFamily="34" charset="-120"/>
                <a:ea typeface="微軟正黑體" panose="020B0604030504040204" pitchFamily="34" charset="-120"/>
              </a:rPr>
              <a:t>(</a:t>
            </a:r>
            <a:r>
              <a:rPr lang="zh-TW" altLang="en-US" sz="1600" b="1" dirty="0">
                <a:solidFill>
                  <a:srgbClr val="465723"/>
                </a:solidFill>
                <a:latin typeface="微軟正黑體" panose="020B0604030504040204" pitchFamily="34" charset="-120"/>
                <a:ea typeface="微軟正黑體" panose="020B0604030504040204" pitchFamily="34" charset="-120"/>
              </a:rPr>
              <a:t>非情節輕微</a:t>
            </a:r>
            <a:r>
              <a:rPr lang="en-US" altLang="zh-TW" sz="1600" b="1" dirty="0">
                <a:solidFill>
                  <a:srgbClr val="465723"/>
                </a:solidFill>
                <a:latin typeface="微軟正黑體" panose="020B0604030504040204" pitchFamily="34" charset="-120"/>
                <a:ea typeface="微軟正黑體" panose="020B0604030504040204" pitchFamily="34" charset="-120"/>
              </a:rPr>
              <a:t>)</a:t>
            </a:r>
            <a:r>
              <a:rPr lang="zh-TW" altLang="en-US" sz="1600" b="1" dirty="0">
                <a:solidFill>
                  <a:srgbClr val="465723"/>
                </a:solidFill>
                <a:latin typeface="微軟正黑體" panose="020B0604030504040204" pitchFamily="34" charset="-120"/>
                <a:ea typeface="微軟正黑體" panose="020B0604030504040204" pitchFamily="34" charset="-120"/>
              </a:rPr>
              <a:t>：發生附款所訂廢止者核發之</a:t>
            </a:r>
            <a:endParaRPr lang="en-US" altLang="zh-TW" sz="1600" b="1" dirty="0">
              <a:solidFill>
                <a:srgbClr val="465723"/>
              </a:solidFill>
              <a:latin typeface="微軟正黑體" panose="020B0604030504040204" pitchFamily="34" charset="-120"/>
              <a:ea typeface="微軟正黑體" panose="020B0604030504040204" pitchFamily="34" charset="-120"/>
            </a:endParaRPr>
          </a:p>
        </p:txBody>
      </p:sp>
      <p:sp>
        <p:nvSpPr>
          <p:cNvPr id="25" name="矩形: 圓角 24">
            <a:extLst>
              <a:ext uri="{FF2B5EF4-FFF2-40B4-BE49-F238E27FC236}">
                <a16:creationId xmlns:a16="http://schemas.microsoft.com/office/drawing/2014/main" id="{8C5B6756-67E0-43AF-9E69-CDC02436A0ED}"/>
              </a:ext>
            </a:extLst>
          </p:cNvPr>
          <p:cNvSpPr/>
          <p:nvPr/>
        </p:nvSpPr>
        <p:spPr>
          <a:xfrm>
            <a:off x="246392" y="700658"/>
            <a:ext cx="5648414" cy="2481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285750" indent="-285750">
              <a:buFont typeface="Arial" panose="020B0604020202020204" pitchFamily="34" charset="0"/>
              <a:buChar char="•"/>
            </a:pP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銜接相關函稿，合計律定</a:t>
            </a:r>
            <a:r>
              <a:rPr lang="en-US" altLang="zh-TW" sz="2000" b="1" dirty="0">
                <a:solidFill>
                  <a:schemeClr val="tx1">
                    <a:lumMod val="85000"/>
                    <a:lumOff val="15000"/>
                  </a:schemeClr>
                </a:solidFill>
                <a:latin typeface="微軟正黑體" panose="020B0604030504040204" pitchFamily="34" charset="-120"/>
                <a:ea typeface="微軟正黑體" panose="020B0604030504040204" pitchFamily="34" charset="-120"/>
              </a:rPr>
              <a:t>12</a:t>
            </a: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份通稿</a:t>
            </a:r>
          </a:p>
        </p:txBody>
      </p:sp>
      <p:sp>
        <p:nvSpPr>
          <p:cNvPr id="32" name="文字方塊 31">
            <a:extLst>
              <a:ext uri="{FF2B5EF4-FFF2-40B4-BE49-F238E27FC236}">
                <a16:creationId xmlns:a16="http://schemas.microsoft.com/office/drawing/2014/main" id="{C16A2D42-3CBA-4202-10BD-C85666EFD691}"/>
              </a:ext>
            </a:extLst>
          </p:cNvPr>
          <p:cNvSpPr txBox="1"/>
          <p:nvPr/>
        </p:nvSpPr>
        <p:spPr>
          <a:xfrm>
            <a:off x="1134475" y="23989"/>
            <a:ext cx="8905002"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（第十三條：設施銜接）</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57105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35" name="圖片 34">
            <a:extLst>
              <a:ext uri="{FF2B5EF4-FFF2-40B4-BE49-F238E27FC236}">
                <a16:creationId xmlns:a16="http://schemas.microsoft.com/office/drawing/2014/main" id="{B54302CC-C295-40C6-B2BA-65E7CB4CE8BD}"/>
              </a:ext>
            </a:extLst>
          </p:cNvPr>
          <p:cNvPicPr>
            <a:picLocks noChangeAspect="1"/>
          </p:cNvPicPr>
          <p:nvPr/>
        </p:nvPicPr>
        <p:blipFill>
          <a:blip r:embed="rId3"/>
          <a:stretch>
            <a:fillRect/>
          </a:stretch>
        </p:blipFill>
        <p:spPr>
          <a:xfrm>
            <a:off x="246392" y="-53884"/>
            <a:ext cx="907747" cy="864000"/>
          </a:xfrm>
          <a:prstGeom prst="rect">
            <a:avLst/>
          </a:prstGeom>
        </p:spPr>
      </p:pic>
      <p:sp>
        <p:nvSpPr>
          <p:cNvPr id="24" name="矩形: 圓角 48">
            <a:extLst>
              <a:ext uri="{FF2B5EF4-FFF2-40B4-BE49-F238E27FC236}">
                <a16:creationId xmlns:a16="http://schemas.microsoft.com/office/drawing/2014/main" id="{D0719127-EC1E-4CAE-B207-122479739060}"/>
              </a:ext>
            </a:extLst>
          </p:cNvPr>
          <p:cNvSpPr/>
          <p:nvPr/>
        </p:nvSpPr>
        <p:spPr>
          <a:xfrm>
            <a:off x="246392" y="672083"/>
            <a:ext cx="1171964" cy="266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342900" indent="-342900">
              <a:buClr>
                <a:srgbClr val="E63808"/>
              </a:buClr>
              <a:buFont typeface="Wingdings" panose="05000000000000000000" pitchFamily="2" charset="2"/>
              <a:buChar char="u"/>
            </a:pPr>
            <a:r>
              <a:rPr lang="zh-TW" altLang="en-US" sz="2000" b="1">
                <a:solidFill>
                  <a:srgbClr val="E63808"/>
                </a:solidFill>
                <a:latin typeface="微軟正黑體" panose="020B0604030504040204" pitchFamily="34" charset="-120"/>
                <a:ea typeface="微軟正黑體" panose="020B0604030504040204" pitchFamily="34" charset="-120"/>
              </a:rPr>
              <a:t>個案</a:t>
            </a:r>
          </a:p>
        </p:txBody>
      </p:sp>
      <p:grpSp>
        <p:nvGrpSpPr>
          <p:cNvPr id="7" name="群組 6"/>
          <p:cNvGrpSpPr/>
          <p:nvPr/>
        </p:nvGrpSpPr>
        <p:grpSpPr>
          <a:xfrm>
            <a:off x="713810" y="938274"/>
            <a:ext cx="4312956" cy="5478308"/>
            <a:chOff x="885386" y="1098165"/>
            <a:chExt cx="4248590" cy="5397378"/>
          </a:xfrm>
        </p:grpSpPr>
        <p:pic>
          <p:nvPicPr>
            <p:cNvPr id="2" name="圖片 1"/>
            <p:cNvPicPr>
              <a:picLocks noChangeAspect="1"/>
            </p:cNvPicPr>
            <p:nvPr/>
          </p:nvPicPr>
          <p:blipFill>
            <a:blip r:embed="rId4"/>
            <a:stretch>
              <a:fillRect/>
            </a:stretch>
          </p:blipFill>
          <p:spPr>
            <a:xfrm>
              <a:off x="885386" y="1098165"/>
              <a:ext cx="4248590" cy="5397378"/>
            </a:xfrm>
            <a:prstGeom prst="rect">
              <a:avLst/>
            </a:prstGeom>
          </p:spPr>
        </p:pic>
        <p:sp>
          <p:nvSpPr>
            <p:cNvPr id="26" name="矩形 25">
              <a:extLst>
                <a:ext uri="{FF2B5EF4-FFF2-40B4-BE49-F238E27FC236}">
                  <a16:creationId xmlns:a16="http://schemas.microsoft.com/office/drawing/2014/main" id="{EFFD78B8-F4BE-40BA-8516-241CA3317393}"/>
                </a:ext>
              </a:extLst>
            </p:cNvPr>
            <p:cNvSpPr/>
            <p:nvPr/>
          </p:nvSpPr>
          <p:spPr>
            <a:xfrm>
              <a:off x="1597844" y="1323974"/>
              <a:ext cx="383356" cy="25717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EFFD78B8-F4BE-40BA-8516-241CA3317393}"/>
                </a:ext>
              </a:extLst>
            </p:cNvPr>
            <p:cNvSpPr/>
            <p:nvPr/>
          </p:nvSpPr>
          <p:spPr>
            <a:xfrm>
              <a:off x="1981200" y="2381248"/>
              <a:ext cx="733425" cy="266701"/>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EFFD78B8-F4BE-40BA-8516-241CA3317393}"/>
                </a:ext>
              </a:extLst>
            </p:cNvPr>
            <p:cNvSpPr/>
            <p:nvPr/>
          </p:nvSpPr>
          <p:spPr>
            <a:xfrm>
              <a:off x="1981199" y="1971675"/>
              <a:ext cx="733425" cy="186873"/>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EFFD78B8-F4BE-40BA-8516-241CA3317393}"/>
                </a:ext>
              </a:extLst>
            </p:cNvPr>
            <p:cNvSpPr/>
            <p:nvPr/>
          </p:nvSpPr>
          <p:spPr>
            <a:xfrm>
              <a:off x="1981199" y="3533775"/>
              <a:ext cx="733425" cy="13645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EFFD78B8-F4BE-40BA-8516-241CA3317393}"/>
                </a:ext>
              </a:extLst>
            </p:cNvPr>
            <p:cNvSpPr/>
            <p:nvPr/>
          </p:nvSpPr>
          <p:spPr>
            <a:xfrm>
              <a:off x="3848537" y="3533775"/>
              <a:ext cx="733425" cy="13645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EFFD78B8-F4BE-40BA-8516-241CA3317393}"/>
                </a:ext>
              </a:extLst>
            </p:cNvPr>
            <p:cNvSpPr/>
            <p:nvPr/>
          </p:nvSpPr>
          <p:spPr>
            <a:xfrm>
              <a:off x="1981199" y="3830121"/>
              <a:ext cx="1457326" cy="100911"/>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EFFD78B8-F4BE-40BA-8516-241CA3317393}"/>
                </a:ext>
              </a:extLst>
            </p:cNvPr>
            <p:cNvSpPr/>
            <p:nvPr/>
          </p:nvSpPr>
          <p:spPr>
            <a:xfrm>
              <a:off x="3343274" y="5404015"/>
              <a:ext cx="1106515" cy="709123"/>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pic>
        <p:nvPicPr>
          <p:cNvPr id="3" name="圖片 2"/>
          <p:cNvPicPr>
            <a:picLocks noChangeAspect="1"/>
          </p:cNvPicPr>
          <p:nvPr/>
        </p:nvPicPr>
        <p:blipFill rotWithShape="1">
          <a:blip r:embed="rId5"/>
          <a:srcRect l="2641" r="2824"/>
          <a:stretch/>
        </p:blipFill>
        <p:spPr>
          <a:xfrm>
            <a:off x="7153276" y="926279"/>
            <a:ext cx="4035394" cy="5669244"/>
          </a:xfrm>
          <a:prstGeom prst="rect">
            <a:avLst/>
          </a:prstGeom>
        </p:spPr>
      </p:pic>
      <p:sp>
        <p:nvSpPr>
          <p:cNvPr id="38" name="矩形: 圓角 40">
            <a:extLst>
              <a:ext uri="{FF2B5EF4-FFF2-40B4-BE49-F238E27FC236}">
                <a16:creationId xmlns:a16="http://schemas.microsoft.com/office/drawing/2014/main" id="{3651F464-805A-4388-AE6D-51E1DABD687D}"/>
              </a:ext>
            </a:extLst>
          </p:cNvPr>
          <p:cNvSpPr/>
          <p:nvPr/>
        </p:nvSpPr>
        <p:spPr>
          <a:xfrm>
            <a:off x="4559348" y="686637"/>
            <a:ext cx="2501805"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800" b="1">
                <a:latin typeface="微軟正黑體" panose="020B0604030504040204" pitchFamily="34" charset="-120"/>
                <a:ea typeface="微軟正黑體" panose="020B0604030504040204" pitchFamily="34" charset="-120"/>
              </a:rPr>
              <a:t>申請文件</a:t>
            </a:r>
          </a:p>
        </p:txBody>
      </p:sp>
      <p:sp>
        <p:nvSpPr>
          <p:cNvPr id="39" name="矩形 38">
            <a:extLst>
              <a:ext uri="{FF2B5EF4-FFF2-40B4-BE49-F238E27FC236}">
                <a16:creationId xmlns:a16="http://schemas.microsoft.com/office/drawing/2014/main" id="{EFFD78B8-F4BE-40BA-8516-241CA3317393}"/>
              </a:ext>
            </a:extLst>
          </p:cNvPr>
          <p:cNvSpPr/>
          <p:nvPr/>
        </p:nvSpPr>
        <p:spPr>
          <a:xfrm>
            <a:off x="8150341" y="1324717"/>
            <a:ext cx="765989" cy="26782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EFFD78B8-F4BE-40BA-8516-241CA3317393}"/>
              </a:ext>
            </a:extLst>
          </p:cNvPr>
          <p:cNvSpPr/>
          <p:nvPr/>
        </p:nvSpPr>
        <p:spPr>
          <a:xfrm>
            <a:off x="8223251" y="1824653"/>
            <a:ext cx="830670" cy="304446"/>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EFFD78B8-F4BE-40BA-8516-241CA3317393}"/>
              </a:ext>
            </a:extLst>
          </p:cNvPr>
          <p:cNvSpPr/>
          <p:nvPr/>
        </p:nvSpPr>
        <p:spPr>
          <a:xfrm>
            <a:off x="8090225" y="2379956"/>
            <a:ext cx="1506797" cy="12624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EFFD78B8-F4BE-40BA-8516-241CA3317393}"/>
              </a:ext>
            </a:extLst>
          </p:cNvPr>
          <p:cNvSpPr/>
          <p:nvPr/>
        </p:nvSpPr>
        <p:spPr>
          <a:xfrm>
            <a:off x="8150341" y="2608308"/>
            <a:ext cx="750756" cy="14700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4" name="矩形 53">
            <a:extLst>
              <a:ext uri="{FF2B5EF4-FFF2-40B4-BE49-F238E27FC236}">
                <a16:creationId xmlns:a16="http://schemas.microsoft.com/office/drawing/2014/main" id="{EFFD78B8-F4BE-40BA-8516-241CA3317393}"/>
              </a:ext>
            </a:extLst>
          </p:cNvPr>
          <p:cNvSpPr/>
          <p:nvPr/>
        </p:nvSpPr>
        <p:spPr>
          <a:xfrm>
            <a:off x="10193733" y="2612312"/>
            <a:ext cx="750756" cy="14700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60" name="文字方塊 59">
            <a:extLst>
              <a:ext uri="{FF2B5EF4-FFF2-40B4-BE49-F238E27FC236}">
                <a16:creationId xmlns:a16="http://schemas.microsoft.com/office/drawing/2014/main" id="{2BC0402D-E97E-448F-BDA0-48B64EC9F8A3}"/>
              </a:ext>
            </a:extLst>
          </p:cNvPr>
          <p:cNvSpPr txBox="1"/>
          <p:nvPr/>
        </p:nvSpPr>
        <p:spPr>
          <a:xfrm>
            <a:off x="4086225" y="1315156"/>
            <a:ext cx="2861273" cy="1631216"/>
          </a:xfrm>
          <a:prstGeom prst="rect">
            <a:avLst/>
          </a:prstGeom>
          <a:noFill/>
        </p:spPr>
        <p:txBody>
          <a:bodyPr wrap="square">
            <a:spAutoFit/>
          </a:bodyPr>
          <a:lstStyle/>
          <a:p>
            <a:pPr marL="741045" algn="just"/>
            <a:r>
              <a:rPr lang="zh-TW" altLang="en-US" sz="2000"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審查重點</a:t>
            </a:r>
            <a:endParaRPr lang="en-US" altLang="zh-TW" sz="2000"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083945" indent="-342900" algn="just">
              <a:buFont typeface="Wingdings" panose="05000000000000000000" pitchFamily="2" charset="2"/>
              <a:buChar char="u"/>
            </a:pPr>
            <a:r>
              <a:rPr lang="zh-TW" altLang="en-US" sz="2000"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應確保申請人皆有如實填寫，以利管理處審查相關作業</a:t>
            </a:r>
            <a:endParaRPr lang="zh-TW" altLang="en-US" sz="1800"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2" name="文字方塊 21">
            <a:extLst>
              <a:ext uri="{FF2B5EF4-FFF2-40B4-BE49-F238E27FC236}">
                <a16:creationId xmlns:a16="http://schemas.microsoft.com/office/drawing/2014/main" id="{78137D65-5C32-0704-EF80-AE713279670A}"/>
              </a:ext>
            </a:extLst>
          </p:cNvPr>
          <p:cNvSpPr txBox="1"/>
          <p:nvPr/>
        </p:nvSpPr>
        <p:spPr>
          <a:xfrm>
            <a:off x="1134475" y="23989"/>
            <a:ext cx="8905002"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（第十三條：設施銜接）</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89379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7620000" y="773860"/>
            <a:ext cx="4132091" cy="5793030"/>
          </a:xfrm>
          <a:prstGeom prst="rect">
            <a:avLst/>
          </a:prstGeom>
        </p:spPr>
      </p:pic>
      <p:pic>
        <p:nvPicPr>
          <p:cNvPr id="3" name="圖片 2">
            <a:extLst>
              <a:ext uri="{FF2B5EF4-FFF2-40B4-BE49-F238E27FC236}">
                <a16:creationId xmlns:a16="http://schemas.microsoft.com/office/drawing/2014/main" id="{B54302CC-C295-40C6-B2BA-65E7CB4CE8BD}"/>
              </a:ext>
            </a:extLst>
          </p:cNvPr>
          <p:cNvPicPr>
            <a:picLocks noChangeAspect="1"/>
          </p:cNvPicPr>
          <p:nvPr/>
        </p:nvPicPr>
        <p:blipFill>
          <a:blip r:embed="rId4"/>
          <a:stretch>
            <a:fillRect/>
          </a:stretch>
        </p:blipFill>
        <p:spPr>
          <a:xfrm>
            <a:off x="246392" y="-53884"/>
            <a:ext cx="907747" cy="864000"/>
          </a:xfrm>
          <a:prstGeom prst="rect">
            <a:avLst/>
          </a:prstGeom>
        </p:spPr>
      </p:pic>
      <p:sp>
        <p:nvSpPr>
          <p:cNvPr id="5" name="矩形: 圓角 48">
            <a:extLst>
              <a:ext uri="{FF2B5EF4-FFF2-40B4-BE49-F238E27FC236}">
                <a16:creationId xmlns:a16="http://schemas.microsoft.com/office/drawing/2014/main" id="{D0719127-EC1E-4CAE-B207-122479739060}"/>
              </a:ext>
            </a:extLst>
          </p:cNvPr>
          <p:cNvSpPr/>
          <p:nvPr/>
        </p:nvSpPr>
        <p:spPr>
          <a:xfrm>
            <a:off x="246392" y="672083"/>
            <a:ext cx="1171964" cy="2661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ctr"/>
          <a:lstStyle/>
          <a:p>
            <a:pPr marL="342900" indent="-342900">
              <a:buClr>
                <a:srgbClr val="E63808"/>
              </a:buClr>
              <a:buFont typeface="Wingdings" panose="05000000000000000000" pitchFamily="2" charset="2"/>
              <a:buChar char="u"/>
            </a:pPr>
            <a:r>
              <a:rPr lang="zh-TW" altLang="en-US" sz="2000" b="1">
                <a:solidFill>
                  <a:srgbClr val="E63808"/>
                </a:solidFill>
                <a:latin typeface="微軟正黑體" panose="020B0604030504040204" pitchFamily="34" charset="-120"/>
                <a:ea typeface="微軟正黑體" panose="020B0604030504040204" pitchFamily="34" charset="-120"/>
              </a:rPr>
              <a:t>個案</a:t>
            </a:r>
          </a:p>
        </p:txBody>
      </p:sp>
      <p:sp>
        <p:nvSpPr>
          <p:cNvPr id="13" name="矩形 12">
            <a:extLst>
              <a:ext uri="{FF2B5EF4-FFF2-40B4-BE49-F238E27FC236}">
                <a16:creationId xmlns:a16="http://schemas.microsoft.com/office/drawing/2014/main" id="{EFFD78B8-F4BE-40BA-8516-241CA3317393}"/>
              </a:ext>
            </a:extLst>
          </p:cNvPr>
          <p:cNvSpPr/>
          <p:nvPr/>
        </p:nvSpPr>
        <p:spPr>
          <a:xfrm>
            <a:off x="9099208" y="6091504"/>
            <a:ext cx="1496886" cy="24430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nvGrpSpPr>
          <p:cNvPr id="22" name="群組 21"/>
          <p:cNvGrpSpPr/>
          <p:nvPr/>
        </p:nvGrpSpPr>
        <p:grpSpPr>
          <a:xfrm>
            <a:off x="2244283" y="686637"/>
            <a:ext cx="4132237" cy="5785867"/>
            <a:chOff x="2244283" y="686637"/>
            <a:chExt cx="4132237" cy="5785867"/>
          </a:xfrm>
        </p:grpSpPr>
        <p:pic>
          <p:nvPicPr>
            <p:cNvPr id="6" name="圖片 5"/>
            <p:cNvPicPr>
              <a:picLocks noChangeAspect="1"/>
            </p:cNvPicPr>
            <p:nvPr/>
          </p:nvPicPr>
          <p:blipFill>
            <a:blip r:embed="rId5"/>
            <a:stretch>
              <a:fillRect/>
            </a:stretch>
          </p:blipFill>
          <p:spPr>
            <a:xfrm>
              <a:off x="2244283" y="686637"/>
              <a:ext cx="4132236" cy="5785867"/>
            </a:xfrm>
            <a:prstGeom prst="rect">
              <a:avLst/>
            </a:prstGeom>
          </p:spPr>
        </p:pic>
        <p:sp>
          <p:nvSpPr>
            <p:cNvPr id="7" name="矩形 6">
              <a:extLst>
                <a:ext uri="{FF2B5EF4-FFF2-40B4-BE49-F238E27FC236}">
                  <a16:creationId xmlns:a16="http://schemas.microsoft.com/office/drawing/2014/main" id="{EFFD78B8-F4BE-40BA-8516-241CA3317393}"/>
                </a:ext>
              </a:extLst>
            </p:cNvPr>
            <p:cNvSpPr/>
            <p:nvPr/>
          </p:nvSpPr>
          <p:spPr>
            <a:xfrm>
              <a:off x="2862690" y="1932753"/>
              <a:ext cx="1279123" cy="28301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EFFD78B8-F4BE-40BA-8516-241CA3317393}"/>
                </a:ext>
              </a:extLst>
            </p:cNvPr>
            <p:cNvSpPr/>
            <p:nvPr/>
          </p:nvSpPr>
          <p:spPr>
            <a:xfrm>
              <a:off x="4879634" y="994869"/>
              <a:ext cx="1496886" cy="75650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EFFD78B8-F4BE-40BA-8516-241CA3317393}"/>
                </a:ext>
              </a:extLst>
            </p:cNvPr>
            <p:cNvSpPr/>
            <p:nvPr/>
          </p:nvSpPr>
          <p:spPr>
            <a:xfrm>
              <a:off x="3600511" y="3389725"/>
              <a:ext cx="541301" cy="31052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EFFD78B8-F4BE-40BA-8516-241CA3317393}"/>
                </a:ext>
              </a:extLst>
            </p:cNvPr>
            <p:cNvSpPr/>
            <p:nvPr/>
          </p:nvSpPr>
          <p:spPr>
            <a:xfrm>
              <a:off x="4956738" y="3389725"/>
              <a:ext cx="1419780" cy="31052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EFFD78B8-F4BE-40BA-8516-241CA3317393}"/>
                </a:ext>
              </a:extLst>
            </p:cNvPr>
            <p:cNvSpPr/>
            <p:nvPr/>
          </p:nvSpPr>
          <p:spPr>
            <a:xfrm>
              <a:off x="2451381" y="3629129"/>
              <a:ext cx="1419780" cy="20847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EFFD78B8-F4BE-40BA-8516-241CA3317393}"/>
                </a:ext>
              </a:extLst>
            </p:cNvPr>
            <p:cNvSpPr/>
            <p:nvPr/>
          </p:nvSpPr>
          <p:spPr>
            <a:xfrm>
              <a:off x="5114641" y="3527734"/>
              <a:ext cx="450032" cy="250389"/>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sp>
        <p:nvSpPr>
          <p:cNvPr id="15" name="矩形 14">
            <a:extLst>
              <a:ext uri="{FF2B5EF4-FFF2-40B4-BE49-F238E27FC236}">
                <a16:creationId xmlns:a16="http://schemas.microsoft.com/office/drawing/2014/main" id="{EFFD78B8-F4BE-40BA-8516-241CA3317393}"/>
              </a:ext>
            </a:extLst>
          </p:cNvPr>
          <p:cNvSpPr/>
          <p:nvPr/>
        </p:nvSpPr>
        <p:spPr>
          <a:xfrm>
            <a:off x="4988486" y="3481918"/>
            <a:ext cx="1356284" cy="126138"/>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6" name="矩形 15"/>
          <p:cNvSpPr/>
          <p:nvPr/>
        </p:nvSpPr>
        <p:spPr>
          <a:xfrm>
            <a:off x="2498487" y="3422248"/>
            <a:ext cx="1054919" cy="250390"/>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2494310" y="3786847"/>
            <a:ext cx="1054919" cy="250390"/>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2451381" y="5643936"/>
            <a:ext cx="1054919" cy="250390"/>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7234EF31-CA76-746A-CF17-5102210E7858}"/>
              </a:ext>
            </a:extLst>
          </p:cNvPr>
          <p:cNvSpPr txBox="1"/>
          <p:nvPr/>
        </p:nvSpPr>
        <p:spPr>
          <a:xfrm>
            <a:off x="1255006" y="2987010"/>
            <a:ext cx="1383167" cy="746358"/>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應確實填寫申請人的名字及地址</a:t>
            </a:r>
          </a:p>
        </p:txBody>
      </p:sp>
      <p:sp>
        <p:nvSpPr>
          <p:cNvPr id="20" name="文字方塊 19">
            <a:extLst>
              <a:ext uri="{FF2B5EF4-FFF2-40B4-BE49-F238E27FC236}">
                <a16:creationId xmlns:a16="http://schemas.microsoft.com/office/drawing/2014/main" id="{7234EF31-CA76-746A-CF17-5102210E7858}"/>
              </a:ext>
            </a:extLst>
          </p:cNvPr>
          <p:cNvSpPr txBox="1"/>
          <p:nvPr/>
        </p:nvSpPr>
        <p:spPr>
          <a:xfrm>
            <a:off x="718487" y="3847577"/>
            <a:ext cx="1887162" cy="746358"/>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應填寫申請人申請的時間、申請書及計畫書的內容簡述</a:t>
            </a:r>
          </a:p>
        </p:txBody>
      </p:sp>
      <p:sp>
        <p:nvSpPr>
          <p:cNvPr id="21" name="文字方塊 20">
            <a:extLst>
              <a:ext uri="{FF2B5EF4-FFF2-40B4-BE49-F238E27FC236}">
                <a16:creationId xmlns:a16="http://schemas.microsoft.com/office/drawing/2014/main" id="{7234EF31-CA76-746A-CF17-5102210E7858}"/>
              </a:ext>
            </a:extLst>
          </p:cNvPr>
          <p:cNvSpPr txBox="1"/>
          <p:nvPr/>
        </p:nvSpPr>
        <p:spPr>
          <a:xfrm>
            <a:off x="708828" y="5467300"/>
            <a:ext cx="1864982" cy="746358"/>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法令依據，應確實保留範本文字，不得任意刪除</a:t>
            </a:r>
          </a:p>
        </p:txBody>
      </p:sp>
      <p:sp>
        <p:nvSpPr>
          <p:cNvPr id="23" name="矩形 22"/>
          <p:cNvSpPr/>
          <p:nvPr/>
        </p:nvSpPr>
        <p:spPr>
          <a:xfrm>
            <a:off x="7902315" y="2047875"/>
            <a:ext cx="3641985" cy="247650"/>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7234EF31-CA76-746A-CF17-5102210E7858}"/>
              </a:ext>
            </a:extLst>
          </p:cNvPr>
          <p:cNvSpPr txBox="1"/>
          <p:nvPr/>
        </p:nvSpPr>
        <p:spPr>
          <a:xfrm>
            <a:off x="5931199" y="1740623"/>
            <a:ext cx="2127453" cy="746358"/>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附款內容，應確實保留範本文字，不得任意刪除</a:t>
            </a:r>
          </a:p>
        </p:txBody>
      </p:sp>
      <p:sp>
        <p:nvSpPr>
          <p:cNvPr id="25" name="文字方塊 24">
            <a:extLst>
              <a:ext uri="{FF2B5EF4-FFF2-40B4-BE49-F238E27FC236}">
                <a16:creationId xmlns:a16="http://schemas.microsoft.com/office/drawing/2014/main" id="{7234EF31-CA76-746A-CF17-5102210E7858}"/>
              </a:ext>
            </a:extLst>
          </p:cNvPr>
          <p:cNvSpPr txBox="1"/>
          <p:nvPr/>
        </p:nvSpPr>
        <p:spPr>
          <a:xfrm>
            <a:off x="6337391" y="5391904"/>
            <a:ext cx="1730110" cy="746358"/>
          </a:xfrm>
          <a:prstGeom prst="rect">
            <a:avLst/>
          </a:prstGeom>
          <a:noFill/>
        </p:spPr>
        <p:txBody>
          <a:bodyPr wrap="square" rtlCol="0">
            <a:spAutoFit/>
          </a:bodyPr>
          <a:lstStyle/>
          <a:p>
            <a:pPr>
              <a:lnSpc>
                <a:spcPts val="1700"/>
              </a:lnSpc>
            </a:pPr>
            <a:r>
              <a:rPr lang="zh-TW" altLang="en-US" sz="1600" b="1">
                <a:solidFill>
                  <a:srgbClr val="E63808"/>
                </a:solidFill>
                <a:latin typeface="微軟正黑體" panose="020B0604030504040204" pitchFamily="34" charset="-120"/>
                <a:ea typeface="微軟正黑體" panose="020B0604030504040204" pitchFamily="34" charset="-120"/>
              </a:rPr>
              <a:t>救濟條款，應確實保留範本文字，不得任意刪除</a:t>
            </a:r>
          </a:p>
        </p:txBody>
      </p:sp>
      <p:sp>
        <p:nvSpPr>
          <p:cNvPr id="26" name="矩形 25"/>
          <p:cNvSpPr/>
          <p:nvPr/>
        </p:nvSpPr>
        <p:spPr>
          <a:xfrm>
            <a:off x="7911974" y="5438775"/>
            <a:ext cx="3727576" cy="636927"/>
          </a:xfrm>
          <a:prstGeom prst="rect">
            <a:avLst/>
          </a:prstGeom>
          <a:noFill/>
          <a:ln>
            <a:solidFill>
              <a:srgbClr val="E63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a:extLst>
              <a:ext uri="{FF2B5EF4-FFF2-40B4-BE49-F238E27FC236}">
                <a16:creationId xmlns:a16="http://schemas.microsoft.com/office/drawing/2014/main" id="{A54AF101-AE57-E8EE-0168-E8B0F412014E}"/>
              </a:ext>
            </a:extLst>
          </p:cNvPr>
          <p:cNvSpPr txBox="1"/>
          <p:nvPr/>
        </p:nvSpPr>
        <p:spPr>
          <a:xfrm>
            <a:off x="1134475" y="23989"/>
            <a:ext cx="8905002"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（第十三條：設施銜接）</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36669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54302CC-C295-40C6-B2BA-65E7CB4CE8BD}"/>
              </a:ext>
            </a:extLst>
          </p:cNvPr>
          <p:cNvPicPr>
            <a:picLocks noChangeAspect="1"/>
          </p:cNvPicPr>
          <p:nvPr/>
        </p:nvPicPr>
        <p:blipFill>
          <a:blip r:embed="rId3"/>
          <a:stretch>
            <a:fillRect/>
          </a:stretch>
        </p:blipFill>
        <p:spPr>
          <a:xfrm>
            <a:off x="246392" y="-53884"/>
            <a:ext cx="907747" cy="864000"/>
          </a:xfrm>
          <a:prstGeom prst="rect">
            <a:avLst/>
          </a:prstGeom>
        </p:spPr>
      </p:pic>
      <p:graphicFrame>
        <p:nvGraphicFramePr>
          <p:cNvPr id="4" name="表格 3">
            <a:extLst>
              <a:ext uri="{FF2B5EF4-FFF2-40B4-BE49-F238E27FC236}">
                <a16:creationId xmlns:a16="http://schemas.microsoft.com/office/drawing/2014/main" id="{152E60C0-24BC-49B3-8D4E-CEEF31FF701D}"/>
              </a:ext>
            </a:extLst>
          </p:cNvPr>
          <p:cNvGraphicFramePr>
            <a:graphicFrameLocks noGrp="1"/>
          </p:cNvGraphicFramePr>
          <p:nvPr>
            <p:extLst>
              <p:ext uri="{D42A27DB-BD31-4B8C-83A1-F6EECF244321}">
                <p14:modId xmlns:p14="http://schemas.microsoft.com/office/powerpoint/2010/main" val="1666314514"/>
              </p:ext>
            </p:extLst>
          </p:nvPr>
        </p:nvGraphicFramePr>
        <p:xfrm>
          <a:off x="499361" y="1436022"/>
          <a:ext cx="4498665" cy="3916880"/>
        </p:xfrm>
        <a:graphic>
          <a:graphicData uri="http://schemas.openxmlformats.org/drawingml/2006/table">
            <a:tbl>
              <a:tblPr firstRow="1" firstCol="1" bandRow="1"/>
              <a:tblGrid>
                <a:gridCol w="964294">
                  <a:extLst>
                    <a:ext uri="{9D8B030D-6E8A-4147-A177-3AD203B41FA5}">
                      <a16:colId xmlns:a16="http://schemas.microsoft.com/office/drawing/2014/main" val="3165125373"/>
                    </a:ext>
                  </a:extLst>
                </a:gridCol>
                <a:gridCol w="3534371">
                  <a:extLst>
                    <a:ext uri="{9D8B030D-6E8A-4147-A177-3AD203B41FA5}">
                      <a16:colId xmlns:a16="http://schemas.microsoft.com/office/drawing/2014/main" val="309299715"/>
                    </a:ext>
                  </a:extLst>
                </a:gridCol>
              </a:tblGrid>
              <a:tr h="513311">
                <a:tc>
                  <a:txBody>
                    <a:bodyPr/>
                    <a:lstStyle/>
                    <a:p>
                      <a:pPr algn="ctr">
                        <a:lnSpc>
                          <a:spcPts val="1800"/>
                        </a:lnSpc>
                        <a:spcBef>
                          <a:spcPts val="0"/>
                        </a:spcBef>
                        <a:spcAft>
                          <a:spcPts val="0"/>
                        </a:spcAft>
                      </a:pPr>
                      <a:r>
                        <a:rPr lang="zh-TW" altLang="en-US"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條序</a:t>
                      </a:r>
                      <a:endPar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800"/>
                        </a:lnSpc>
                        <a:spcBef>
                          <a:spcPts val="0"/>
                        </a:spcBef>
                        <a:spcAft>
                          <a:spcPts val="0"/>
                        </a:spcAft>
                      </a:pPr>
                      <a:r>
                        <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a:t>
                      </a:r>
                      <a:r>
                        <a:rPr lang="en-US"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文</a:t>
                      </a: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406465701"/>
                  </a:ext>
                </a:extLst>
              </a:tr>
              <a:tr h="3403569">
                <a:tc>
                  <a:txBody>
                    <a:bodyPr/>
                    <a:lstStyle/>
                    <a:p>
                      <a:pPr marL="0" indent="0" algn="ctr">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r>
                        <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申請展延前條有效期間者，應於</a:t>
                      </a:r>
                      <a:r>
                        <a:rPr lang="zh-TW" altLang="en-US" sz="1800" b="1" kern="100">
                          <a:solidFill>
                            <a:srgbClr val="DF2E2E"/>
                          </a:solidFill>
                          <a:effectLst/>
                          <a:latin typeface="微軟正黑體" panose="020B0604030504040204" pitchFamily="34" charset="-120"/>
                          <a:ea typeface="微軟正黑體" panose="020B0604030504040204" pitchFamily="34" charset="-120"/>
                          <a:cs typeface="Times New Roman" panose="02020603050405020304" pitchFamily="18" charset="0"/>
                        </a:rPr>
                        <a:t>期間屆滿前二個月至六個月內，</a:t>
                      </a: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填具展延申請書，並檢附下列文件，向主管機關提出申請：</a:t>
                      </a:r>
                    </a:p>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一、現況說明書。</a:t>
                      </a:r>
                    </a:p>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二、依第十條第三款規定檢附土地使用同意證明文件。</a:t>
                      </a:r>
                    </a:p>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三、其他經主管機關指定之文件。</a:t>
                      </a:r>
                    </a:p>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　前項申請，準用第十二條至前條規定。</a:t>
                      </a: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8913033"/>
                  </a:ext>
                </a:extLst>
              </a:tr>
            </a:tbl>
          </a:graphicData>
        </a:graphic>
      </p:graphicFrame>
      <p:sp>
        <p:nvSpPr>
          <p:cNvPr id="5" name="Google Shape;43;p2">
            <a:extLst>
              <a:ext uri="{FF2B5EF4-FFF2-40B4-BE49-F238E27FC236}">
                <a16:creationId xmlns:a16="http://schemas.microsoft.com/office/drawing/2014/main" id="{62E9CC30-1341-43C6-998E-95E617ED78A9}"/>
              </a:ext>
            </a:extLst>
          </p:cNvPr>
          <p:cNvSpPr txBox="1"/>
          <p:nvPr/>
        </p:nvSpPr>
        <p:spPr>
          <a:xfrm>
            <a:off x="476338" y="808524"/>
            <a:ext cx="4498665" cy="558659"/>
          </a:xfrm>
          <a:prstGeom prst="round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p>
            <a:pPr algn="ctr">
              <a:lnSpc>
                <a:spcPct val="120000"/>
              </a:lnSpc>
              <a:buClr>
                <a:srgbClr val="C00000"/>
              </a:buClr>
              <a:buSzPct val="145000"/>
            </a:pPr>
            <a:r>
              <a:rPr lang="zh-TW" altLang="en-US" sz="2400" b="1" dirty="0">
                <a:solidFill>
                  <a:schemeClr val="accent5">
                    <a:lumMod val="50000"/>
                  </a:schemeClr>
                </a:solidFill>
                <a:latin typeface="Microsoft JhengHei"/>
                <a:ea typeface="Microsoft JhengHei"/>
                <a:cs typeface="Microsoft JhengHei"/>
                <a:sym typeface="Microsoft JhengHei"/>
              </a:rPr>
              <a:t>規定</a:t>
            </a:r>
            <a:endParaRPr lang="zh-TW" altLang="en-US" sz="2400" b="1" dirty="0">
              <a:solidFill>
                <a:schemeClr val="accent5">
                  <a:lumMod val="50000"/>
                </a:schemeClr>
              </a:solidFill>
              <a:effectLst/>
              <a:latin typeface="Microsoft JhengHei"/>
              <a:ea typeface="Microsoft JhengHei"/>
              <a:cs typeface="Microsoft JhengHei"/>
              <a:sym typeface="Microsoft JhengHei"/>
            </a:endParaRPr>
          </a:p>
        </p:txBody>
      </p:sp>
      <p:pic>
        <p:nvPicPr>
          <p:cNvPr id="6" name="圖片 5"/>
          <p:cNvPicPr>
            <a:picLocks noChangeAspect="1"/>
          </p:cNvPicPr>
          <p:nvPr/>
        </p:nvPicPr>
        <p:blipFill>
          <a:blip r:embed="rId4"/>
          <a:stretch>
            <a:fillRect/>
          </a:stretch>
        </p:blipFill>
        <p:spPr>
          <a:xfrm>
            <a:off x="5364447" y="849209"/>
            <a:ext cx="4084353" cy="4913416"/>
          </a:xfrm>
          <a:prstGeom prst="rect">
            <a:avLst/>
          </a:prstGeom>
          <a:ln>
            <a:solidFill>
              <a:schemeClr val="tx1"/>
            </a:solidFill>
          </a:ln>
        </p:spPr>
      </p:pic>
      <p:pic>
        <p:nvPicPr>
          <p:cNvPr id="7" name="圖片 6"/>
          <p:cNvPicPr>
            <a:picLocks noChangeAspect="1"/>
          </p:cNvPicPr>
          <p:nvPr/>
        </p:nvPicPr>
        <p:blipFill>
          <a:blip r:embed="rId5"/>
          <a:stretch>
            <a:fillRect/>
          </a:stretch>
        </p:blipFill>
        <p:spPr>
          <a:xfrm>
            <a:off x="6105075" y="1234499"/>
            <a:ext cx="4157535" cy="4793597"/>
          </a:xfrm>
          <a:prstGeom prst="rect">
            <a:avLst/>
          </a:prstGeom>
          <a:ln>
            <a:solidFill>
              <a:schemeClr val="tx1"/>
            </a:solidFill>
          </a:ln>
        </p:spPr>
      </p:pic>
      <p:pic>
        <p:nvPicPr>
          <p:cNvPr id="8" name="圖片 7"/>
          <p:cNvPicPr>
            <a:picLocks noChangeAspect="1"/>
          </p:cNvPicPr>
          <p:nvPr/>
        </p:nvPicPr>
        <p:blipFill>
          <a:blip r:embed="rId6"/>
          <a:stretch>
            <a:fillRect/>
          </a:stretch>
        </p:blipFill>
        <p:spPr>
          <a:xfrm>
            <a:off x="7943850" y="1444886"/>
            <a:ext cx="3771900" cy="4985571"/>
          </a:xfrm>
          <a:prstGeom prst="rect">
            <a:avLst/>
          </a:prstGeom>
          <a:ln>
            <a:solidFill>
              <a:schemeClr val="tx1"/>
            </a:solidFill>
          </a:ln>
        </p:spPr>
      </p:pic>
      <p:sp>
        <p:nvSpPr>
          <p:cNvPr id="9" name="矩形: 圓角 40">
            <a:extLst>
              <a:ext uri="{FF2B5EF4-FFF2-40B4-BE49-F238E27FC236}">
                <a16:creationId xmlns:a16="http://schemas.microsoft.com/office/drawing/2014/main" id="{3651F464-805A-4388-AE6D-51E1DABD687D}"/>
              </a:ext>
            </a:extLst>
          </p:cNvPr>
          <p:cNvSpPr/>
          <p:nvPr/>
        </p:nvSpPr>
        <p:spPr>
          <a:xfrm>
            <a:off x="9725024" y="757154"/>
            <a:ext cx="1914525" cy="372151"/>
          </a:xfrm>
          <a:prstGeom prst="roundRect">
            <a:avLst/>
          </a:prstGeom>
          <a:solidFill>
            <a:srgbClr val="465723"/>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zh-TW" altLang="en-US" sz="1600" b="1">
                <a:latin typeface="微軟正黑體" panose="020B0604030504040204" pitchFamily="34" charset="-120"/>
                <a:ea typeface="微軟正黑體" panose="020B0604030504040204" pitchFamily="34" charset="-120"/>
              </a:rPr>
              <a:t>兼作展延申請文件</a:t>
            </a:r>
          </a:p>
        </p:txBody>
      </p:sp>
      <p:sp>
        <p:nvSpPr>
          <p:cNvPr id="10" name="文字方塊 9">
            <a:extLst>
              <a:ext uri="{FF2B5EF4-FFF2-40B4-BE49-F238E27FC236}">
                <a16:creationId xmlns:a16="http://schemas.microsoft.com/office/drawing/2014/main" id="{FA616D28-C0C8-C229-CC51-F876A7DCB6A6}"/>
              </a:ext>
            </a:extLst>
          </p:cNvPr>
          <p:cNvSpPr txBox="1"/>
          <p:nvPr/>
        </p:nvSpPr>
        <p:spPr>
          <a:xfrm>
            <a:off x="1134475" y="23989"/>
            <a:ext cx="9828332"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（灌排辦法第十五條：展延）</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22944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graphicFrame>
        <p:nvGraphicFramePr>
          <p:cNvPr id="6" name="表格 5">
            <a:extLst>
              <a:ext uri="{FF2B5EF4-FFF2-40B4-BE49-F238E27FC236}">
                <a16:creationId xmlns:a16="http://schemas.microsoft.com/office/drawing/2014/main" id="{152E60C0-24BC-49B3-8D4E-CEEF31FF701D}"/>
              </a:ext>
            </a:extLst>
          </p:cNvPr>
          <p:cNvGraphicFramePr>
            <a:graphicFrameLocks noGrp="1"/>
          </p:cNvGraphicFramePr>
          <p:nvPr/>
        </p:nvGraphicFramePr>
        <p:xfrm>
          <a:off x="499361" y="1436022"/>
          <a:ext cx="4498665" cy="3916880"/>
        </p:xfrm>
        <a:graphic>
          <a:graphicData uri="http://schemas.openxmlformats.org/drawingml/2006/table">
            <a:tbl>
              <a:tblPr firstRow="1" firstCol="1" bandRow="1"/>
              <a:tblGrid>
                <a:gridCol w="964294">
                  <a:extLst>
                    <a:ext uri="{9D8B030D-6E8A-4147-A177-3AD203B41FA5}">
                      <a16:colId xmlns:a16="http://schemas.microsoft.com/office/drawing/2014/main" val="3165125373"/>
                    </a:ext>
                  </a:extLst>
                </a:gridCol>
                <a:gridCol w="3534371">
                  <a:extLst>
                    <a:ext uri="{9D8B030D-6E8A-4147-A177-3AD203B41FA5}">
                      <a16:colId xmlns:a16="http://schemas.microsoft.com/office/drawing/2014/main" val="309299715"/>
                    </a:ext>
                  </a:extLst>
                </a:gridCol>
              </a:tblGrid>
              <a:tr h="513311">
                <a:tc>
                  <a:txBody>
                    <a:bodyPr/>
                    <a:lstStyle/>
                    <a:p>
                      <a:pPr algn="ctr">
                        <a:lnSpc>
                          <a:spcPts val="1800"/>
                        </a:lnSpc>
                        <a:spcBef>
                          <a:spcPts val="0"/>
                        </a:spcBef>
                        <a:spcAft>
                          <a:spcPts val="0"/>
                        </a:spcAft>
                      </a:pPr>
                      <a:r>
                        <a:rPr lang="zh-TW" altLang="en-US"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條序</a:t>
                      </a:r>
                      <a:endPar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800"/>
                        </a:lnSpc>
                        <a:spcBef>
                          <a:spcPts val="0"/>
                        </a:spcBef>
                        <a:spcAft>
                          <a:spcPts val="0"/>
                        </a:spcAft>
                      </a:pPr>
                      <a:r>
                        <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a:t>
                      </a:r>
                      <a:r>
                        <a:rPr lang="en-US"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文</a:t>
                      </a: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406465701"/>
                  </a:ext>
                </a:extLst>
              </a:tr>
              <a:tr h="3403569">
                <a:tc>
                  <a:txBody>
                    <a:bodyPr/>
                    <a:lstStyle/>
                    <a:p>
                      <a:pPr marL="0" indent="0" algn="ctr">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r>
                        <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§17</a:t>
                      </a:r>
                      <a:endPar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依第十四條規定取得許可之內容變更者，申請人</a:t>
                      </a:r>
                      <a:r>
                        <a:rPr lang="zh-TW" altLang="en-US" sz="1800" b="1" u="none"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rPr>
                        <a:t>應於事實發生之日起一個月內</a:t>
                      </a: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，填具申請書並檢附相關文件及其他經主管機關指定之文件，向主管機關申請變更。</a:t>
                      </a:r>
                      <a:r>
                        <a:rPr lang="zh-TW" altLang="en-US" sz="1800" b="1"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rPr>
                        <a:t>但涉及施工、搭排或引取之時間、地點或水量、妨礙農田水利設施之灌溉或排水功能或有妨礙之虞者，應事先提出申請</a:t>
                      </a: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　前項申請，準用第十二條至第十四條規定。</a:t>
                      </a:r>
                      <a:endParaRPr lang="zh-TW" altLang="en-US" sz="1800" b="1" kern="100">
                        <a:solidFill>
                          <a:srgbClr val="DF2E2E"/>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8913033"/>
                  </a:ext>
                </a:extLst>
              </a:tr>
            </a:tbl>
          </a:graphicData>
        </a:graphic>
      </p:graphicFrame>
      <p:sp>
        <p:nvSpPr>
          <p:cNvPr id="8" name="Google Shape;43;p2">
            <a:extLst>
              <a:ext uri="{FF2B5EF4-FFF2-40B4-BE49-F238E27FC236}">
                <a16:creationId xmlns:a16="http://schemas.microsoft.com/office/drawing/2014/main" id="{62E9CC30-1341-43C6-998E-95E617ED78A9}"/>
              </a:ext>
            </a:extLst>
          </p:cNvPr>
          <p:cNvSpPr txBox="1"/>
          <p:nvPr/>
        </p:nvSpPr>
        <p:spPr>
          <a:xfrm>
            <a:off x="476338" y="808524"/>
            <a:ext cx="4498665" cy="558659"/>
          </a:xfrm>
          <a:prstGeom prst="round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p>
            <a:pPr algn="ctr">
              <a:lnSpc>
                <a:spcPct val="120000"/>
              </a:lnSpc>
              <a:buClr>
                <a:srgbClr val="C00000"/>
              </a:buClr>
              <a:buSzPct val="145000"/>
            </a:pPr>
            <a:r>
              <a:rPr lang="zh-TW" altLang="en-US" sz="2400" b="1">
                <a:solidFill>
                  <a:schemeClr val="accent5">
                    <a:lumMod val="50000"/>
                  </a:schemeClr>
                </a:solidFill>
                <a:latin typeface="Microsoft JhengHei"/>
                <a:ea typeface="Microsoft JhengHei"/>
                <a:cs typeface="Microsoft JhengHei"/>
                <a:sym typeface="Microsoft JhengHei"/>
              </a:rPr>
              <a:t>規定</a:t>
            </a:r>
            <a:endParaRPr lang="zh-TW" altLang="en-US" sz="2400" b="1">
              <a:solidFill>
                <a:schemeClr val="accent5">
                  <a:lumMod val="50000"/>
                </a:schemeClr>
              </a:solidFill>
              <a:effectLst/>
              <a:latin typeface="Microsoft JhengHei"/>
              <a:ea typeface="Microsoft JhengHei"/>
              <a:cs typeface="Microsoft JhengHei"/>
              <a:sym typeface="Microsoft JhengHei"/>
            </a:endParaRPr>
          </a:p>
        </p:txBody>
      </p:sp>
      <p:sp>
        <p:nvSpPr>
          <p:cNvPr id="9" name="文字方塊 8">
            <a:extLst>
              <a:ext uri="{FF2B5EF4-FFF2-40B4-BE49-F238E27FC236}">
                <a16:creationId xmlns:a16="http://schemas.microsoft.com/office/drawing/2014/main" id="{0E6204B1-4762-4630-9B0D-807EE2DF621C}"/>
              </a:ext>
            </a:extLst>
          </p:cNvPr>
          <p:cNvSpPr txBox="1"/>
          <p:nvPr/>
        </p:nvSpPr>
        <p:spPr>
          <a:xfrm>
            <a:off x="454921" y="5397292"/>
            <a:ext cx="4587544" cy="861774"/>
          </a:xfrm>
          <a:prstGeom prst="rect">
            <a:avLst/>
          </a:prstGeom>
          <a:noFill/>
        </p:spPr>
        <p:txBody>
          <a:bodyPr wrap="square">
            <a:spAutoFit/>
          </a:bodyPr>
          <a:lstStyle/>
          <a:p>
            <a:pPr algn="just">
              <a:lnSpc>
                <a:spcPts val="2000"/>
              </a:lnSpc>
            </a:pPr>
            <a:r>
              <a:rPr lang="zh-TW" altLang="en-US" sz="1800" b="1">
                <a:latin typeface="微軟正黑體" panose="020B0604030504040204" pitchFamily="34" charset="-120"/>
                <a:ea typeface="微軟正黑體" panose="020B0604030504040204" pitchFamily="34" charset="-120"/>
                <a:cs typeface="Times New Roman" panose="02020603050405020304" pitchFamily="18" charset="0"/>
              </a:rPr>
              <a:t>如：施工期間有其他事實或需求變更，原許可之版橋擬加寬者，應按本作業辦理許可處分之內容變更，如原</a:t>
            </a:r>
            <a:r>
              <a:rPr lang="en-US" altLang="zh-TW" sz="1800" b="1">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800" b="1">
                <a:latin typeface="微軟正黑體" panose="020B0604030504040204" pitchFamily="34" charset="-120"/>
                <a:ea typeface="微軟正黑體" panose="020B0604030504040204" pitchFamily="34" charset="-120"/>
                <a:cs typeface="Times New Roman" panose="02020603050405020304" pitchFamily="18" charset="0"/>
              </a:rPr>
              <a:t>公尺變更為</a:t>
            </a:r>
            <a:r>
              <a:rPr lang="en-US" altLang="zh-TW" sz="1800" b="1">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800" b="1">
                <a:latin typeface="微軟正黑體" panose="020B0604030504040204" pitchFamily="34" charset="-120"/>
                <a:ea typeface="微軟正黑體" panose="020B0604030504040204" pitchFamily="34" charset="-120"/>
                <a:cs typeface="Times New Roman" panose="02020603050405020304" pitchFamily="18" charset="0"/>
              </a:rPr>
              <a:t>公尺。</a:t>
            </a:r>
            <a:endParaRPr lang="en-US" altLang="zh-TW" sz="1800" b="1">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3" name="矩形 12">
            <a:extLst>
              <a:ext uri="{FF2B5EF4-FFF2-40B4-BE49-F238E27FC236}">
                <a16:creationId xmlns:a16="http://schemas.microsoft.com/office/drawing/2014/main" id="{7D85EE5B-E966-42A2-9276-57C17B52B1DF}"/>
              </a:ext>
            </a:extLst>
          </p:cNvPr>
          <p:cNvSpPr/>
          <p:nvPr/>
        </p:nvSpPr>
        <p:spPr>
          <a:xfrm>
            <a:off x="5819230" y="1014153"/>
            <a:ext cx="5490921" cy="519872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4" name="矩形: 圓角 23">
            <a:extLst>
              <a:ext uri="{FF2B5EF4-FFF2-40B4-BE49-F238E27FC236}">
                <a16:creationId xmlns:a16="http://schemas.microsoft.com/office/drawing/2014/main" id="{737ADB23-F697-41FD-921E-A6729712DC49}"/>
              </a:ext>
            </a:extLst>
          </p:cNvPr>
          <p:cNvSpPr/>
          <p:nvPr/>
        </p:nvSpPr>
        <p:spPr>
          <a:xfrm>
            <a:off x="5919648" y="1187592"/>
            <a:ext cx="3135132" cy="582915"/>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申請人檢附</a:t>
            </a:r>
            <a:r>
              <a:rPr lang="zh-TW" altLang="en-US"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申請書</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切結書</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，向工作站</a:t>
            </a:r>
            <a:r>
              <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管理處辦理申請許可。</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5" name="矩形: 圓角 24">
            <a:extLst>
              <a:ext uri="{FF2B5EF4-FFF2-40B4-BE49-F238E27FC236}">
                <a16:creationId xmlns:a16="http://schemas.microsoft.com/office/drawing/2014/main" id="{F1B29DCC-8171-4CD4-B417-1F8449231A6B}"/>
              </a:ext>
            </a:extLst>
          </p:cNvPr>
          <p:cNvSpPr/>
          <p:nvPr/>
        </p:nvSpPr>
        <p:spPr>
          <a:xfrm>
            <a:off x="5919647" y="2099484"/>
            <a:ext cx="3135132" cy="827756"/>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工作站進行</a:t>
            </a:r>
            <a:r>
              <a:rPr lang="zh-TW" altLang="en-US"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書審</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，資料不符者由管理處通知申請人限期補正，屆期未補正者，依灌排辦法</a:t>
            </a:r>
            <a:r>
              <a:rPr lang="zh-TW" altLang="en-US"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條「不予受理」</a:t>
            </a:r>
            <a:endParaRPr lang="en-US" altLang="zh-TW">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 name="矩形: 圓角 25">
            <a:extLst>
              <a:ext uri="{FF2B5EF4-FFF2-40B4-BE49-F238E27FC236}">
                <a16:creationId xmlns:a16="http://schemas.microsoft.com/office/drawing/2014/main" id="{EE50217D-5101-4974-8E8B-6658E6987CEE}"/>
              </a:ext>
            </a:extLst>
          </p:cNvPr>
          <p:cNvSpPr/>
          <p:nvPr/>
        </p:nvSpPr>
        <p:spPr>
          <a:xfrm>
            <a:off x="5918434" y="3256217"/>
            <a:ext cx="3130850" cy="587751"/>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工作站辦理</a:t>
            </a:r>
            <a:r>
              <a:rPr lang="zh-TW" altLang="en-US"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初審</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，通過後提送管理處</a:t>
            </a:r>
            <a:r>
              <a:rPr lang="zh-TW" altLang="en-US"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複審，確認是否有工程誤差</a:t>
            </a:r>
            <a:endParaRPr lang="en-US" altLang="zh-TW"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矩形: 圓角 26">
            <a:extLst>
              <a:ext uri="{FF2B5EF4-FFF2-40B4-BE49-F238E27FC236}">
                <a16:creationId xmlns:a16="http://schemas.microsoft.com/office/drawing/2014/main" id="{0EB7E788-016C-4F75-A76E-CA79741B1C66}"/>
              </a:ext>
            </a:extLst>
          </p:cNvPr>
          <p:cNvSpPr/>
          <p:nvPr/>
        </p:nvSpPr>
        <p:spPr>
          <a:xfrm>
            <a:off x="8115658" y="4407568"/>
            <a:ext cx="3130850" cy="779695"/>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複審未通過者，管理處代辦署稿核發</a:t>
            </a:r>
            <a:r>
              <a:rPr lang="zh-TW" altLang="en-US" b="1">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rPr>
              <a:t>「不予許可」</a:t>
            </a: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之行政處分。</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8" name="矩形: 圓角 27">
            <a:extLst>
              <a:ext uri="{FF2B5EF4-FFF2-40B4-BE49-F238E27FC236}">
                <a16:creationId xmlns:a16="http://schemas.microsoft.com/office/drawing/2014/main" id="{974EA1EC-E425-495D-AA20-57B35072A636}"/>
              </a:ext>
            </a:extLst>
          </p:cNvPr>
          <p:cNvSpPr/>
          <p:nvPr/>
        </p:nvSpPr>
        <p:spPr>
          <a:xfrm>
            <a:off x="5918434" y="5324296"/>
            <a:ext cx="3130850" cy="766827"/>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defTabSz="914400" fontAlgn="base">
              <a:lnSpc>
                <a:spcPts val="1900"/>
              </a:lnSpc>
              <a:spcAft>
                <a:spcPct val="0"/>
              </a:spcAft>
              <a:buClr>
                <a:srgbClr val="008000"/>
              </a:buClr>
              <a:buSzPct val="80000"/>
              <a:defRPr/>
            </a:pPr>
            <a:r>
              <a:rPr lang="zh-TW" altLang="en-US">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複審通過者，管理處代辦屬稿核發許可函，如涉及工程者，應提交開工報告書</a:t>
            </a:r>
            <a:endParaRPr lang="en-US" altLang="zh-TW">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19" name="直線單箭頭接點 18">
            <a:extLst>
              <a:ext uri="{FF2B5EF4-FFF2-40B4-BE49-F238E27FC236}">
                <a16:creationId xmlns:a16="http://schemas.microsoft.com/office/drawing/2014/main" id="{7A0CF04E-3CFD-4D50-8C87-E34B5F53D8E9}"/>
              </a:ext>
            </a:extLst>
          </p:cNvPr>
          <p:cNvCxnSpPr>
            <a:stCxn id="14" idx="2"/>
            <a:endCxn id="15" idx="0"/>
          </p:cNvCxnSpPr>
          <p:nvPr/>
        </p:nvCxnSpPr>
        <p:spPr>
          <a:xfrm flipH="1">
            <a:off x="7487213" y="1770507"/>
            <a:ext cx="1" cy="32897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CFF416D7-7762-4D62-9929-6DB8AB88FD5D}"/>
              </a:ext>
            </a:extLst>
          </p:cNvPr>
          <p:cNvCxnSpPr>
            <a:stCxn id="15" idx="2"/>
            <a:endCxn id="16" idx="0"/>
          </p:cNvCxnSpPr>
          <p:nvPr/>
        </p:nvCxnSpPr>
        <p:spPr>
          <a:xfrm flipH="1">
            <a:off x="7483859" y="2927240"/>
            <a:ext cx="3354" cy="32897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AA7073C4-D4E3-4C42-ADD4-9D49F6F221C8}"/>
              </a:ext>
            </a:extLst>
          </p:cNvPr>
          <p:cNvCxnSpPr>
            <a:stCxn id="16" idx="2"/>
            <a:endCxn id="17" idx="0"/>
          </p:cNvCxnSpPr>
          <p:nvPr/>
        </p:nvCxnSpPr>
        <p:spPr>
          <a:xfrm rot="16200000" flipH="1">
            <a:off x="8300671" y="3027156"/>
            <a:ext cx="563600" cy="2197224"/>
          </a:xfrm>
          <a:prstGeom prst="bentConnector3">
            <a:avLst>
              <a:gd name="adj1" fmla="val 50000"/>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CD8A7103-0491-49B0-8618-CBC2D85CE513}"/>
              </a:ext>
            </a:extLst>
          </p:cNvPr>
          <p:cNvCxnSpPr>
            <a:endCxn id="18" idx="0"/>
          </p:cNvCxnSpPr>
          <p:nvPr/>
        </p:nvCxnSpPr>
        <p:spPr>
          <a:xfrm>
            <a:off x="7483859" y="3923069"/>
            <a:ext cx="0" cy="1401227"/>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圖片 24">
            <a:extLst>
              <a:ext uri="{FF2B5EF4-FFF2-40B4-BE49-F238E27FC236}">
                <a16:creationId xmlns:a16="http://schemas.microsoft.com/office/drawing/2014/main" id="{B54302CC-C295-40C6-B2BA-65E7CB4CE8BD}"/>
              </a:ext>
            </a:extLst>
          </p:cNvPr>
          <p:cNvPicPr>
            <a:picLocks noChangeAspect="1"/>
          </p:cNvPicPr>
          <p:nvPr/>
        </p:nvPicPr>
        <p:blipFill>
          <a:blip r:embed="rId3"/>
          <a:stretch>
            <a:fillRect/>
          </a:stretch>
        </p:blipFill>
        <p:spPr>
          <a:xfrm>
            <a:off x="246392" y="-53884"/>
            <a:ext cx="907747" cy="864000"/>
          </a:xfrm>
          <a:prstGeom prst="rect">
            <a:avLst/>
          </a:prstGeom>
        </p:spPr>
      </p:pic>
      <p:sp>
        <p:nvSpPr>
          <p:cNvPr id="23" name="文字方塊 22">
            <a:extLst>
              <a:ext uri="{FF2B5EF4-FFF2-40B4-BE49-F238E27FC236}">
                <a16:creationId xmlns:a16="http://schemas.microsoft.com/office/drawing/2014/main" id="{B66F5EC9-9E96-1566-921A-0A7054991B04}"/>
              </a:ext>
            </a:extLst>
          </p:cNvPr>
          <p:cNvSpPr txBox="1"/>
          <p:nvPr/>
        </p:nvSpPr>
        <p:spPr>
          <a:xfrm>
            <a:off x="1134475" y="23989"/>
            <a:ext cx="11367214"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（灌排辦法第十七條：處分內容之變更）</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75991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665;p43">
            <a:extLst>
              <a:ext uri="{FF2B5EF4-FFF2-40B4-BE49-F238E27FC236}">
                <a16:creationId xmlns:a16="http://schemas.microsoft.com/office/drawing/2014/main" id="{E60DD464-A0B2-4B90-A003-B8CA3F6DC435}"/>
              </a:ext>
            </a:extLst>
          </p:cNvPr>
          <p:cNvSpPr txBox="1">
            <a:spLocks/>
          </p:cNvSpPr>
          <p:nvPr/>
        </p:nvSpPr>
        <p:spPr>
          <a:xfrm>
            <a:off x="1116767" y="887936"/>
            <a:ext cx="3569451" cy="66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400"/>
              <a:buFont typeface="Montserrat Light"/>
              <a:buNone/>
              <a:defRPr sz="2200" b="0" i="0" u="none" strike="noStrike" cap="none">
                <a:solidFill>
                  <a:schemeClr val="lt2"/>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0624B"/>
              </a:buClr>
              <a:buSzPts val="2400"/>
              <a:buFont typeface="Montserrat Light"/>
              <a:buNone/>
              <a:tabLst/>
              <a:defRPr/>
            </a:pPr>
            <a:r>
              <a:rPr lang="zh-TW" altLang="en-US" sz="2800" b="1">
                <a:solidFill>
                  <a:schemeClr val="accent3">
                    <a:lumMod val="50000"/>
                  </a:schemeClr>
                </a:solidFill>
                <a:latin typeface="微軟正黑體" panose="020B0604030504040204" pitchFamily="34" charset="-120"/>
                <a:ea typeface="微軟正黑體" panose="020B0604030504040204" pitchFamily="34" charset="-120"/>
              </a:rPr>
              <a:t>事業區域變更</a:t>
            </a:r>
            <a:endParaRPr kumimoji="0" lang="en-US" sz="2800" b="1" i="0" u="none" strike="noStrike" kern="0" cap="none" spc="0" normalizeH="0" baseline="0" noProof="0">
              <a:ln>
                <a:noFill/>
              </a:ln>
              <a:solidFill>
                <a:schemeClr val="accent3">
                  <a:lumMod val="50000"/>
                </a:schemeClr>
              </a:solidFill>
              <a:effectLst/>
              <a:uLnTx/>
              <a:uFillTx/>
              <a:latin typeface="微軟正黑體" panose="020B0604030504040204" pitchFamily="34" charset="-120"/>
              <a:ea typeface="微軟正黑體" panose="020B0604030504040204" pitchFamily="34" charset="-120"/>
              <a:sym typeface="Montserrat Light"/>
            </a:endParaRPr>
          </a:p>
        </p:txBody>
      </p:sp>
      <p:sp>
        <p:nvSpPr>
          <p:cNvPr id="5" name="Google Shape;9667;p43">
            <a:extLst>
              <a:ext uri="{FF2B5EF4-FFF2-40B4-BE49-F238E27FC236}">
                <a16:creationId xmlns:a16="http://schemas.microsoft.com/office/drawing/2014/main" id="{0595D97D-74D1-4BE1-9D18-6B93A128FB36}"/>
              </a:ext>
            </a:extLst>
          </p:cNvPr>
          <p:cNvSpPr txBox="1">
            <a:spLocks/>
          </p:cNvSpPr>
          <p:nvPr/>
        </p:nvSpPr>
        <p:spPr>
          <a:xfrm>
            <a:off x="1116766" y="1564241"/>
            <a:ext cx="3569449" cy="9365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Thin"/>
              <a:buNone/>
              <a:defRPr sz="1400" b="0" i="0" u="none" strike="noStrike" cap="none">
                <a:solidFill>
                  <a:schemeClr val="lt2"/>
                </a:solidFill>
                <a:latin typeface="Raleway Thin"/>
                <a:ea typeface="Raleway Thin"/>
                <a:cs typeface="Raleway Thin"/>
                <a:sym typeface="Raleway Thin"/>
              </a:defRPr>
            </a:lvl1pPr>
            <a:lvl2pPr marL="914400" marR="0" lvl="1"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2pPr>
            <a:lvl3pPr marL="1371600" marR="0" lvl="2"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3pPr>
            <a:lvl4pPr marL="1828800" marR="0" lvl="3"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4pPr>
            <a:lvl5pPr marL="2286000" marR="0" lvl="4"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5pPr>
            <a:lvl6pPr marL="2743200" marR="0" lvl="5"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6pPr>
            <a:lvl7pPr marL="3200400" marR="0" lvl="6"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7pPr>
            <a:lvl8pPr marL="3657600" marR="0" lvl="7"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8pPr>
            <a:lvl9pPr marL="4114800" marR="0" lvl="8"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9pPr>
          </a:lstStyle>
          <a:p>
            <a:pPr marL="0" lvl="0" indent="0" algn="ctr">
              <a:lnSpc>
                <a:spcPts val="1800"/>
              </a:lnSpc>
              <a:buClr>
                <a:srgbClr val="595959"/>
              </a:buClr>
            </a:pPr>
            <a:r>
              <a:rPr lang="zh-TW" altLang="en-US" sz="1800" b="1">
                <a:solidFill>
                  <a:schemeClr val="tx2">
                    <a:lumMod val="50000"/>
                  </a:schemeClr>
                </a:solidFill>
                <a:latin typeface="微軟正黑體" panose="020B0604030504040204" pitchFamily="34" charset="-120"/>
                <a:ea typeface="微軟正黑體" panose="020B0604030504040204" pitchFamily="34" charset="-120"/>
              </a:rPr>
              <a:t>確認重疊區域</a:t>
            </a:r>
          </a:p>
          <a:p>
            <a:pPr marL="0" lvl="0" indent="0" algn="ctr">
              <a:lnSpc>
                <a:spcPts val="1800"/>
              </a:lnSpc>
              <a:buClr>
                <a:srgbClr val="595959"/>
              </a:buClr>
            </a:pPr>
            <a:r>
              <a:rPr lang="zh-TW" altLang="en-US" sz="1800" b="1">
                <a:solidFill>
                  <a:schemeClr val="tx2">
                    <a:lumMod val="50000"/>
                  </a:schemeClr>
                </a:solidFill>
                <a:latin typeface="微軟正黑體" panose="020B0604030504040204" pitchFamily="34" charset="-120"/>
                <a:ea typeface="微軟正黑體" panose="020B0604030504040204" pitchFamily="34" charset="-120"/>
              </a:rPr>
              <a:t>辦理公告</a:t>
            </a:r>
            <a:endParaRPr kumimoji="0" lang="es-ES" sz="1800" b="1" i="0" u="none" strike="noStrike" kern="0" cap="none" spc="0" normalizeH="0" baseline="0" noProof="0">
              <a:ln>
                <a:noFill/>
              </a:ln>
              <a:solidFill>
                <a:schemeClr val="tx2">
                  <a:lumMod val="50000"/>
                </a:schemeClr>
              </a:solidFill>
              <a:effectLst/>
              <a:uLnTx/>
              <a:uFillTx/>
              <a:latin typeface="微軟正黑體" panose="020B0604030504040204" pitchFamily="34" charset="-120"/>
              <a:ea typeface="微軟正黑體" panose="020B0604030504040204" pitchFamily="34" charset="-120"/>
              <a:sym typeface="Raleway Thin"/>
            </a:endParaRPr>
          </a:p>
        </p:txBody>
      </p:sp>
      <p:sp>
        <p:nvSpPr>
          <p:cNvPr id="6" name="Google Shape;9668;p43">
            <a:extLst>
              <a:ext uri="{FF2B5EF4-FFF2-40B4-BE49-F238E27FC236}">
                <a16:creationId xmlns:a16="http://schemas.microsoft.com/office/drawing/2014/main" id="{7DBAFEB7-3574-4F76-B618-145E88C3D168}"/>
              </a:ext>
            </a:extLst>
          </p:cNvPr>
          <p:cNvSpPr txBox="1">
            <a:spLocks/>
          </p:cNvSpPr>
          <p:nvPr/>
        </p:nvSpPr>
        <p:spPr>
          <a:xfrm flipH="1">
            <a:off x="7414950" y="908256"/>
            <a:ext cx="3690582" cy="662700"/>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5"/>
              </a:buClr>
              <a:buSzPts val="2400"/>
              <a:buFont typeface="Montserrat Light"/>
              <a:buNone/>
              <a:defRPr sz="2200" b="0" i="0" u="none" strike="noStrike" cap="none">
                <a:solidFill>
                  <a:schemeClr val="lt2"/>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9pPr>
          </a:lstStyle>
          <a:p>
            <a:pPr lvl="0" algn="ctr">
              <a:buClr>
                <a:srgbClr val="50624B"/>
              </a:buClr>
              <a:defRPr/>
            </a:pPr>
            <a:r>
              <a:rPr lang="zh-TW" altLang="en-US" sz="2800" b="1">
                <a:solidFill>
                  <a:schemeClr val="accent3">
                    <a:lumMod val="50000"/>
                  </a:schemeClr>
                </a:solidFill>
                <a:latin typeface="微軟正黑體" panose="020B0604030504040204" pitchFamily="34" charset="-120"/>
                <a:ea typeface="微軟正黑體" panose="020B0604030504040204" pitchFamily="34" charset="-120"/>
              </a:rPr>
              <a:t>兼作、廢止、展延</a:t>
            </a:r>
            <a:endParaRPr lang="en-US" altLang="zh-TW" sz="2800" b="1">
              <a:solidFill>
                <a:schemeClr val="accent3">
                  <a:lumMod val="50000"/>
                </a:schemeClr>
              </a:solidFill>
              <a:latin typeface="微軟正黑體" panose="020B0604030504040204" pitchFamily="34" charset="-120"/>
              <a:ea typeface="微軟正黑體" panose="020B0604030504040204" pitchFamily="34" charset="-120"/>
            </a:endParaRPr>
          </a:p>
          <a:p>
            <a:pPr lvl="0" algn="ctr">
              <a:buClr>
                <a:srgbClr val="50624B"/>
              </a:buClr>
              <a:defRPr/>
            </a:pPr>
            <a:r>
              <a:rPr lang="zh-TW" altLang="en-US" sz="2800" b="1">
                <a:solidFill>
                  <a:schemeClr val="accent3">
                    <a:lumMod val="50000"/>
                  </a:schemeClr>
                </a:solidFill>
                <a:latin typeface="微軟正黑體" panose="020B0604030504040204" pitchFamily="34" charset="-120"/>
                <a:ea typeface="微軟正黑體" panose="020B0604030504040204" pitchFamily="34" charset="-120"/>
              </a:rPr>
              <a:t>合併精進</a:t>
            </a:r>
            <a:endParaRPr lang="en-US" altLang="zh-TW" sz="2800" b="1">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7" name="Google Shape;9669;p43">
            <a:extLst>
              <a:ext uri="{FF2B5EF4-FFF2-40B4-BE49-F238E27FC236}">
                <a16:creationId xmlns:a16="http://schemas.microsoft.com/office/drawing/2014/main" id="{AE988894-2E59-4BC3-901A-46E950A4F8A1}"/>
              </a:ext>
            </a:extLst>
          </p:cNvPr>
          <p:cNvSpPr txBox="1">
            <a:spLocks/>
          </p:cNvSpPr>
          <p:nvPr/>
        </p:nvSpPr>
        <p:spPr>
          <a:xfrm flipH="1">
            <a:off x="241721" y="3149123"/>
            <a:ext cx="1170054" cy="524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Montserrat Light"/>
              <a:buNone/>
              <a:defRPr sz="4000" b="0" i="0" u="none" strike="noStrike" cap="none">
                <a:solidFill>
                  <a:schemeClr val="accent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0624B"/>
              </a:buClr>
              <a:buSzPts val="3000"/>
              <a:buFont typeface="Montserrat Light"/>
              <a:buNone/>
              <a:tabLst/>
              <a:defRPr/>
            </a:pPr>
            <a:r>
              <a:rPr kumimoji="0" lang="en" b="1"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rPr>
              <a:t>0</a:t>
            </a:r>
            <a:r>
              <a:rPr kumimoji="0" lang="en-US" altLang="zh-TW" b="1"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rPr>
              <a:t>1</a:t>
            </a:r>
            <a:endParaRPr kumimoji="0" lang="en" b="1"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endParaRPr>
          </a:p>
        </p:txBody>
      </p:sp>
      <p:sp>
        <p:nvSpPr>
          <p:cNvPr id="8" name="Google Shape;9670;p43">
            <a:extLst>
              <a:ext uri="{FF2B5EF4-FFF2-40B4-BE49-F238E27FC236}">
                <a16:creationId xmlns:a16="http://schemas.microsoft.com/office/drawing/2014/main" id="{7F81C13E-9713-4C62-91DF-2A5A7481359E}"/>
              </a:ext>
            </a:extLst>
          </p:cNvPr>
          <p:cNvSpPr txBox="1">
            <a:spLocks/>
          </p:cNvSpPr>
          <p:nvPr/>
        </p:nvSpPr>
        <p:spPr>
          <a:xfrm flipH="1">
            <a:off x="7414950" y="1593987"/>
            <a:ext cx="3690582" cy="92714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2"/>
              </a:buClr>
              <a:buSzPts val="1400"/>
              <a:buFont typeface="Raleway Thin"/>
              <a:buNone/>
              <a:defRPr sz="1400" b="0" i="0" u="none" strike="noStrike" cap="none">
                <a:solidFill>
                  <a:schemeClr val="lt2"/>
                </a:solidFill>
                <a:latin typeface="Raleway Thin"/>
                <a:ea typeface="Raleway Thin"/>
                <a:cs typeface="Raleway Thin"/>
                <a:sym typeface="Raleway Thin"/>
              </a:defRPr>
            </a:lvl1pPr>
            <a:lvl2pPr marL="914400" marR="0" lvl="1"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2pPr>
            <a:lvl3pPr marL="1371600" marR="0" lvl="2"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3pPr>
            <a:lvl4pPr marL="1828800" marR="0" lvl="3"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4pPr>
            <a:lvl5pPr marL="2286000" marR="0" lvl="4"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5pPr>
            <a:lvl6pPr marL="2743200" marR="0" lvl="5"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6pPr>
            <a:lvl7pPr marL="3200400" marR="0" lvl="6"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7pPr>
            <a:lvl8pPr marL="3657600" marR="0" lvl="7"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8pPr>
            <a:lvl9pPr marL="4114800" marR="0" lvl="8"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9pPr>
          </a:lstStyle>
          <a:p>
            <a:pPr marL="0" indent="0" algn="ctr">
              <a:lnSpc>
                <a:spcPts val="1800"/>
              </a:lnSpc>
              <a:buClr>
                <a:srgbClr val="595959"/>
              </a:buClr>
            </a:pPr>
            <a:r>
              <a:rPr lang="zh-TW" altLang="en-US" sz="1800" b="1">
                <a:solidFill>
                  <a:schemeClr val="tx2">
                    <a:lumMod val="50000"/>
                  </a:schemeClr>
                </a:solidFill>
                <a:latin typeface="微軟正黑體" panose="020B0604030504040204" pitchFamily="34" charset="-120"/>
                <a:ea typeface="微軟正黑體" panose="020B0604030504040204" pitchFamily="34" charset="-120"/>
              </a:rPr>
              <a:t>簡化相關流程及文件</a:t>
            </a:r>
            <a:endParaRPr lang="en-US" altLang="zh-TW" sz="1800" b="1">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9" name="Google Shape;9671;p43">
            <a:extLst>
              <a:ext uri="{FF2B5EF4-FFF2-40B4-BE49-F238E27FC236}">
                <a16:creationId xmlns:a16="http://schemas.microsoft.com/office/drawing/2014/main" id="{5FAC14F2-C7C9-4549-B5A3-7455DB23E07B}"/>
              </a:ext>
            </a:extLst>
          </p:cNvPr>
          <p:cNvSpPr txBox="1">
            <a:spLocks/>
          </p:cNvSpPr>
          <p:nvPr/>
        </p:nvSpPr>
        <p:spPr>
          <a:xfrm>
            <a:off x="1411775" y="4970182"/>
            <a:ext cx="3274440" cy="662400"/>
          </a:xfrm>
          <a:prstGeom prst="rect">
            <a:avLst/>
          </a:prstGeom>
          <a:noFill/>
          <a:ln>
            <a:noFill/>
          </a:ln>
        </p:spPr>
        <p:txBody>
          <a:bodyPr spcFirstLastPara="1" wrap="square" lIns="36000" tIns="91425" rIns="36000"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400"/>
              <a:buFont typeface="Montserrat Light"/>
              <a:buNone/>
              <a:defRPr sz="2200" b="0" i="0" u="none" strike="noStrike" cap="none">
                <a:solidFill>
                  <a:schemeClr val="lt2"/>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9pPr>
          </a:lstStyle>
          <a:p>
            <a:pPr algn="ctr">
              <a:buClr>
                <a:srgbClr val="50624B"/>
              </a:buClr>
            </a:pPr>
            <a:r>
              <a:rPr lang="zh-TW" altLang="en-US" sz="2800" b="1">
                <a:solidFill>
                  <a:schemeClr val="accent5">
                    <a:lumMod val="50000"/>
                  </a:schemeClr>
                </a:solidFill>
                <a:latin typeface="微軟正黑體" panose="020B0604030504040204" pitchFamily="34" charset="-120"/>
                <a:ea typeface="微軟正黑體" panose="020B0604030504040204" pitchFamily="34" charset="-120"/>
              </a:rPr>
              <a:t>農田水利法收費事宜</a:t>
            </a:r>
            <a:endParaRPr lang="en-US" altLang="zh-TW" sz="2800" b="1">
              <a:solidFill>
                <a:schemeClr val="accent5">
                  <a:lumMod val="50000"/>
                </a:schemeClr>
              </a:solidFill>
              <a:latin typeface="微軟正黑體" panose="020B0604030504040204" pitchFamily="34" charset="-120"/>
              <a:ea typeface="微軟正黑體" panose="020B0604030504040204" pitchFamily="34" charset="-120"/>
            </a:endParaRPr>
          </a:p>
        </p:txBody>
      </p:sp>
      <p:sp>
        <p:nvSpPr>
          <p:cNvPr id="11" name="Google Shape;9673;p43">
            <a:extLst>
              <a:ext uri="{FF2B5EF4-FFF2-40B4-BE49-F238E27FC236}">
                <a16:creationId xmlns:a16="http://schemas.microsoft.com/office/drawing/2014/main" id="{3313182B-071D-4900-9F37-49C17F3CADD3}"/>
              </a:ext>
            </a:extLst>
          </p:cNvPr>
          <p:cNvSpPr txBox="1">
            <a:spLocks/>
          </p:cNvSpPr>
          <p:nvPr/>
        </p:nvSpPr>
        <p:spPr>
          <a:xfrm>
            <a:off x="1307175" y="5607342"/>
            <a:ext cx="3379040" cy="7822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Thin"/>
              <a:buNone/>
              <a:defRPr sz="1400" b="0" i="0" u="none" strike="noStrike" cap="none">
                <a:solidFill>
                  <a:schemeClr val="lt2"/>
                </a:solidFill>
                <a:latin typeface="Raleway Thin"/>
                <a:ea typeface="Raleway Thin"/>
                <a:cs typeface="Raleway Thin"/>
                <a:sym typeface="Raleway Thin"/>
              </a:defRPr>
            </a:lvl1pPr>
            <a:lvl2pPr marL="914400" marR="0" lvl="1"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2pPr>
            <a:lvl3pPr marL="1371600" marR="0" lvl="2"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3pPr>
            <a:lvl4pPr marL="1828800" marR="0" lvl="3"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4pPr>
            <a:lvl5pPr marL="2286000" marR="0" lvl="4"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5pPr>
            <a:lvl6pPr marL="2743200" marR="0" lvl="5"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6pPr>
            <a:lvl7pPr marL="3200400" marR="0" lvl="6"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7pPr>
            <a:lvl8pPr marL="3657600" marR="0" lvl="7"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8pPr>
            <a:lvl9pPr marL="4114800" marR="0" lvl="8"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9pPr>
          </a:lstStyle>
          <a:p>
            <a:pPr marL="0" lvl="0" indent="0" algn="ctr">
              <a:lnSpc>
                <a:spcPts val="1800"/>
              </a:lnSpc>
              <a:buClr>
                <a:srgbClr val="595959"/>
              </a:buClr>
            </a:pPr>
            <a:r>
              <a:rPr lang="zh-TW" altLang="en-US" sz="1800" b="1">
                <a:solidFill>
                  <a:schemeClr val="accent5">
                    <a:lumMod val="75000"/>
                  </a:schemeClr>
                </a:solidFill>
                <a:latin typeface="微軟正黑體" panose="020B0604030504040204" pitchFamily="34" charset="-120"/>
                <a:ea typeface="微軟正黑體" panose="020B0604030504040204" pitchFamily="34" charset="-120"/>
              </a:rPr>
              <a:t>依規費法訂定農田水利設施範圍使用行為規費收費標準</a:t>
            </a:r>
          </a:p>
        </p:txBody>
      </p:sp>
      <p:sp>
        <p:nvSpPr>
          <p:cNvPr id="12" name="Google Shape;9674;p43">
            <a:extLst>
              <a:ext uri="{FF2B5EF4-FFF2-40B4-BE49-F238E27FC236}">
                <a16:creationId xmlns:a16="http://schemas.microsoft.com/office/drawing/2014/main" id="{A0F2D635-B0FD-49DF-A7BB-C637E86D2AF5}"/>
              </a:ext>
            </a:extLst>
          </p:cNvPr>
          <p:cNvSpPr txBox="1">
            <a:spLocks/>
          </p:cNvSpPr>
          <p:nvPr/>
        </p:nvSpPr>
        <p:spPr>
          <a:xfrm flipH="1">
            <a:off x="7414948" y="3121749"/>
            <a:ext cx="3690583" cy="9663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5"/>
              </a:buClr>
              <a:buSzPts val="2400"/>
              <a:buFont typeface="Montserrat Light"/>
              <a:buNone/>
              <a:defRPr sz="2200" b="0" i="0" u="none" strike="noStrike" cap="none">
                <a:solidFill>
                  <a:schemeClr val="lt2"/>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9pPr>
          </a:lstStyle>
          <a:p>
            <a:pPr lvl="0" algn="ctr">
              <a:buClr>
                <a:srgbClr val="50624B"/>
              </a:buClr>
              <a:defRPr/>
            </a:pPr>
            <a:r>
              <a:rPr lang="zh-TW" altLang="en-US" sz="2800" b="1">
                <a:solidFill>
                  <a:schemeClr val="accent5">
                    <a:lumMod val="50000"/>
                  </a:schemeClr>
                </a:solidFill>
                <a:latin typeface="微軟正黑體" panose="020B0604030504040204" pitchFamily="34" charset="-120"/>
                <a:ea typeface="微軟正黑體" panose="020B0604030504040204" pitchFamily="34" charset="-120"/>
              </a:rPr>
              <a:t>農水法第</a:t>
            </a:r>
            <a:r>
              <a:rPr lang="en-US" altLang="zh-TW" sz="2800" b="1">
                <a:solidFill>
                  <a:schemeClr val="accent5">
                    <a:lumMod val="50000"/>
                  </a:schemeClr>
                </a:solidFill>
                <a:latin typeface="微軟正黑體" panose="020B0604030504040204" pitchFamily="34" charset="-120"/>
                <a:ea typeface="微軟正黑體" panose="020B0604030504040204" pitchFamily="34" charset="-120"/>
              </a:rPr>
              <a:t>16</a:t>
            </a:r>
            <a:r>
              <a:rPr lang="zh-TW" altLang="en-US" sz="2800" b="1">
                <a:solidFill>
                  <a:schemeClr val="accent5">
                    <a:lumMod val="50000"/>
                  </a:schemeClr>
                </a:solidFill>
                <a:latin typeface="微軟正黑體" panose="020B0604030504040204" pitchFamily="34" charset="-120"/>
                <a:ea typeface="微軟正黑體" panose="020B0604030504040204" pitchFamily="34" charset="-120"/>
              </a:rPr>
              <a:t>條</a:t>
            </a:r>
            <a:endParaRPr lang="en-US" altLang="zh-TW" sz="2800" b="1">
              <a:solidFill>
                <a:schemeClr val="accent5">
                  <a:lumMod val="50000"/>
                </a:schemeClr>
              </a:solidFill>
              <a:latin typeface="微軟正黑體" panose="020B0604030504040204" pitchFamily="34" charset="-120"/>
              <a:ea typeface="微軟正黑體" panose="020B0604030504040204" pitchFamily="34" charset="-120"/>
            </a:endParaRPr>
          </a:p>
          <a:p>
            <a:pPr lvl="0" algn="ctr">
              <a:buClr>
                <a:srgbClr val="50624B"/>
              </a:buClr>
              <a:defRPr/>
            </a:pPr>
            <a:r>
              <a:rPr lang="zh-TW" altLang="en-US" sz="2800" b="1">
                <a:solidFill>
                  <a:schemeClr val="accent5">
                    <a:lumMod val="50000"/>
                  </a:schemeClr>
                </a:solidFill>
                <a:latin typeface="微軟正黑體" panose="020B0604030504040204" pitchFamily="34" charset="-120"/>
                <a:ea typeface="微軟正黑體" panose="020B0604030504040204" pitchFamily="34" charset="-120"/>
              </a:rPr>
              <a:t>引取許可</a:t>
            </a:r>
            <a:endParaRPr lang="en-US" altLang="zh-TW" sz="2800" b="1">
              <a:solidFill>
                <a:schemeClr val="accent5">
                  <a:lumMod val="50000"/>
                </a:schemeClr>
              </a:solidFill>
              <a:latin typeface="微軟正黑體" panose="020B0604030504040204" pitchFamily="34" charset="-120"/>
              <a:ea typeface="微軟正黑體" panose="020B0604030504040204" pitchFamily="34" charset="-120"/>
            </a:endParaRPr>
          </a:p>
        </p:txBody>
      </p:sp>
      <p:sp>
        <p:nvSpPr>
          <p:cNvPr id="14" name="Google Shape;9676;p43">
            <a:extLst>
              <a:ext uri="{FF2B5EF4-FFF2-40B4-BE49-F238E27FC236}">
                <a16:creationId xmlns:a16="http://schemas.microsoft.com/office/drawing/2014/main" id="{7D686880-8C6F-457E-BE61-B40E2C31D98D}"/>
              </a:ext>
            </a:extLst>
          </p:cNvPr>
          <p:cNvSpPr txBox="1">
            <a:spLocks/>
          </p:cNvSpPr>
          <p:nvPr/>
        </p:nvSpPr>
        <p:spPr>
          <a:xfrm flipH="1">
            <a:off x="7486070" y="3962837"/>
            <a:ext cx="3690581" cy="791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2"/>
              </a:buClr>
              <a:buSzPts val="1400"/>
              <a:buFont typeface="Raleway Thin"/>
              <a:buNone/>
              <a:defRPr sz="1400" b="0" i="0" u="none" strike="noStrike" cap="none">
                <a:solidFill>
                  <a:schemeClr val="lt2"/>
                </a:solidFill>
                <a:latin typeface="Raleway Thin"/>
                <a:ea typeface="Raleway Thin"/>
                <a:cs typeface="Raleway Thin"/>
                <a:sym typeface="Raleway Thin"/>
              </a:defRPr>
            </a:lvl1pPr>
            <a:lvl2pPr marL="914400" marR="0" lvl="1"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2pPr>
            <a:lvl3pPr marL="1371600" marR="0" lvl="2"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3pPr>
            <a:lvl4pPr marL="1828800" marR="0" lvl="3"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4pPr>
            <a:lvl5pPr marL="2286000" marR="0" lvl="4"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5pPr>
            <a:lvl6pPr marL="2743200" marR="0" lvl="5"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6pPr>
            <a:lvl7pPr marL="3200400" marR="0" lvl="6"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7pPr>
            <a:lvl8pPr marL="3657600" marR="0" lvl="7"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8pPr>
            <a:lvl9pPr marL="4114800" marR="0" lvl="8"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9pPr>
          </a:lstStyle>
          <a:p>
            <a:pPr marL="0" indent="0" algn="ctr">
              <a:lnSpc>
                <a:spcPts val="1800"/>
              </a:lnSpc>
              <a:buClr>
                <a:srgbClr val="595959"/>
              </a:buClr>
            </a:pPr>
            <a:r>
              <a:rPr lang="zh-TW" altLang="en-US" sz="1800" b="1">
                <a:solidFill>
                  <a:schemeClr val="accent5">
                    <a:lumMod val="75000"/>
                  </a:schemeClr>
                </a:solidFill>
                <a:latin typeface="微軟正黑體" panose="020B0604030504040204" pitchFamily="34" charset="-120"/>
                <a:ea typeface="微軟正黑體" panose="020B0604030504040204" pitchFamily="34" charset="-120"/>
              </a:rPr>
              <a:t>確認農水法施行前引取事宜</a:t>
            </a:r>
            <a:endParaRPr lang="en-US" altLang="zh-TW" sz="1800" b="1">
              <a:solidFill>
                <a:schemeClr val="accent5">
                  <a:lumMod val="75000"/>
                </a:schemeClr>
              </a:solidFill>
              <a:latin typeface="微軟正黑體" panose="020B0604030504040204" pitchFamily="34" charset="-120"/>
              <a:ea typeface="微軟正黑體" panose="020B0604030504040204" pitchFamily="34" charset="-120"/>
            </a:endParaRPr>
          </a:p>
          <a:p>
            <a:pPr marL="0" indent="0" algn="ctr">
              <a:lnSpc>
                <a:spcPts val="1800"/>
              </a:lnSpc>
              <a:buClr>
                <a:srgbClr val="595959"/>
              </a:buClr>
            </a:pPr>
            <a:r>
              <a:rPr lang="zh-TW" altLang="en-US" sz="1800" b="1">
                <a:solidFill>
                  <a:schemeClr val="accent5">
                    <a:lumMod val="75000"/>
                  </a:schemeClr>
                </a:solidFill>
                <a:latin typeface="微軟正黑體" panose="020B0604030504040204" pitchFamily="34" charset="-120"/>
                <a:ea typeface="微軟正黑體" panose="020B0604030504040204" pitchFamily="34" charset="-120"/>
              </a:rPr>
              <a:t>訂定作業流程</a:t>
            </a:r>
          </a:p>
        </p:txBody>
      </p:sp>
      <p:cxnSp>
        <p:nvCxnSpPr>
          <p:cNvPr id="18" name="Google Shape;9681;p43">
            <a:extLst>
              <a:ext uri="{FF2B5EF4-FFF2-40B4-BE49-F238E27FC236}">
                <a16:creationId xmlns:a16="http://schemas.microsoft.com/office/drawing/2014/main" id="{FCED916D-F6FF-4FA4-BBFB-843939943163}"/>
              </a:ext>
            </a:extLst>
          </p:cNvPr>
          <p:cNvCxnSpPr/>
          <p:nvPr/>
        </p:nvCxnSpPr>
        <p:spPr>
          <a:xfrm>
            <a:off x="823940" y="3867073"/>
            <a:ext cx="0" cy="828000"/>
          </a:xfrm>
          <a:prstGeom prst="straightConnector1">
            <a:avLst/>
          </a:prstGeom>
          <a:noFill/>
          <a:ln w="19050" cap="flat" cmpd="sng">
            <a:solidFill>
              <a:schemeClr val="accent5">
                <a:lumMod val="60000"/>
                <a:lumOff val="40000"/>
              </a:schemeClr>
            </a:solidFill>
            <a:prstDash val="solid"/>
            <a:round/>
            <a:headEnd type="none" w="med" len="med"/>
            <a:tailEnd type="none" w="med" len="med"/>
          </a:ln>
        </p:spPr>
      </p:cxnSp>
      <p:pic>
        <p:nvPicPr>
          <p:cNvPr id="19" name="圖片 18">
            <a:extLst>
              <a:ext uri="{FF2B5EF4-FFF2-40B4-BE49-F238E27FC236}">
                <a16:creationId xmlns:a16="http://schemas.microsoft.com/office/drawing/2014/main" id="{DF063567-09D8-4282-9EE6-6DC6318D7C56}"/>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938813" y="4060189"/>
            <a:ext cx="2660166" cy="2660166"/>
          </a:xfrm>
          <a:prstGeom prst="rect">
            <a:avLst/>
          </a:prstGeom>
        </p:spPr>
      </p:pic>
      <p:sp>
        <p:nvSpPr>
          <p:cNvPr id="22" name="Google Shape;9671;p43">
            <a:extLst>
              <a:ext uri="{FF2B5EF4-FFF2-40B4-BE49-F238E27FC236}">
                <a16:creationId xmlns:a16="http://schemas.microsoft.com/office/drawing/2014/main" id="{AEADF876-E97D-4B20-99D3-5959CD19B826}"/>
              </a:ext>
            </a:extLst>
          </p:cNvPr>
          <p:cNvSpPr txBox="1">
            <a:spLocks/>
          </p:cNvSpPr>
          <p:nvPr/>
        </p:nvSpPr>
        <p:spPr>
          <a:xfrm>
            <a:off x="1085180" y="3126344"/>
            <a:ext cx="3601037" cy="662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400"/>
              <a:buFont typeface="Montserrat Light"/>
              <a:buNone/>
              <a:defRPr sz="2200" b="0" i="0" u="none" strike="noStrike" cap="none">
                <a:solidFill>
                  <a:schemeClr val="lt2"/>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9pPr>
          </a:lstStyle>
          <a:p>
            <a:pPr algn="ctr">
              <a:buClr>
                <a:srgbClr val="50624B"/>
              </a:buClr>
            </a:pPr>
            <a:r>
              <a:rPr lang="zh-TW" altLang="en-US" sz="2800" b="1">
                <a:solidFill>
                  <a:schemeClr val="accent5">
                    <a:lumMod val="50000"/>
                  </a:schemeClr>
                </a:solidFill>
                <a:latin typeface="微軟正黑體" panose="020B0604030504040204" pitchFamily="34" charset="-120"/>
                <a:ea typeface="微軟正黑體" panose="020B0604030504040204" pitchFamily="34" charset="-120"/>
              </a:rPr>
              <a:t>裁罰流程及基準</a:t>
            </a:r>
            <a:endParaRPr lang="en-US" altLang="zh-TW" sz="2800" b="1">
              <a:solidFill>
                <a:schemeClr val="accent5">
                  <a:lumMod val="50000"/>
                </a:schemeClr>
              </a:solidFill>
              <a:latin typeface="微軟正黑體" panose="020B0604030504040204" pitchFamily="34" charset="-120"/>
              <a:ea typeface="微軟正黑體" panose="020B0604030504040204" pitchFamily="34" charset="-120"/>
            </a:endParaRPr>
          </a:p>
        </p:txBody>
      </p:sp>
      <p:sp>
        <p:nvSpPr>
          <p:cNvPr id="24" name="Google Shape;9673;p43">
            <a:extLst>
              <a:ext uri="{FF2B5EF4-FFF2-40B4-BE49-F238E27FC236}">
                <a16:creationId xmlns:a16="http://schemas.microsoft.com/office/drawing/2014/main" id="{FE24B21F-BED1-4732-97C8-49B10B620C61}"/>
              </a:ext>
            </a:extLst>
          </p:cNvPr>
          <p:cNvSpPr txBox="1">
            <a:spLocks/>
          </p:cNvSpPr>
          <p:nvPr/>
        </p:nvSpPr>
        <p:spPr>
          <a:xfrm>
            <a:off x="1147247" y="3905265"/>
            <a:ext cx="3538969" cy="828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Thin"/>
              <a:buNone/>
              <a:defRPr sz="1400" b="0" i="0" u="none" strike="noStrike" cap="none">
                <a:solidFill>
                  <a:schemeClr val="lt2"/>
                </a:solidFill>
                <a:latin typeface="Raleway Thin"/>
                <a:ea typeface="Raleway Thin"/>
                <a:cs typeface="Raleway Thin"/>
                <a:sym typeface="Raleway Thin"/>
              </a:defRPr>
            </a:lvl1pPr>
            <a:lvl2pPr marL="914400" marR="0" lvl="1"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2pPr>
            <a:lvl3pPr marL="1371600" marR="0" lvl="2"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3pPr>
            <a:lvl4pPr marL="1828800" marR="0" lvl="3"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4pPr>
            <a:lvl5pPr marL="2286000" marR="0" lvl="4"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5pPr>
            <a:lvl6pPr marL="2743200" marR="0" lvl="5"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6pPr>
            <a:lvl7pPr marL="3200400" marR="0" lvl="6"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7pPr>
            <a:lvl8pPr marL="3657600" marR="0" lvl="7"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8pPr>
            <a:lvl9pPr marL="4114800" marR="0" lvl="8"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9pPr>
          </a:lstStyle>
          <a:p>
            <a:pPr marL="0" lvl="0" indent="0" algn="ctr">
              <a:lnSpc>
                <a:spcPts val="1800"/>
              </a:lnSpc>
              <a:buClr>
                <a:srgbClr val="595959"/>
              </a:buClr>
            </a:pPr>
            <a:r>
              <a:rPr lang="zh-TW" altLang="en-US" sz="1800" b="1">
                <a:solidFill>
                  <a:schemeClr val="accent5">
                    <a:lumMod val="75000"/>
                  </a:schemeClr>
                </a:solidFill>
                <a:latin typeface="微軟正黑體" panose="020B0604030504040204" pitchFamily="34" charset="-120"/>
                <a:ea typeface="微軟正黑體" panose="020B0604030504040204" pitchFamily="34" charset="-120"/>
              </a:rPr>
              <a:t>訂定作業流程、指引</a:t>
            </a:r>
            <a:endParaRPr lang="en-US" altLang="zh-TW" sz="1800" b="1">
              <a:solidFill>
                <a:schemeClr val="accent5">
                  <a:lumMod val="75000"/>
                </a:schemeClr>
              </a:solidFill>
              <a:latin typeface="微軟正黑體" panose="020B0604030504040204" pitchFamily="34" charset="-120"/>
              <a:ea typeface="微軟正黑體" panose="020B0604030504040204" pitchFamily="34" charset="-120"/>
            </a:endParaRPr>
          </a:p>
          <a:p>
            <a:pPr marL="0" indent="0" algn="ctr">
              <a:lnSpc>
                <a:spcPts val="1800"/>
              </a:lnSpc>
              <a:buClr>
                <a:srgbClr val="595959"/>
              </a:buClr>
            </a:pPr>
            <a:r>
              <a:rPr lang="zh-TW" altLang="en-US" sz="1800" b="1">
                <a:solidFill>
                  <a:schemeClr val="accent5">
                    <a:lumMod val="75000"/>
                  </a:schemeClr>
                </a:solidFill>
                <a:latin typeface="微軟正黑體" panose="020B0604030504040204" pitchFamily="34" charset="-120"/>
                <a:ea typeface="微軟正黑體" panose="020B0604030504040204" pitchFamily="34" charset="-120"/>
              </a:rPr>
              <a:t>訂定裁罰基準計算</a:t>
            </a:r>
            <a:endParaRPr lang="en-US" altLang="zh-TW" sz="1800" b="1">
              <a:solidFill>
                <a:schemeClr val="accent5">
                  <a:lumMod val="75000"/>
                </a:schemeClr>
              </a:solidFill>
              <a:latin typeface="微軟正黑體" panose="020B0604030504040204" pitchFamily="34" charset="-120"/>
              <a:ea typeface="微軟正黑體" panose="020B0604030504040204" pitchFamily="34" charset="-120"/>
            </a:endParaRPr>
          </a:p>
        </p:txBody>
      </p:sp>
      <p:sp>
        <p:nvSpPr>
          <p:cNvPr id="26" name="Google Shape;9674;p43">
            <a:extLst>
              <a:ext uri="{FF2B5EF4-FFF2-40B4-BE49-F238E27FC236}">
                <a16:creationId xmlns:a16="http://schemas.microsoft.com/office/drawing/2014/main" id="{51698952-61E1-4C58-9B21-717F30D1A0F2}"/>
              </a:ext>
            </a:extLst>
          </p:cNvPr>
          <p:cNvSpPr txBox="1">
            <a:spLocks/>
          </p:cNvSpPr>
          <p:nvPr/>
        </p:nvSpPr>
        <p:spPr>
          <a:xfrm flipH="1">
            <a:off x="7414949" y="4904070"/>
            <a:ext cx="3690581" cy="9542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5"/>
              </a:buClr>
              <a:buSzPts val="2400"/>
              <a:buFont typeface="Montserrat Light"/>
              <a:buNone/>
              <a:defRPr sz="2200" b="0" i="0" u="none" strike="noStrike" cap="none">
                <a:solidFill>
                  <a:schemeClr val="lt2"/>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0624B"/>
              </a:buClr>
              <a:buSzPts val="2400"/>
              <a:buFont typeface="Montserrat Light"/>
              <a:buNone/>
              <a:tabLst/>
              <a:defRPr/>
            </a:pPr>
            <a:r>
              <a:rPr kumimoji="0" lang="zh-TW" altLang="en-US" sz="2800" b="1" i="0" u="none" strike="noStrike" kern="0" cap="none" spc="0" normalizeH="0" baseline="0" noProof="0">
                <a:ln>
                  <a:noFill/>
                </a:ln>
                <a:solidFill>
                  <a:schemeClr val="accent5">
                    <a:lumMod val="50000"/>
                  </a:schemeClr>
                </a:solidFill>
                <a:effectLst/>
                <a:uLnTx/>
                <a:uFillTx/>
                <a:latin typeface="微軟正黑體" panose="020B0604030504040204" pitchFamily="34" charset="-120"/>
                <a:ea typeface="微軟正黑體" panose="020B0604030504040204" pitchFamily="34" charset="-120"/>
                <a:sym typeface="Montserrat Light"/>
              </a:rPr>
              <a:t>農水法第</a:t>
            </a:r>
            <a:r>
              <a:rPr kumimoji="0" lang="en-US" altLang="zh-TW" sz="2800" b="1" i="0" u="none" strike="noStrike" kern="0" cap="none" spc="0" normalizeH="0" baseline="0" noProof="0">
                <a:ln>
                  <a:noFill/>
                </a:ln>
                <a:solidFill>
                  <a:schemeClr val="accent5">
                    <a:lumMod val="50000"/>
                  </a:schemeClr>
                </a:solidFill>
                <a:effectLst/>
                <a:uLnTx/>
                <a:uFillTx/>
                <a:latin typeface="微軟正黑體" panose="020B0604030504040204" pitchFamily="34" charset="-120"/>
                <a:ea typeface="微軟正黑體" panose="020B0604030504040204" pitchFamily="34" charset="-120"/>
                <a:sym typeface="Montserrat Light"/>
              </a:rPr>
              <a:t>8</a:t>
            </a:r>
            <a:r>
              <a:rPr kumimoji="0" lang="zh-TW" altLang="en-US" sz="2800" b="1" i="0" u="none" strike="noStrike" kern="0" cap="none" spc="0" normalizeH="0" baseline="0" noProof="0">
                <a:ln>
                  <a:noFill/>
                </a:ln>
                <a:solidFill>
                  <a:schemeClr val="accent5">
                    <a:lumMod val="50000"/>
                  </a:schemeClr>
                </a:solidFill>
                <a:effectLst/>
                <a:uLnTx/>
                <a:uFillTx/>
                <a:latin typeface="微軟正黑體" panose="020B0604030504040204" pitchFamily="34" charset="-120"/>
                <a:ea typeface="微軟正黑體" panose="020B0604030504040204" pitchFamily="34" charset="-120"/>
                <a:sym typeface="Montserrat Light"/>
              </a:rPr>
              <a:t>條涉及</a:t>
            </a:r>
            <a:endParaRPr kumimoji="0" lang="en-US" altLang="zh-TW" sz="2800" b="1" i="0" u="none" strike="noStrike" kern="0" cap="none" spc="0" normalizeH="0" baseline="0" noProof="0">
              <a:ln>
                <a:noFill/>
              </a:ln>
              <a:solidFill>
                <a:schemeClr val="accent5">
                  <a:lumMod val="50000"/>
                </a:schemeClr>
              </a:solidFill>
              <a:effectLst/>
              <a:uLnTx/>
              <a:uFillTx/>
              <a:latin typeface="微軟正黑體" panose="020B0604030504040204" pitchFamily="34" charset="-120"/>
              <a:ea typeface="微軟正黑體" panose="020B0604030504040204" pitchFamily="34" charset="-120"/>
              <a:sym typeface="Montserrat Light"/>
            </a:endParaRPr>
          </a:p>
          <a:p>
            <a:pPr marL="0" marR="0" lvl="0" indent="0" algn="ctr" defTabSz="914400" rtl="0" eaLnBrk="1" fontAlgn="auto" latinLnBrk="0" hangingPunct="1">
              <a:lnSpc>
                <a:spcPct val="100000"/>
              </a:lnSpc>
              <a:spcBef>
                <a:spcPts val="0"/>
              </a:spcBef>
              <a:spcAft>
                <a:spcPts val="0"/>
              </a:spcAft>
              <a:buClr>
                <a:srgbClr val="50624B"/>
              </a:buClr>
              <a:buSzPts val="2400"/>
              <a:buFont typeface="Montserrat Light"/>
              <a:buNone/>
              <a:tabLst/>
              <a:defRPr/>
            </a:pPr>
            <a:r>
              <a:rPr kumimoji="0" lang="zh-TW" altLang="en-US" sz="2800" b="1" i="0" u="none" strike="noStrike" kern="0" cap="none" spc="0" normalizeH="0" baseline="0" noProof="0">
                <a:ln>
                  <a:noFill/>
                </a:ln>
                <a:solidFill>
                  <a:schemeClr val="accent5">
                    <a:lumMod val="50000"/>
                  </a:schemeClr>
                </a:solidFill>
                <a:effectLst/>
                <a:uLnTx/>
                <a:uFillTx/>
                <a:latin typeface="微軟正黑體" panose="020B0604030504040204" pitchFamily="34" charset="-120"/>
                <a:ea typeface="微軟正黑體" panose="020B0604030504040204" pitchFamily="34" charset="-120"/>
                <a:sym typeface="Montserrat Light"/>
              </a:rPr>
              <a:t>興辦事業計畫</a:t>
            </a:r>
            <a:endParaRPr kumimoji="0" lang="en-US" sz="2800" b="1" i="0" u="none" strike="noStrike" kern="0" cap="none" spc="0" normalizeH="0" baseline="0" noProof="0">
              <a:ln>
                <a:noFill/>
              </a:ln>
              <a:solidFill>
                <a:schemeClr val="accent5">
                  <a:lumMod val="50000"/>
                </a:schemeClr>
              </a:solidFill>
              <a:effectLst/>
              <a:uLnTx/>
              <a:uFillTx/>
              <a:latin typeface="微軟正黑體" panose="020B0604030504040204" pitchFamily="34" charset="-120"/>
              <a:ea typeface="微軟正黑體" panose="020B0604030504040204" pitchFamily="34" charset="-120"/>
              <a:sym typeface="Montserrat Light"/>
            </a:endParaRPr>
          </a:p>
        </p:txBody>
      </p:sp>
      <p:sp>
        <p:nvSpPr>
          <p:cNvPr id="27" name="Google Shape;9675;p43">
            <a:extLst>
              <a:ext uri="{FF2B5EF4-FFF2-40B4-BE49-F238E27FC236}">
                <a16:creationId xmlns:a16="http://schemas.microsoft.com/office/drawing/2014/main" id="{B69F4B50-D474-4B8B-BABF-EFCD104EDC2D}"/>
              </a:ext>
            </a:extLst>
          </p:cNvPr>
          <p:cNvSpPr txBox="1">
            <a:spLocks/>
          </p:cNvSpPr>
          <p:nvPr/>
        </p:nvSpPr>
        <p:spPr>
          <a:xfrm flipH="1">
            <a:off x="10936048" y="3149123"/>
            <a:ext cx="1116714" cy="524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Montserrat Light"/>
              <a:buNone/>
              <a:defRPr sz="4000" b="0" i="0" u="none" strike="noStrike" cap="none">
                <a:solidFill>
                  <a:schemeClr val="accent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0624B"/>
              </a:buClr>
              <a:buSzPts val="3000"/>
              <a:buFont typeface="Montserrat Light"/>
              <a:buNone/>
              <a:tabLst/>
              <a:defRPr/>
            </a:pPr>
            <a:r>
              <a:rPr kumimoji="0" lang="en" b="0"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rPr>
              <a:t>0</a:t>
            </a:r>
            <a:r>
              <a:rPr kumimoji="0" lang="en-US" altLang="zh-TW" b="0"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rPr>
              <a:t>2</a:t>
            </a:r>
            <a:endParaRPr kumimoji="0" lang="en" b="0"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endParaRPr>
          </a:p>
        </p:txBody>
      </p:sp>
      <p:sp>
        <p:nvSpPr>
          <p:cNvPr id="28" name="Google Shape;9676;p43">
            <a:extLst>
              <a:ext uri="{FF2B5EF4-FFF2-40B4-BE49-F238E27FC236}">
                <a16:creationId xmlns:a16="http://schemas.microsoft.com/office/drawing/2014/main" id="{5C790E22-5C50-44B9-8A6D-3804B947FF08}"/>
              </a:ext>
            </a:extLst>
          </p:cNvPr>
          <p:cNvSpPr txBox="1">
            <a:spLocks/>
          </p:cNvSpPr>
          <p:nvPr/>
        </p:nvSpPr>
        <p:spPr>
          <a:xfrm flipH="1">
            <a:off x="7486070" y="5643752"/>
            <a:ext cx="3570036" cy="791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2"/>
              </a:buClr>
              <a:buSzPts val="1400"/>
              <a:buFont typeface="Raleway Thin"/>
              <a:buNone/>
              <a:defRPr sz="1400" b="0" i="0" u="none" strike="noStrike" cap="none">
                <a:solidFill>
                  <a:schemeClr val="lt2"/>
                </a:solidFill>
                <a:latin typeface="Raleway Thin"/>
                <a:ea typeface="Raleway Thin"/>
                <a:cs typeface="Raleway Thin"/>
                <a:sym typeface="Raleway Thin"/>
              </a:defRPr>
            </a:lvl1pPr>
            <a:lvl2pPr marL="914400" marR="0" lvl="1"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2pPr>
            <a:lvl3pPr marL="1371600" marR="0" lvl="2"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3pPr>
            <a:lvl4pPr marL="1828800" marR="0" lvl="3"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4pPr>
            <a:lvl5pPr marL="2286000" marR="0" lvl="4"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5pPr>
            <a:lvl6pPr marL="2743200" marR="0" lvl="5"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6pPr>
            <a:lvl7pPr marL="3200400" marR="0" lvl="6"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7pPr>
            <a:lvl8pPr marL="3657600" marR="0" lvl="7"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8pPr>
            <a:lvl9pPr marL="4114800" marR="0" lvl="8" indent="-317500" algn="l" rtl="0">
              <a:lnSpc>
                <a:spcPct val="100000"/>
              </a:lnSpc>
              <a:spcBef>
                <a:spcPts val="0"/>
              </a:spcBef>
              <a:spcAft>
                <a:spcPts val="0"/>
              </a:spcAft>
              <a:buClr>
                <a:schemeClr val="dk2"/>
              </a:buClr>
              <a:buSzPts val="1400"/>
              <a:buFont typeface="Raleway Thin"/>
              <a:buNone/>
              <a:defRPr sz="1400" b="0" i="0" u="none" strike="noStrike" cap="none">
                <a:solidFill>
                  <a:schemeClr val="dk2"/>
                </a:solidFill>
                <a:latin typeface="Raleway Thin"/>
                <a:ea typeface="Raleway Thin"/>
                <a:cs typeface="Raleway Thin"/>
                <a:sym typeface="Raleway Thin"/>
              </a:defRPr>
            </a:lvl9pPr>
          </a:lstStyle>
          <a:p>
            <a:pPr marL="0" marR="0" lvl="0" indent="0" algn="ctr" defTabSz="914400" rtl="0" eaLnBrk="1" fontAlgn="auto" latinLnBrk="0" hangingPunct="1">
              <a:lnSpc>
                <a:spcPts val="1800"/>
              </a:lnSpc>
              <a:spcBef>
                <a:spcPts val="0"/>
              </a:spcBef>
              <a:buClr>
                <a:srgbClr val="595959"/>
              </a:buClr>
              <a:buSzPts val="1400"/>
              <a:buFont typeface="Raleway Thin"/>
              <a:buNone/>
              <a:tabLst/>
              <a:defRPr/>
            </a:pPr>
            <a:r>
              <a:rPr lang="zh-TW" altLang="en-US" sz="1800" b="1">
                <a:solidFill>
                  <a:schemeClr val="accent5">
                    <a:lumMod val="75000"/>
                  </a:schemeClr>
                </a:solidFill>
                <a:latin typeface="微軟正黑體" panose="020B0604030504040204" pitchFamily="34" charset="-120"/>
                <a:ea typeface="微軟正黑體" panose="020B0604030504040204" pitchFamily="34" charset="-120"/>
              </a:rPr>
              <a:t>審查表、相關回復申請人函文</a:t>
            </a:r>
            <a:endParaRPr kumimoji="0" lang="en-US" altLang="zh-TW" sz="1800" b="1" i="0" u="none" strike="noStrike" kern="0" cap="none" spc="0" normalizeH="0" baseline="0" noProof="0">
              <a:ln>
                <a:noFill/>
              </a:ln>
              <a:solidFill>
                <a:schemeClr val="accent5">
                  <a:lumMod val="75000"/>
                </a:schemeClr>
              </a:solidFill>
              <a:effectLst/>
              <a:uLnTx/>
              <a:uFillTx/>
              <a:latin typeface="微軟正黑體" panose="020B0604030504040204" pitchFamily="34" charset="-120"/>
              <a:ea typeface="微軟正黑體" panose="020B0604030504040204" pitchFamily="34" charset="-120"/>
              <a:sym typeface="Raleway Thin"/>
            </a:endParaRPr>
          </a:p>
        </p:txBody>
      </p:sp>
      <p:cxnSp>
        <p:nvCxnSpPr>
          <p:cNvPr id="29" name="Google Shape;9680;p43">
            <a:extLst>
              <a:ext uri="{FF2B5EF4-FFF2-40B4-BE49-F238E27FC236}">
                <a16:creationId xmlns:a16="http://schemas.microsoft.com/office/drawing/2014/main" id="{CD101A17-A239-488C-AC7D-561438752261}"/>
              </a:ext>
            </a:extLst>
          </p:cNvPr>
          <p:cNvCxnSpPr/>
          <p:nvPr/>
        </p:nvCxnSpPr>
        <p:spPr>
          <a:xfrm>
            <a:off x="11494405" y="3867073"/>
            <a:ext cx="0" cy="828000"/>
          </a:xfrm>
          <a:prstGeom prst="straightConnector1">
            <a:avLst/>
          </a:prstGeom>
          <a:noFill/>
          <a:ln w="19050" cap="flat" cmpd="sng">
            <a:solidFill>
              <a:schemeClr val="accent5">
                <a:lumMod val="40000"/>
                <a:lumOff val="60000"/>
              </a:schemeClr>
            </a:solidFill>
            <a:prstDash val="solid"/>
            <a:round/>
            <a:headEnd type="none" w="med" len="med"/>
            <a:tailEnd type="none" w="med" len="med"/>
          </a:ln>
        </p:spPr>
      </p:cxnSp>
      <p:pic>
        <p:nvPicPr>
          <p:cNvPr id="30" name="圖片 29">
            <a:extLst>
              <a:ext uri="{FF2B5EF4-FFF2-40B4-BE49-F238E27FC236}">
                <a16:creationId xmlns:a16="http://schemas.microsoft.com/office/drawing/2014/main" id="{160CE224-6C2E-404F-9AF2-0BA03B69F438}"/>
              </a:ext>
            </a:extLst>
          </p:cNvPr>
          <p:cNvPicPr>
            <a:picLocks noChangeAspect="1"/>
          </p:cNvPicPr>
          <p:nvPr/>
        </p:nvPicPr>
        <p:blipFill>
          <a:blip r:embed="rId4"/>
          <a:stretch>
            <a:fillRect/>
          </a:stretch>
        </p:blipFill>
        <p:spPr>
          <a:xfrm>
            <a:off x="246392" y="-53884"/>
            <a:ext cx="907747" cy="864000"/>
          </a:xfrm>
          <a:prstGeom prst="rect">
            <a:avLst/>
          </a:prstGeom>
        </p:spPr>
      </p:pic>
      <p:sp>
        <p:nvSpPr>
          <p:cNvPr id="32" name="Google Shape;9668;p43">
            <a:extLst>
              <a:ext uri="{FF2B5EF4-FFF2-40B4-BE49-F238E27FC236}">
                <a16:creationId xmlns:a16="http://schemas.microsoft.com/office/drawing/2014/main" id="{7DBAFEB7-3574-4F76-B618-145E88C3D168}"/>
              </a:ext>
            </a:extLst>
          </p:cNvPr>
          <p:cNvSpPr txBox="1">
            <a:spLocks/>
          </p:cNvSpPr>
          <p:nvPr/>
        </p:nvSpPr>
        <p:spPr>
          <a:xfrm flipH="1">
            <a:off x="5245178" y="787476"/>
            <a:ext cx="1919046" cy="1422427"/>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5"/>
              </a:buClr>
              <a:buSzPts val="2400"/>
              <a:buFont typeface="Montserrat Light"/>
              <a:buNone/>
              <a:defRPr sz="2200" b="0" i="0" u="none" strike="noStrike" cap="none">
                <a:solidFill>
                  <a:schemeClr val="lt2"/>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9pPr>
          </a:lstStyle>
          <a:p>
            <a:pPr marL="0" marR="0" lvl="0" indent="0" algn="dist" defTabSz="914400" rtl="0" eaLnBrk="1" fontAlgn="auto" latinLnBrk="0" hangingPunct="1">
              <a:lnSpc>
                <a:spcPts val="3100"/>
              </a:lnSpc>
              <a:spcBef>
                <a:spcPts val="0"/>
              </a:spcBef>
              <a:spcAft>
                <a:spcPts val="0"/>
              </a:spcAft>
              <a:buClr>
                <a:srgbClr val="50624B"/>
              </a:buClr>
              <a:buSzPts val="2400"/>
              <a:buFont typeface="Montserrat Light"/>
              <a:buNone/>
              <a:tabLst/>
              <a:defRPr/>
            </a:pPr>
            <a:r>
              <a:rPr lang="zh-TW" altLang="en-US" sz="2800" b="1" noProof="0">
                <a:solidFill>
                  <a:srgbClr val="E63808"/>
                </a:solidFill>
                <a:latin typeface="微軟正黑體" panose="020B0604030504040204" pitchFamily="34" charset="-120"/>
                <a:ea typeface="微軟正黑體" panose="020B0604030504040204" pitchFamily="34" charset="-120"/>
              </a:rPr>
              <a:t>已有先行律定，</a:t>
            </a:r>
            <a:r>
              <a:rPr lang="zh-TW" altLang="en-US" sz="2800" b="1">
                <a:solidFill>
                  <a:srgbClr val="E63808"/>
                </a:solidFill>
                <a:latin typeface="微軟正黑體" panose="020B0604030504040204" pitchFamily="34" charset="-120"/>
                <a:ea typeface="微軟正黑體" panose="020B0604030504040204" pitchFamily="34" charset="-120"/>
              </a:rPr>
              <a:t>現行研議</a:t>
            </a:r>
            <a:r>
              <a:rPr kumimoji="0" lang="zh-TW" altLang="en-US" sz="2800" b="1" i="0" u="none" strike="noStrike" kern="0" cap="none" spc="0" normalizeH="0" baseline="0">
                <a:ln>
                  <a:noFill/>
                </a:ln>
                <a:solidFill>
                  <a:srgbClr val="E63808"/>
                </a:solidFill>
                <a:effectLst/>
                <a:uLnTx/>
                <a:uFillTx/>
                <a:latin typeface="微軟正黑體" panose="020B0604030504040204" pitchFamily="34" charset="-120"/>
                <a:ea typeface="微軟正黑體" panose="020B0604030504040204" pitchFamily="34" charset="-120"/>
                <a:sym typeface="Montserrat Light"/>
              </a:rPr>
              <a:t>精進中</a:t>
            </a:r>
            <a:endParaRPr kumimoji="0" lang="en-US" sz="2800" b="1" i="0" u="none" strike="noStrike" kern="0" cap="none" spc="0" normalizeH="0" baseline="0" noProof="0">
              <a:ln>
                <a:noFill/>
              </a:ln>
              <a:solidFill>
                <a:srgbClr val="E63808"/>
              </a:solidFill>
              <a:effectLst/>
              <a:uLnTx/>
              <a:uFillTx/>
              <a:latin typeface="微軟正黑體" panose="020B0604030504040204" pitchFamily="34" charset="-120"/>
              <a:ea typeface="微軟正黑體" panose="020B0604030504040204" pitchFamily="34" charset="-120"/>
              <a:sym typeface="Montserrat Light"/>
            </a:endParaRPr>
          </a:p>
        </p:txBody>
      </p:sp>
      <p:cxnSp>
        <p:nvCxnSpPr>
          <p:cNvPr id="20" name="直線接點 19"/>
          <p:cNvCxnSpPr/>
          <p:nvPr/>
        </p:nvCxnSpPr>
        <p:spPr>
          <a:xfrm>
            <a:off x="367862" y="2608668"/>
            <a:ext cx="11655972" cy="0"/>
          </a:xfrm>
          <a:prstGeom prst="line">
            <a:avLst/>
          </a:prstGeom>
          <a:ln w="38100">
            <a:solidFill>
              <a:srgbClr val="E63808"/>
            </a:solidFill>
          </a:ln>
        </p:spPr>
        <p:style>
          <a:lnRef idx="1">
            <a:schemeClr val="accent1"/>
          </a:lnRef>
          <a:fillRef idx="0">
            <a:schemeClr val="accent1"/>
          </a:fillRef>
          <a:effectRef idx="0">
            <a:schemeClr val="accent1"/>
          </a:effectRef>
          <a:fontRef idx="minor">
            <a:schemeClr val="tx1"/>
          </a:fontRef>
        </p:style>
      </p:cxnSp>
      <p:sp>
        <p:nvSpPr>
          <p:cNvPr id="34" name="Google Shape;9668;p43">
            <a:extLst>
              <a:ext uri="{FF2B5EF4-FFF2-40B4-BE49-F238E27FC236}">
                <a16:creationId xmlns:a16="http://schemas.microsoft.com/office/drawing/2014/main" id="{7DBAFEB7-3574-4F76-B618-145E88C3D168}"/>
              </a:ext>
            </a:extLst>
          </p:cNvPr>
          <p:cNvSpPr txBox="1">
            <a:spLocks/>
          </p:cNvSpPr>
          <p:nvPr/>
        </p:nvSpPr>
        <p:spPr>
          <a:xfrm flipH="1">
            <a:off x="5297523" y="2542492"/>
            <a:ext cx="1919046" cy="1422427"/>
          </a:xfrm>
          <a:prstGeom prst="rect">
            <a:avLst/>
          </a:prstGeom>
          <a:noFill/>
          <a:ln>
            <a:no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5"/>
              </a:buClr>
              <a:buSzPts val="2400"/>
              <a:buFont typeface="Montserrat Light"/>
              <a:buNone/>
              <a:defRPr sz="2200" b="0" i="0" u="none" strike="noStrike" cap="none">
                <a:solidFill>
                  <a:schemeClr val="lt2"/>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400"/>
              <a:buFont typeface="Arial"/>
              <a:buNone/>
              <a:defRPr sz="2400" b="0" i="0" u="none" strike="noStrike" cap="none">
                <a:solidFill>
                  <a:schemeClr val="accent5"/>
                </a:solidFill>
                <a:latin typeface="Arial"/>
                <a:ea typeface="Arial"/>
                <a:cs typeface="Arial"/>
                <a:sym typeface="Arial"/>
              </a:defRPr>
            </a:lvl9pPr>
          </a:lstStyle>
          <a:p>
            <a:pPr marL="0" marR="0" lvl="0" indent="0" algn="dist" defTabSz="914400" rtl="0" eaLnBrk="1" fontAlgn="auto" latinLnBrk="0" hangingPunct="1">
              <a:lnSpc>
                <a:spcPct val="100000"/>
              </a:lnSpc>
              <a:spcBef>
                <a:spcPts val="0"/>
              </a:spcBef>
              <a:spcAft>
                <a:spcPts val="0"/>
              </a:spcAft>
              <a:buClr>
                <a:srgbClr val="50624B"/>
              </a:buClr>
              <a:buSzPts val="2400"/>
              <a:buFont typeface="Montserrat Light"/>
              <a:buNone/>
              <a:tabLst/>
              <a:defRPr/>
            </a:pPr>
            <a:r>
              <a:rPr lang="zh-TW" altLang="en-US" sz="2800" b="1" noProof="0">
                <a:solidFill>
                  <a:srgbClr val="E63808"/>
                </a:solidFill>
                <a:latin typeface="微軟正黑體" panose="020B0604030504040204" pitchFamily="34" charset="-120"/>
                <a:ea typeface="微軟正黑體" panose="020B0604030504040204" pitchFamily="34" charset="-120"/>
              </a:rPr>
              <a:t>尚待律定，</a:t>
            </a:r>
            <a:r>
              <a:rPr lang="zh-TW" altLang="en-US" sz="2800" b="1">
                <a:solidFill>
                  <a:srgbClr val="E63808"/>
                </a:solidFill>
                <a:latin typeface="微軟正黑體" panose="020B0604030504040204" pitchFamily="34" charset="-120"/>
                <a:ea typeface="微軟正黑體" panose="020B0604030504040204" pitchFamily="34" charset="-120"/>
              </a:rPr>
              <a:t>現行研議</a:t>
            </a:r>
            <a:r>
              <a:rPr kumimoji="0" lang="zh-TW" altLang="en-US" sz="2800" b="1" i="0" u="none" strike="noStrike" kern="0" cap="none" spc="0" normalizeH="0" baseline="0">
                <a:ln>
                  <a:noFill/>
                </a:ln>
                <a:solidFill>
                  <a:srgbClr val="E63808"/>
                </a:solidFill>
                <a:effectLst/>
                <a:uLnTx/>
                <a:uFillTx/>
                <a:latin typeface="微軟正黑體" panose="020B0604030504040204" pitchFamily="34" charset="-120"/>
                <a:ea typeface="微軟正黑體" panose="020B0604030504040204" pitchFamily="34" charset="-120"/>
                <a:sym typeface="Montserrat Light"/>
              </a:rPr>
              <a:t>中</a:t>
            </a:r>
            <a:endParaRPr kumimoji="0" lang="en-US" sz="2800" b="1" i="0" u="none" strike="noStrike" kern="0" cap="none" spc="0" normalizeH="0" baseline="0" noProof="0">
              <a:ln>
                <a:noFill/>
              </a:ln>
              <a:solidFill>
                <a:srgbClr val="E63808"/>
              </a:solidFill>
              <a:effectLst/>
              <a:uLnTx/>
              <a:uFillTx/>
              <a:latin typeface="微軟正黑體" panose="020B0604030504040204" pitchFamily="34" charset="-120"/>
              <a:ea typeface="微軟正黑體" panose="020B0604030504040204" pitchFamily="34" charset="-120"/>
              <a:sym typeface="Montserrat Light"/>
            </a:endParaRPr>
          </a:p>
        </p:txBody>
      </p:sp>
      <p:sp>
        <p:nvSpPr>
          <p:cNvPr id="35" name="Google Shape;9669;p43">
            <a:extLst>
              <a:ext uri="{FF2B5EF4-FFF2-40B4-BE49-F238E27FC236}">
                <a16:creationId xmlns:a16="http://schemas.microsoft.com/office/drawing/2014/main" id="{AE988894-2E59-4BC3-901A-46E950A4F8A1}"/>
              </a:ext>
            </a:extLst>
          </p:cNvPr>
          <p:cNvSpPr txBox="1">
            <a:spLocks/>
          </p:cNvSpPr>
          <p:nvPr/>
        </p:nvSpPr>
        <p:spPr>
          <a:xfrm flipH="1">
            <a:off x="241721" y="5012071"/>
            <a:ext cx="1170054" cy="524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Montserrat Light"/>
              <a:buNone/>
              <a:defRPr sz="4000" b="0" i="0" u="none" strike="noStrike" cap="none">
                <a:solidFill>
                  <a:schemeClr val="accent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0624B"/>
              </a:buClr>
              <a:buSzPts val="3000"/>
              <a:buFont typeface="Montserrat Light"/>
              <a:buNone/>
              <a:tabLst/>
              <a:defRPr/>
            </a:pPr>
            <a:r>
              <a:rPr kumimoji="0" lang="en" b="1"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rPr>
              <a:t>0</a:t>
            </a:r>
            <a:r>
              <a:rPr kumimoji="0" lang="en-US" altLang="zh-TW" b="1"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rPr>
              <a:t>3</a:t>
            </a:r>
            <a:endParaRPr kumimoji="0" lang="en" b="1"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endParaRPr>
          </a:p>
        </p:txBody>
      </p:sp>
      <p:cxnSp>
        <p:nvCxnSpPr>
          <p:cNvPr id="36" name="Google Shape;9681;p43">
            <a:extLst>
              <a:ext uri="{FF2B5EF4-FFF2-40B4-BE49-F238E27FC236}">
                <a16:creationId xmlns:a16="http://schemas.microsoft.com/office/drawing/2014/main" id="{FCED916D-F6FF-4FA4-BBFB-843939943163}"/>
              </a:ext>
            </a:extLst>
          </p:cNvPr>
          <p:cNvCxnSpPr/>
          <p:nvPr/>
        </p:nvCxnSpPr>
        <p:spPr>
          <a:xfrm>
            <a:off x="823940" y="5730021"/>
            <a:ext cx="0" cy="705431"/>
          </a:xfrm>
          <a:prstGeom prst="straightConnector1">
            <a:avLst/>
          </a:prstGeom>
          <a:noFill/>
          <a:ln w="19050" cap="flat" cmpd="sng">
            <a:solidFill>
              <a:schemeClr val="accent5">
                <a:lumMod val="60000"/>
                <a:lumOff val="40000"/>
              </a:schemeClr>
            </a:solidFill>
            <a:prstDash val="solid"/>
            <a:round/>
            <a:headEnd type="none" w="med" len="med"/>
            <a:tailEnd type="none" w="med" len="med"/>
          </a:ln>
        </p:spPr>
      </p:cxnSp>
      <p:sp>
        <p:nvSpPr>
          <p:cNvPr id="37" name="Google Shape;9675;p43">
            <a:extLst>
              <a:ext uri="{FF2B5EF4-FFF2-40B4-BE49-F238E27FC236}">
                <a16:creationId xmlns:a16="http://schemas.microsoft.com/office/drawing/2014/main" id="{B69F4B50-D474-4B8B-BABF-EFCD104EDC2D}"/>
              </a:ext>
            </a:extLst>
          </p:cNvPr>
          <p:cNvSpPr txBox="1">
            <a:spLocks/>
          </p:cNvSpPr>
          <p:nvPr/>
        </p:nvSpPr>
        <p:spPr>
          <a:xfrm flipH="1">
            <a:off x="10907120" y="5018311"/>
            <a:ext cx="1116714" cy="524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Montserrat Light"/>
              <a:buNone/>
              <a:defRPr sz="4000" b="0" i="0" u="none" strike="noStrike" cap="none">
                <a:solidFill>
                  <a:schemeClr val="accent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3000"/>
              <a:buFont typeface="Arial"/>
              <a:buNone/>
              <a:defRPr sz="30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0624B"/>
              </a:buClr>
              <a:buSzPts val="3000"/>
              <a:buFont typeface="Montserrat Light"/>
              <a:buNone/>
              <a:tabLst/>
              <a:defRPr/>
            </a:pPr>
            <a:r>
              <a:rPr kumimoji="0" lang="en" b="0"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rPr>
              <a:t>0</a:t>
            </a:r>
            <a:r>
              <a:rPr kumimoji="0" lang="en-US" altLang="zh-TW" b="0"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rPr>
              <a:t>4</a:t>
            </a:r>
            <a:endParaRPr kumimoji="0" lang="en" b="0" i="0" u="none" strike="noStrike" kern="0" cap="none" spc="0" normalizeH="0" baseline="0" noProof="0">
              <a:ln>
                <a:noFill/>
              </a:ln>
              <a:solidFill>
                <a:schemeClr val="accent5">
                  <a:lumMod val="50000"/>
                </a:schemeClr>
              </a:solidFill>
              <a:effectLst/>
              <a:uLnTx/>
              <a:uFillTx/>
              <a:latin typeface="Arial Black" panose="020B0A04020102020204" pitchFamily="34" charset="0"/>
              <a:ea typeface="微軟正黑體" panose="020B0604030504040204" pitchFamily="34" charset="-120"/>
              <a:sym typeface="Montserrat Light"/>
            </a:endParaRPr>
          </a:p>
        </p:txBody>
      </p:sp>
      <p:cxnSp>
        <p:nvCxnSpPr>
          <p:cNvPr id="38" name="Google Shape;9680;p43">
            <a:extLst>
              <a:ext uri="{FF2B5EF4-FFF2-40B4-BE49-F238E27FC236}">
                <a16:creationId xmlns:a16="http://schemas.microsoft.com/office/drawing/2014/main" id="{CD101A17-A239-488C-AC7D-561438752261}"/>
              </a:ext>
            </a:extLst>
          </p:cNvPr>
          <p:cNvCxnSpPr/>
          <p:nvPr/>
        </p:nvCxnSpPr>
        <p:spPr>
          <a:xfrm>
            <a:off x="11465477" y="5725447"/>
            <a:ext cx="0" cy="828000"/>
          </a:xfrm>
          <a:prstGeom prst="straightConnector1">
            <a:avLst/>
          </a:prstGeom>
          <a:noFill/>
          <a:ln w="19050" cap="flat" cmpd="sng">
            <a:solidFill>
              <a:schemeClr val="accent5">
                <a:lumMod val="40000"/>
                <a:lumOff val="60000"/>
              </a:schemeClr>
            </a:solidFill>
            <a:prstDash val="solid"/>
            <a:round/>
            <a:headEnd type="none" w="med" len="med"/>
            <a:tailEnd type="none" w="med" len="med"/>
          </a:ln>
        </p:spPr>
      </p:cxnSp>
      <p:sp>
        <p:nvSpPr>
          <p:cNvPr id="33" name="文字方塊 32">
            <a:extLst>
              <a:ext uri="{FF2B5EF4-FFF2-40B4-BE49-F238E27FC236}">
                <a16:creationId xmlns:a16="http://schemas.microsoft.com/office/drawing/2014/main" id="{0A78CA1F-5359-8B36-2460-9B909ED51366}"/>
              </a:ext>
            </a:extLst>
          </p:cNvPr>
          <p:cNvSpPr txBox="1"/>
          <p:nvPr/>
        </p:nvSpPr>
        <p:spPr>
          <a:xfrm>
            <a:off x="1134475" y="23989"/>
            <a:ext cx="9212778"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（現行研議中推動項目）</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08919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71" name="文字方塊 70">
            <a:extLst>
              <a:ext uri="{FF2B5EF4-FFF2-40B4-BE49-F238E27FC236}">
                <a16:creationId xmlns:a16="http://schemas.microsoft.com/office/drawing/2014/main" id="{FB0DA638-D774-40A5-B0B8-AD8B510752C7}"/>
              </a:ext>
            </a:extLst>
          </p:cNvPr>
          <p:cNvSpPr txBox="1"/>
          <p:nvPr/>
        </p:nvSpPr>
        <p:spPr>
          <a:xfrm>
            <a:off x="1134475" y="23989"/>
            <a:ext cx="1826141"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災害防救</a:t>
            </a:r>
          </a:p>
        </p:txBody>
      </p:sp>
      <p:sp>
        <p:nvSpPr>
          <p:cNvPr id="60" name="標題 1">
            <a:extLst>
              <a:ext uri="{FF2B5EF4-FFF2-40B4-BE49-F238E27FC236}">
                <a16:creationId xmlns:a16="http://schemas.microsoft.com/office/drawing/2014/main" id="{3023CE6E-D52A-17CA-B74E-CB008FD72F5E}"/>
              </a:ext>
            </a:extLst>
          </p:cNvPr>
          <p:cNvSpPr txBox="1">
            <a:spLocks/>
          </p:cNvSpPr>
          <p:nvPr/>
        </p:nvSpPr>
        <p:spPr>
          <a:xfrm>
            <a:off x="246392" y="620913"/>
            <a:ext cx="7423541" cy="916757"/>
          </a:xfrm>
          <a:solidFill>
            <a:schemeClr val="bg1"/>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Clr>
                <a:srgbClr val="E63808"/>
              </a:buClr>
              <a:buFont typeface="Wingdings" panose="05000000000000000000" pitchFamily="2" charset="2"/>
              <a:buChar char="u"/>
            </a:pPr>
            <a:r>
              <a:rPr lang="zh-TW" altLang="en-US" sz="2800" b="1">
                <a:solidFill>
                  <a:srgbClr val="E63808"/>
                </a:solidFill>
                <a:latin typeface="微軟正黑體" panose="020B0604030504040204" pitchFamily="34" charset="-120"/>
                <a:ea typeface="微軟正黑體" panose="020B0604030504040204" pitchFamily="34" charset="-120"/>
              </a:rPr>
              <a:t>災害防救業務法源依據與辦理期程</a:t>
            </a:r>
          </a:p>
        </p:txBody>
      </p:sp>
      <p:pic>
        <p:nvPicPr>
          <p:cNvPr id="62" name="圖片 61">
            <a:extLst>
              <a:ext uri="{FF2B5EF4-FFF2-40B4-BE49-F238E27FC236}">
                <a16:creationId xmlns:a16="http://schemas.microsoft.com/office/drawing/2014/main" id="{1D412A38-FBBE-D796-3170-46C62B4AEEB4}"/>
              </a:ext>
            </a:extLst>
          </p:cNvPr>
          <p:cNvPicPr>
            <a:picLocks noChangeAspect="1"/>
          </p:cNvPicPr>
          <p:nvPr/>
        </p:nvPicPr>
        <p:blipFill>
          <a:blip r:embed="rId3"/>
          <a:stretch>
            <a:fillRect/>
          </a:stretch>
        </p:blipFill>
        <p:spPr>
          <a:xfrm>
            <a:off x="244800" y="-54000"/>
            <a:ext cx="907748" cy="864000"/>
          </a:xfrm>
          <a:prstGeom prst="rect">
            <a:avLst/>
          </a:prstGeom>
        </p:spPr>
      </p:pic>
      <p:sp>
        <p:nvSpPr>
          <p:cNvPr id="149" name="矩形 148">
            <a:extLst>
              <a:ext uri="{FF2B5EF4-FFF2-40B4-BE49-F238E27FC236}">
                <a16:creationId xmlns:a16="http://schemas.microsoft.com/office/drawing/2014/main" id="{81C856AE-F1F5-DD5A-5587-E0A6F3CB36C0}"/>
              </a:ext>
            </a:extLst>
          </p:cNvPr>
          <p:cNvSpPr/>
          <p:nvPr/>
        </p:nvSpPr>
        <p:spPr bwMode="auto">
          <a:xfrm>
            <a:off x="1044504" y="4171871"/>
            <a:ext cx="980168" cy="349676"/>
          </a:xfrm>
          <a:prstGeom prst="rect">
            <a:avLst/>
          </a:prstGeom>
          <a:solidFill>
            <a:srgbClr val="4B7087"/>
          </a:solidFill>
          <a:ln w="12700" cap="flat" cmpd="sng" algn="ctr">
            <a:noFill/>
            <a:prstDash val="solid"/>
            <a:miter lim="800000"/>
            <a:headEnd type="none" w="med" len="med"/>
            <a:tailEnd type="none" w="med" len="med"/>
          </a:ln>
          <a:effectLst/>
        </p:spPr>
        <p:txBody>
          <a:bodyPr vert="horz" wrap="square" lIns="20747" tIns="20747" rIns="20747" bIns="20747" numCol="1" rtlCol="0" anchor="ctr" anchorCtr="0" compatLnSpc="1">
            <a:prstTxWarp prst="textNoShape">
              <a:avLst/>
            </a:prstTxWarp>
            <a:spAutoFit/>
          </a:bodyPr>
          <a:lstStyle/>
          <a:p>
            <a:pPr algn="ctr">
              <a:buClrTx/>
              <a:buFontTx/>
              <a:buNone/>
            </a:pPr>
            <a:r>
              <a:rPr lang="en-US" altLang="zh-TW" sz="2000" kern="1200" dirty="0">
                <a:solidFill>
                  <a:prstClr val="white"/>
                </a:solidFill>
                <a:latin typeface="Microsoft YaHei" panose="020B0503020204020204" pitchFamily="34" charset="-122"/>
                <a:ea typeface="Microsoft YaHei" panose="020B0503020204020204" pitchFamily="34" charset="-122"/>
                <a:cs typeface="+mn-cs"/>
              </a:rPr>
              <a:t>11</a:t>
            </a:r>
            <a:r>
              <a:rPr lang="zh-TW" altLang="en-US" sz="2000" kern="1200" dirty="0">
                <a:solidFill>
                  <a:prstClr val="white"/>
                </a:solidFill>
                <a:latin typeface="Microsoft YaHei" panose="020B0503020204020204" pitchFamily="34" charset="-122"/>
                <a:ea typeface="Microsoft YaHei" panose="020B0503020204020204" pitchFamily="34" charset="-122"/>
                <a:cs typeface="+mn-cs"/>
              </a:rPr>
              <a:t>月</a:t>
            </a:r>
          </a:p>
        </p:txBody>
      </p:sp>
      <p:sp>
        <p:nvSpPr>
          <p:cNvPr id="150" name="矩形 149">
            <a:extLst>
              <a:ext uri="{FF2B5EF4-FFF2-40B4-BE49-F238E27FC236}">
                <a16:creationId xmlns:a16="http://schemas.microsoft.com/office/drawing/2014/main" id="{38D9062A-3FA4-7D97-55FE-F44C0EE0F21E}"/>
              </a:ext>
            </a:extLst>
          </p:cNvPr>
          <p:cNvSpPr/>
          <p:nvPr/>
        </p:nvSpPr>
        <p:spPr bwMode="auto">
          <a:xfrm>
            <a:off x="2053940" y="4171871"/>
            <a:ext cx="980168" cy="349676"/>
          </a:xfrm>
          <a:prstGeom prst="rect">
            <a:avLst/>
          </a:prstGeom>
          <a:solidFill>
            <a:srgbClr val="4B7087"/>
          </a:solidFill>
          <a:ln w="12700" cap="flat" cmpd="sng" algn="ctr">
            <a:noFill/>
            <a:prstDash val="solid"/>
            <a:miter lim="800000"/>
            <a:headEnd type="none" w="med" len="med"/>
            <a:tailEnd type="none" w="med" len="med"/>
          </a:ln>
          <a:effectLst/>
        </p:spPr>
        <p:txBody>
          <a:bodyPr vert="horz" wrap="square" lIns="20747" tIns="20747" rIns="20747" bIns="20747" numCol="1" rtlCol="0" anchor="ctr" anchorCtr="0" compatLnSpc="1">
            <a:prstTxWarp prst="textNoShape">
              <a:avLst/>
            </a:prstTxWarp>
            <a:spAutoFit/>
          </a:bodyPr>
          <a:lstStyle/>
          <a:p>
            <a:pPr algn="ctr">
              <a:buClrTx/>
              <a:buFontTx/>
              <a:buNone/>
            </a:pPr>
            <a:r>
              <a:rPr lang="en-US" altLang="zh-TW" sz="2000" kern="1200" dirty="0">
                <a:solidFill>
                  <a:prstClr val="white"/>
                </a:solidFill>
                <a:latin typeface="Microsoft YaHei" panose="020B0503020204020204" pitchFamily="34" charset="-122"/>
                <a:ea typeface="Microsoft YaHei" panose="020B0503020204020204" pitchFamily="34" charset="-122"/>
                <a:cs typeface="+mn-cs"/>
              </a:rPr>
              <a:t>12</a:t>
            </a:r>
            <a:r>
              <a:rPr lang="zh-TW" altLang="en-US" sz="2000" kern="1200" dirty="0">
                <a:solidFill>
                  <a:prstClr val="white"/>
                </a:solidFill>
                <a:latin typeface="Microsoft YaHei" panose="020B0503020204020204" pitchFamily="34" charset="-122"/>
                <a:ea typeface="Microsoft YaHei" panose="020B0503020204020204" pitchFamily="34" charset="-122"/>
                <a:cs typeface="+mn-cs"/>
              </a:rPr>
              <a:t>月</a:t>
            </a:r>
          </a:p>
        </p:txBody>
      </p:sp>
      <p:sp>
        <p:nvSpPr>
          <p:cNvPr id="151" name="矩形 150">
            <a:extLst>
              <a:ext uri="{FF2B5EF4-FFF2-40B4-BE49-F238E27FC236}">
                <a16:creationId xmlns:a16="http://schemas.microsoft.com/office/drawing/2014/main" id="{DEA43030-E07C-E57D-0054-CD4E9C700836}"/>
              </a:ext>
            </a:extLst>
          </p:cNvPr>
          <p:cNvSpPr/>
          <p:nvPr/>
        </p:nvSpPr>
        <p:spPr bwMode="auto">
          <a:xfrm>
            <a:off x="3076830" y="4171871"/>
            <a:ext cx="980168" cy="349676"/>
          </a:xfrm>
          <a:prstGeom prst="rect">
            <a:avLst/>
          </a:prstGeom>
          <a:solidFill>
            <a:srgbClr val="4B7087"/>
          </a:solidFill>
          <a:ln w="12700" cap="flat" cmpd="sng" algn="ctr">
            <a:noFill/>
            <a:prstDash val="solid"/>
            <a:miter lim="800000"/>
            <a:headEnd type="none" w="med" len="med"/>
            <a:tailEnd type="none" w="med" len="med"/>
          </a:ln>
          <a:effectLst/>
        </p:spPr>
        <p:txBody>
          <a:bodyPr vert="horz" wrap="square" lIns="20747" tIns="20747" rIns="20747" bIns="20747" numCol="1" rtlCol="0" anchor="ctr" anchorCtr="0" compatLnSpc="1">
            <a:prstTxWarp prst="textNoShape">
              <a:avLst/>
            </a:prstTxWarp>
            <a:spAutoFit/>
          </a:bodyPr>
          <a:lstStyle/>
          <a:p>
            <a:pPr algn="ctr">
              <a:buClrTx/>
              <a:buFontTx/>
              <a:buNone/>
            </a:pPr>
            <a:r>
              <a:rPr lang="en-US" altLang="zh-TW" sz="2000" kern="1200" dirty="0">
                <a:solidFill>
                  <a:prstClr val="white"/>
                </a:solidFill>
                <a:latin typeface="Microsoft YaHei" panose="020B0503020204020204" pitchFamily="34" charset="-122"/>
                <a:ea typeface="Microsoft YaHei" panose="020B0503020204020204" pitchFamily="34" charset="-122"/>
                <a:cs typeface="+mn-cs"/>
              </a:rPr>
              <a:t>1</a:t>
            </a:r>
            <a:r>
              <a:rPr lang="zh-TW" altLang="en-US" sz="2000" kern="1200" dirty="0">
                <a:solidFill>
                  <a:prstClr val="white"/>
                </a:solidFill>
                <a:latin typeface="Microsoft YaHei" panose="020B0503020204020204" pitchFamily="34" charset="-122"/>
                <a:ea typeface="Microsoft YaHei" panose="020B0503020204020204" pitchFamily="34" charset="-122"/>
                <a:cs typeface="+mn-cs"/>
              </a:rPr>
              <a:t>月</a:t>
            </a:r>
          </a:p>
        </p:txBody>
      </p:sp>
      <p:sp>
        <p:nvSpPr>
          <p:cNvPr id="152" name="矩形 151">
            <a:extLst>
              <a:ext uri="{FF2B5EF4-FFF2-40B4-BE49-F238E27FC236}">
                <a16:creationId xmlns:a16="http://schemas.microsoft.com/office/drawing/2014/main" id="{9D90760E-5AA0-F984-99D3-58BBFAE5030F}"/>
              </a:ext>
            </a:extLst>
          </p:cNvPr>
          <p:cNvSpPr/>
          <p:nvPr/>
        </p:nvSpPr>
        <p:spPr bwMode="auto">
          <a:xfrm>
            <a:off x="4086120" y="4171871"/>
            <a:ext cx="980168" cy="349676"/>
          </a:xfrm>
          <a:prstGeom prst="rect">
            <a:avLst/>
          </a:prstGeom>
          <a:solidFill>
            <a:srgbClr val="4B7087"/>
          </a:solidFill>
          <a:ln w="12700" cap="flat" cmpd="sng" algn="ctr">
            <a:noFill/>
            <a:prstDash val="solid"/>
            <a:miter lim="800000"/>
            <a:headEnd type="none" w="med" len="med"/>
            <a:tailEnd type="none" w="med" len="med"/>
          </a:ln>
          <a:effectLst/>
        </p:spPr>
        <p:txBody>
          <a:bodyPr vert="horz" wrap="square" lIns="20747" tIns="20747" rIns="20747" bIns="20747" numCol="1" rtlCol="0" anchor="ctr" anchorCtr="0" compatLnSpc="1">
            <a:prstTxWarp prst="textNoShape">
              <a:avLst/>
            </a:prstTxWarp>
            <a:spAutoFit/>
          </a:bodyPr>
          <a:lstStyle/>
          <a:p>
            <a:pPr algn="ctr">
              <a:buClrTx/>
              <a:buFontTx/>
              <a:buNone/>
            </a:pPr>
            <a:r>
              <a:rPr lang="en-US" altLang="zh-TW" sz="2000" kern="1200" dirty="0">
                <a:solidFill>
                  <a:prstClr val="white"/>
                </a:solidFill>
                <a:latin typeface="Microsoft YaHei" panose="020B0503020204020204" pitchFamily="34" charset="-122"/>
                <a:ea typeface="Microsoft YaHei" panose="020B0503020204020204" pitchFamily="34" charset="-122"/>
                <a:cs typeface="+mn-cs"/>
              </a:rPr>
              <a:t>2</a:t>
            </a:r>
            <a:r>
              <a:rPr lang="zh-TW" altLang="en-US" sz="2000" kern="1200" dirty="0">
                <a:solidFill>
                  <a:prstClr val="white"/>
                </a:solidFill>
                <a:latin typeface="Microsoft YaHei" panose="020B0503020204020204" pitchFamily="34" charset="-122"/>
                <a:ea typeface="Microsoft YaHei" panose="020B0503020204020204" pitchFamily="34" charset="-122"/>
                <a:cs typeface="+mn-cs"/>
              </a:rPr>
              <a:t>月</a:t>
            </a:r>
          </a:p>
        </p:txBody>
      </p:sp>
      <p:sp>
        <p:nvSpPr>
          <p:cNvPr id="153" name="矩形 152">
            <a:extLst>
              <a:ext uri="{FF2B5EF4-FFF2-40B4-BE49-F238E27FC236}">
                <a16:creationId xmlns:a16="http://schemas.microsoft.com/office/drawing/2014/main" id="{6EDFE2D6-F68E-CFDD-F57D-E3C33D7C8766}"/>
              </a:ext>
            </a:extLst>
          </p:cNvPr>
          <p:cNvSpPr/>
          <p:nvPr/>
        </p:nvSpPr>
        <p:spPr bwMode="auto">
          <a:xfrm>
            <a:off x="5092765" y="4171871"/>
            <a:ext cx="980168" cy="349676"/>
          </a:xfrm>
          <a:prstGeom prst="rect">
            <a:avLst/>
          </a:prstGeom>
          <a:solidFill>
            <a:srgbClr val="4B7087"/>
          </a:solidFill>
          <a:ln w="12700" cap="flat" cmpd="sng" algn="ctr">
            <a:noFill/>
            <a:prstDash val="solid"/>
            <a:miter lim="800000"/>
            <a:headEnd type="none" w="med" len="med"/>
            <a:tailEnd type="none" w="med" len="med"/>
          </a:ln>
          <a:effectLst/>
        </p:spPr>
        <p:txBody>
          <a:bodyPr vert="horz" wrap="square" lIns="20747" tIns="20747" rIns="20747" bIns="20747" numCol="1" rtlCol="0" anchor="ctr" anchorCtr="0" compatLnSpc="1">
            <a:prstTxWarp prst="textNoShape">
              <a:avLst/>
            </a:prstTxWarp>
            <a:spAutoFit/>
          </a:bodyPr>
          <a:lstStyle/>
          <a:p>
            <a:pPr algn="ctr">
              <a:buClrTx/>
              <a:buFontTx/>
              <a:buNone/>
            </a:pPr>
            <a:r>
              <a:rPr lang="en-US" altLang="zh-TW" sz="2000" kern="1200" dirty="0">
                <a:solidFill>
                  <a:prstClr val="white"/>
                </a:solidFill>
                <a:latin typeface="Microsoft YaHei" panose="020B0503020204020204" pitchFamily="34" charset="-122"/>
                <a:ea typeface="Microsoft YaHei" panose="020B0503020204020204" pitchFamily="34" charset="-122"/>
                <a:cs typeface="+mn-cs"/>
              </a:rPr>
              <a:t>3</a:t>
            </a:r>
            <a:r>
              <a:rPr lang="zh-TW" altLang="en-US" sz="2000" kern="1200" dirty="0">
                <a:solidFill>
                  <a:prstClr val="white"/>
                </a:solidFill>
                <a:latin typeface="Microsoft YaHei" panose="020B0503020204020204" pitchFamily="34" charset="-122"/>
                <a:ea typeface="Microsoft YaHei" panose="020B0503020204020204" pitchFamily="34" charset="-122"/>
                <a:cs typeface="+mn-cs"/>
              </a:rPr>
              <a:t>月</a:t>
            </a:r>
          </a:p>
        </p:txBody>
      </p:sp>
      <p:sp>
        <p:nvSpPr>
          <p:cNvPr id="154" name="矩形 153">
            <a:extLst>
              <a:ext uri="{FF2B5EF4-FFF2-40B4-BE49-F238E27FC236}">
                <a16:creationId xmlns:a16="http://schemas.microsoft.com/office/drawing/2014/main" id="{7EDDF44C-65A0-1D3A-EEE2-A73D5F1A1C69}"/>
              </a:ext>
            </a:extLst>
          </p:cNvPr>
          <p:cNvSpPr/>
          <p:nvPr/>
        </p:nvSpPr>
        <p:spPr bwMode="auto">
          <a:xfrm>
            <a:off x="6099164" y="4168406"/>
            <a:ext cx="980168" cy="349676"/>
          </a:xfrm>
          <a:prstGeom prst="rect">
            <a:avLst/>
          </a:prstGeom>
          <a:solidFill>
            <a:srgbClr val="4B7087"/>
          </a:solidFill>
          <a:ln w="12700" cap="flat" cmpd="sng" algn="ctr">
            <a:noFill/>
            <a:prstDash val="solid"/>
            <a:miter lim="800000"/>
            <a:headEnd type="none" w="med" len="med"/>
            <a:tailEnd type="none" w="med" len="med"/>
          </a:ln>
          <a:effectLst/>
        </p:spPr>
        <p:txBody>
          <a:bodyPr vert="horz" wrap="square" lIns="20747" tIns="20747" rIns="20747" bIns="20747" numCol="1" rtlCol="0" anchor="ctr" anchorCtr="0" compatLnSpc="1">
            <a:prstTxWarp prst="textNoShape">
              <a:avLst/>
            </a:prstTxWarp>
            <a:spAutoFit/>
          </a:bodyPr>
          <a:lstStyle/>
          <a:p>
            <a:pPr algn="ctr">
              <a:buClrTx/>
              <a:buFontTx/>
              <a:buNone/>
            </a:pPr>
            <a:r>
              <a:rPr lang="en-US" altLang="zh-TW" sz="2000" kern="1200" dirty="0">
                <a:solidFill>
                  <a:prstClr val="white"/>
                </a:solidFill>
                <a:latin typeface="Microsoft YaHei" panose="020B0503020204020204" pitchFamily="34" charset="-122"/>
                <a:ea typeface="Microsoft YaHei" panose="020B0503020204020204" pitchFamily="34" charset="-122"/>
                <a:cs typeface="+mn-cs"/>
              </a:rPr>
              <a:t>4</a:t>
            </a:r>
            <a:r>
              <a:rPr lang="zh-TW" altLang="en-US" sz="2000" kern="1200" dirty="0">
                <a:solidFill>
                  <a:prstClr val="white"/>
                </a:solidFill>
                <a:latin typeface="Microsoft YaHei" panose="020B0503020204020204" pitchFamily="34" charset="-122"/>
                <a:ea typeface="Microsoft YaHei" panose="020B0503020204020204" pitchFamily="34" charset="-122"/>
                <a:cs typeface="+mn-cs"/>
              </a:rPr>
              <a:t>月</a:t>
            </a:r>
          </a:p>
        </p:txBody>
      </p:sp>
      <p:sp>
        <p:nvSpPr>
          <p:cNvPr id="155" name="矩形 154">
            <a:extLst>
              <a:ext uri="{FF2B5EF4-FFF2-40B4-BE49-F238E27FC236}">
                <a16:creationId xmlns:a16="http://schemas.microsoft.com/office/drawing/2014/main" id="{1A7F3349-FADA-2E86-6EEF-704CCF321940}"/>
              </a:ext>
            </a:extLst>
          </p:cNvPr>
          <p:cNvSpPr/>
          <p:nvPr/>
        </p:nvSpPr>
        <p:spPr bwMode="auto">
          <a:xfrm>
            <a:off x="7207305" y="4175360"/>
            <a:ext cx="2918001" cy="349676"/>
          </a:xfrm>
          <a:prstGeom prst="rect">
            <a:avLst/>
          </a:prstGeom>
          <a:solidFill>
            <a:srgbClr val="4B7087"/>
          </a:solidFill>
          <a:ln w="12700" cap="flat" cmpd="sng" algn="ctr">
            <a:noFill/>
            <a:prstDash val="solid"/>
            <a:miter lim="800000"/>
            <a:headEnd type="none" w="med" len="med"/>
            <a:tailEnd type="none" w="med" len="med"/>
          </a:ln>
          <a:effectLst/>
        </p:spPr>
        <p:txBody>
          <a:bodyPr vert="horz" wrap="square" lIns="20747" tIns="20747" rIns="20747" bIns="20747" numCol="1" rtlCol="0" anchor="ctr" anchorCtr="0" compatLnSpc="1">
            <a:prstTxWarp prst="textNoShape">
              <a:avLst/>
            </a:prstTxWarp>
            <a:spAutoFit/>
          </a:bodyPr>
          <a:lstStyle/>
          <a:p>
            <a:pPr algn="ctr">
              <a:buClrTx/>
              <a:buFontTx/>
              <a:buNone/>
            </a:pPr>
            <a:r>
              <a:rPr lang="zh-TW" altLang="en-US" sz="2000" kern="1200" dirty="0">
                <a:solidFill>
                  <a:prstClr val="white"/>
                </a:solidFill>
                <a:latin typeface="Microsoft YaHei" panose="020B0503020204020204" pitchFamily="34" charset="-122"/>
                <a:ea typeface="Microsoft YaHei" panose="020B0503020204020204" pitchFamily="34" charset="-122"/>
                <a:cs typeface="+mn-cs"/>
              </a:rPr>
              <a:t>汛期期間</a:t>
            </a:r>
            <a:r>
              <a:rPr lang="en-US" altLang="zh-TW" sz="2000" kern="1200" dirty="0">
                <a:solidFill>
                  <a:prstClr val="white"/>
                </a:solidFill>
                <a:latin typeface="Microsoft YaHei" panose="020B0503020204020204" pitchFamily="34" charset="-122"/>
                <a:ea typeface="Microsoft YaHei" panose="020B0503020204020204" pitchFamily="34" charset="-122"/>
                <a:cs typeface="+mn-cs"/>
              </a:rPr>
              <a:t>(</a:t>
            </a:r>
            <a:r>
              <a:rPr lang="zh-TW" altLang="en-US" sz="2000" kern="1200" dirty="0">
                <a:solidFill>
                  <a:prstClr val="white"/>
                </a:solidFill>
                <a:latin typeface="Microsoft YaHei" panose="020B0503020204020204" pitchFamily="34" charset="-122"/>
                <a:ea typeface="Microsoft YaHei" panose="020B0503020204020204" pitchFamily="34" charset="-122"/>
                <a:cs typeface="+mn-cs"/>
              </a:rPr>
              <a:t>約</a:t>
            </a:r>
            <a:r>
              <a:rPr lang="en-US" altLang="zh-TW" sz="2000" kern="1200" dirty="0">
                <a:solidFill>
                  <a:prstClr val="white"/>
                </a:solidFill>
                <a:latin typeface="Microsoft YaHei" panose="020B0503020204020204" pitchFamily="34" charset="-122"/>
                <a:ea typeface="Microsoft YaHei" panose="020B0503020204020204" pitchFamily="34" charset="-122"/>
                <a:cs typeface="+mn-cs"/>
              </a:rPr>
              <a:t>5-11</a:t>
            </a:r>
            <a:r>
              <a:rPr lang="zh-TW" altLang="en-US" sz="2000" kern="1200" dirty="0">
                <a:solidFill>
                  <a:prstClr val="white"/>
                </a:solidFill>
                <a:latin typeface="Microsoft YaHei" panose="020B0503020204020204" pitchFamily="34" charset="-122"/>
                <a:ea typeface="Microsoft YaHei" panose="020B0503020204020204" pitchFamily="34" charset="-122"/>
                <a:cs typeface="+mn-cs"/>
              </a:rPr>
              <a:t>月</a:t>
            </a:r>
            <a:r>
              <a:rPr lang="en-US" altLang="zh-TW" sz="2000" kern="1200" dirty="0">
                <a:solidFill>
                  <a:prstClr val="white"/>
                </a:solidFill>
                <a:latin typeface="Microsoft YaHei" panose="020B0503020204020204" pitchFamily="34" charset="-122"/>
                <a:ea typeface="Microsoft YaHei" panose="020B0503020204020204" pitchFamily="34" charset="-122"/>
                <a:cs typeface="+mn-cs"/>
              </a:rPr>
              <a:t>)</a:t>
            </a:r>
            <a:endParaRPr lang="zh-TW" altLang="en-US" sz="2000" kern="1200" dirty="0">
              <a:solidFill>
                <a:prstClr val="white"/>
              </a:solidFill>
              <a:latin typeface="Microsoft YaHei" panose="020B0503020204020204" pitchFamily="34" charset="-122"/>
              <a:ea typeface="Microsoft YaHei" panose="020B0503020204020204" pitchFamily="34" charset="-122"/>
              <a:cs typeface="+mn-cs"/>
            </a:endParaRPr>
          </a:p>
        </p:txBody>
      </p:sp>
      <p:sp>
        <p:nvSpPr>
          <p:cNvPr id="156" name="矩形 155">
            <a:extLst>
              <a:ext uri="{FF2B5EF4-FFF2-40B4-BE49-F238E27FC236}">
                <a16:creationId xmlns:a16="http://schemas.microsoft.com/office/drawing/2014/main" id="{7F6CB7E7-457D-07B3-0D06-DAA550EA979D}"/>
              </a:ext>
            </a:extLst>
          </p:cNvPr>
          <p:cNvSpPr/>
          <p:nvPr/>
        </p:nvSpPr>
        <p:spPr bwMode="auto">
          <a:xfrm>
            <a:off x="10230384" y="4175360"/>
            <a:ext cx="1494671" cy="349676"/>
          </a:xfrm>
          <a:prstGeom prst="rect">
            <a:avLst/>
          </a:prstGeom>
          <a:solidFill>
            <a:srgbClr val="4B7087"/>
          </a:solidFill>
          <a:ln w="12700" cap="flat" cmpd="sng" algn="ctr">
            <a:noFill/>
            <a:prstDash val="solid"/>
            <a:miter lim="800000"/>
            <a:headEnd type="none" w="med" len="med"/>
            <a:tailEnd type="none" w="med" len="med"/>
          </a:ln>
          <a:effectLst/>
        </p:spPr>
        <p:txBody>
          <a:bodyPr vert="horz" wrap="square" lIns="20747" tIns="20747" rIns="20747" bIns="20747" numCol="1" rtlCol="0" anchor="ctr" anchorCtr="0" compatLnSpc="1">
            <a:prstTxWarp prst="textNoShape">
              <a:avLst/>
            </a:prstTxWarp>
            <a:spAutoFit/>
          </a:bodyPr>
          <a:lstStyle/>
          <a:p>
            <a:pPr algn="ctr">
              <a:buClrTx/>
              <a:buFontTx/>
              <a:buNone/>
            </a:pPr>
            <a:r>
              <a:rPr lang="en-US" altLang="zh-TW" sz="2000" kern="1200" dirty="0">
                <a:solidFill>
                  <a:prstClr val="white"/>
                </a:solidFill>
                <a:latin typeface="Microsoft YaHei" panose="020B0503020204020204" pitchFamily="34" charset="-122"/>
                <a:ea typeface="Microsoft YaHei" panose="020B0503020204020204" pitchFamily="34" charset="-122"/>
                <a:cs typeface="+mn-cs"/>
              </a:rPr>
              <a:t>11-</a:t>
            </a:r>
            <a:r>
              <a:rPr lang="zh-TW" altLang="en-US" sz="2000" kern="1200" dirty="0">
                <a:solidFill>
                  <a:prstClr val="white"/>
                </a:solidFill>
                <a:latin typeface="Microsoft YaHei" panose="020B0503020204020204" pitchFamily="34" charset="-122"/>
                <a:ea typeface="Microsoft YaHei" panose="020B0503020204020204" pitchFamily="34" charset="-122"/>
                <a:cs typeface="+mn-cs"/>
              </a:rPr>
              <a:t>次年</a:t>
            </a:r>
            <a:r>
              <a:rPr lang="en-US" altLang="zh-TW" sz="2000" kern="1200" dirty="0">
                <a:solidFill>
                  <a:prstClr val="white"/>
                </a:solidFill>
                <a:latin typeface="Microsoft YaHei" panose="020B0503020204020204" pitchFamily="34" charset="-122"/>
                <a:ea typeface="Microsoft YaHei" panose="020B0503020204020204" pitchFamily="34" charset="-122"/>
                <a:cs typeface="+mn-cs"/>
              </a:rPr>
              <a:t>5</a:t>
            </a:r>
            <a:r>
              <a:rPr lang="zh-TW" altLang="en-US" sz="2000" kern="1200" dirty="0">
                <a:solidFill>
                  <a:prstClr val="white"/>
                </a:solidFill>
                <a:latin typeface="Microsoft YaHei" panose="020B0503020204020204" pitchFamily="34" charset="-122"/>
                <a:ea typeface="Microsoft YaHei" panose="020B0503020204020204" pitchFamily="34" charset="-122"/>
                <a:cs typeface="+mn-cs"/>
              </a:rPr>
              <a:t>月</a:t>
            </a:r>
          </a:p>
        </p:txBody>
      </p:sp>
      <p:cxnSp>
        <p:nvCxnSpPr>
          <p:cNvPr id="157" name="直線接點 156">
            <a:extLst>
              <a:ext uri="{FF2B5EF4-FFF2-40B4-BE49-F238E27FC236}">
                <a16:creationId xmlns:a16="http://schemas.microsoft.com/office/drawing/2014/main" id="{FCF6DDC7-C1A8-385E-2789-4934D6D92AA5}"/>
              </a:ext>
            </a:extLst>
          </p:cNvPr>
          <p:cNvCxnSpPr>
            <a:cxnSpLocks/>
          </p:cNvCxnSpPr>
          <p:nvPr/>
        </p:nvCxnSpPr>
        <p:spPr bwMode="auto">
          <a:xfrm flipV="1">
            <a:off x="1044504" y="3426344"/>
            <a:ext cx="4028890" cy="17705"/>
          </a:xfrm>
          <a:prstGeom prst="line">
            <a:avLst/>
          </a:prstGeom>
          <a:solidFill>
            <a:srgbClr val="FFFFFF"/>
          </a:solidFill>
          <a:ln w="12700" cap="flat" cmpd="sng" algn="ctr">
            <a:solidFill>
              <a:srgbClr val="000000"/>
            </a:solidFill>
            <a:prstDash val="solid"/>
            <a:miter lim="800000"/>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標題 1">
            <a:extLst>
              <a:ext uri="{FF2B5EF4-FFF2-40B4-BE49-F238E27FC236}">
                <a16:creationId xmlns:a16="http://schemas.microsoft.com/office/drawing/2014/main" id="{F57011A5-8D3A-BE5E-AF6A-3DAE0327EBDF}"/>
              </a:ext>
            </a:extLst>
          </p:cNvPr>
          <p:cNvSpPr txBox="1"/>
          <p:nvPr/>
        </p:nvSpPr>
        <p:spPr>
          <a:xfrm>
            <a:off x="386834" y="4312890"/>
            <a:ext cx="627480" cy="515970"/>
          </a:xfrm>
          <a:prstGeom prst="rect">
            <a:avLst/>
          </a:prstGeom>
        </p:spPr>
        <p:txBody>
          <a:bodyPr vert="horz" lIns="72744" tIns="36372" rIns="72744" bIns="36372" rtlCol="0" anchor="b">
            <a:noAutofit/>
          </a:bodyPr>
          <a:lstStyle>
            <a:defPPr>
              <a:defRPr lang="zh-TW"/>
            </a:defPPr>
            <a:lvl1pPr>
              <a:lnSpc>
                <a:spcPct val="100000"/>
              </a:lnSpc>
              <a:spcBef>
                <a:spcPct val="0"/>
              </a:spcBef>
              <a:buNone/>
              <a:defRPr sz="1400" b="1">
                <a:solidFill>
                  <a:schemeClr val="bg1"/>
                </a:solidFill>
                <a:latin typeface="微軟正黑體" panose="020B0604030504040204" pitchFamily="34" charset="-120"/>
                <a:ea typeface="微軟正黑體" panose="020B0604030504040204" pitchFamily="34" charset="-120"/>
                <a:cs typeface="+mj-cs"/>
              </a:defRPr>
            </a:lvl1pPr>
          </a:lstStyle>
          <a:p>
            <a:pPr marL="0" marR="0" lvl="0" indent="0" defTabSz="727457" eaLnBrk="1" fontAlgn="auto" latinLnBrk="0" hangingPunct="1">
              <a:lnSpc>
                <a:spcPct val="100000"/>
              </a:lnSpc>
              <a:spcBef>
                <a:spcPct val="0"/>
              </a:spcBef>
              <a:spcAft>
                <a:spcPts val="0"/>
              </a:spcAft>
              <a:buClrTx/>
              <a:buSzTx/>
              <a:buFontTx/>
              <a:buNone/>
              <a:tabLst/>
              <a:defRPr/>
            </a:pPr>
            <a:r>
              <a:rPr kumimoji="0" lang="zh-TW" altLang="en-US" sz="1452"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辦理期程</a:t>
            </a:r>
          </a:p>
        </p:txBody>
      </p:sp>
      <p:sp>
        <p:nvSpPr>
          <p:cNvPr id="159" name="標題 1">
            <a:extLst>
              <a:ext uri="{FF2B5EF4-FFF2-40B4-BE49-F238E27FC236}">
                <a16:creationId xmlns:a16="http://schemas.microsoft.com/office/drawing/2014/main" id="{02E10483-924F-654D-6FF6-B22401933EC3}"/>
              </a:ext>
            </a:extLst>
          </p:cNvPr>
          <p:cNvSpPr txBox="1"/>
          <p:nvPr/>
        </p:nvSpPr>
        <p:spPr>
          <a:xfrm>
            <a:off x="1037313" y="3523036"/>
            <a:ext cx="1989878" cy="548190"/>
          </a:xfrm>
          <a:prstGeom prst="rect">
            <a:avLst/>
          </a:prstGeom>
          <a:solidFill>
            <a:srgbClr val="33CCCC">
              <a:alpha val="49804"/>
            </a:srgbClr>
          </a:solidFill>
          <a:ln>
            <a:solidFill>
              <a:srgbClr val="000000"/>
            </a:solidFill>
          </a:ln>
        </p:spPr>
        <p:txBody>
          <a:bodyPr vert="horz" lIns="72744" tIns="36372" rIns="72744" bIns="36372" rtlCol="0" anchor="ctr">
            <a:noAutofit/>
          </a:bodyPr>
          <a:lstStyle>
            <a:defPPr>
              <a:defRPr lang="zh-TW"/>
            </a:defPPr>
            <a:lvl1pPr>
              <a:lnSpc>
                <a:spcPct val="100000"/>
              </a:lnSpc>
              <a:spcBef>
                <a:spcPct val="0"/>
              </a:spcBef>
              <a:buNone/>
              <a:defRPr sz="1400" b="1">
                <a:solidFill>
                  <a:schemeClr val="bg1"/>
                </a:solidFill>
                <a:latin typeface="微軟正黑體" panose="020B0604030504040204" pitchFamily="34" charset="-120"/>
                <a:ea typeface="微軟正黑體" panose="020B0604030504040204" pitchFamily="34" charset="-120"/>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工作站辦理</a:t>
            </a:r>
            <a:endParaRPr kumimoji="0" lang="en-US" altLang="zh-TW"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sym typeface="微軟正黑體" panose="020B0604030504040204" pitchFamily="34" charset="-120"/>
              </a:rPr>
              <a:t>構造物初檢</a:t>
            </a:r>
            <a:endPar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endParaRPr>
          </a:p>
        </p:txBody>
      </p:sp>
      <p:sp>
        <p:nvSpPr>
          <p:cNvPr id="160" name="標題 1">
            <a:extLst>
              <a:ext uri="{FF2B5EF4-FFF2-40B4-BE49-F238E27FC236}">
                <a16:creationId xmlns:a16="http://schemas.microsoft.com/office/drawing/2014/main" id="{19E7E41B-A2CB-21A2-FB4E-09A10E951C77}"/>
              </a:ext>
            </a:extLst>
          </p:cNvPr>
          <p:cNvSpPr txBox="1"/>
          <p:nvPr/>
        </p:nvSpPr>
        <p:spPr>
          <a:xfrm>
            <a:off x="3077998" y="3526246"/>
            <a:ext cx="1977006" cy="548190"/>
          </a:xfrm>
          <a:prstGeom prst="rect">
            <a:avLst/>
          </a:prstGeom>
          <a:solidFill>
            <a:srgbClr val="C8D278">
              <a:alpha val="50196"/>
            </a:srgbClr>
          </a:solidFill>
          <a:ln>
            <a:solidFill>
              <a:srgbClr val="000000"/>
            </a:solidFill>
          </a:ln>
        </p:spPr>
        <p:txBody>
          <a:bodyPr vert="horz" lIns="72744" tIns="36372" rIns="72744" bIns="36372" rtlCol="0" anchor="ctr">
            <a:noAutofit/>
          </a:bodyPr>
          <a:lstStyle>
            <a:defPPr>
              <a:defRPr lang="zh-TW"/>
            </a:defPPr>
            <a:lvl1pPr>
              <a:lnSpc>
                <a:spcPct val="100000"/>
              </a:lnSpc>
              <a:spcBef>
                <a:spcPct val="0"/>
              </a:spcBef>
              <a:buNone/>
              <a:defRPr sz="1400" b="1">
                <a:solidFill>
                  <a:schemeClr val="bg1"/>
                </a:solidFill>
                <a:latin typeface="微軟正黑體" panose="020B0604030504040204" pitchFamily="34" charset="-120"/>
                <a:ea typeface="微軟正黑體" panose="020B0604030504040204" pitchFamily="34" charset="-120"/>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管理處辦理</a:t>
            </a:r>
            <a:endParaRPr kumimoji="0" lang="en-US" altLang="zh-TW"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sym typeface="微軟正黑體" panose="020B0604030504040204" pitchFamily="34" charset="-120"/>
              </a:rPr>
              <a:t>構造物複檢及改善</a:t>
            </a:r>
            <a:endPar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endParaRPr>
          </a:p>
        </p:txBody>
      </p:sp>
      <p:sp>
        <p:nvSpPr>
          <p:cNvPr id="161" name="標題 1">
            <a:extLst>
              <a:ext uri="{FF2B5EF4-FFF2-40B4-BE49-F238E27FC236}">
                <a16:creationId xmlns:a16="http://schemas.microsoft.com/office/drawing/2014/main" id="{EB877C65-63A3-FC02-C976-09C02917D4C3}"/>
              </a:ext>
            </a:extLst>
          </p:cNvPr>
          <p:cNvSpPr txBox="1"/>
          <p:nvPr/>
        </p:nvSpPr>
        <p:spPr>
          <a:xfrm>
            <a:off x="10272025" y="3843835"/>
            <a:ext cx="1494505" cy="295961"/>
          </a:xfrm>
          <a:prstGeom prst="rect">
            <a:avLst/>
          </a:prstGeom>
          <a:solidFill>
            <a:srgbClr val="C8D278">
              <a:alpha val="50196"/>
            </a:srgbClr>
          </a:solidFill>
          <a:ln>
            <a:solidFill>
              <a:srgbClr val="000000"/>
            </a:solidFill>
          </a:ln>
        </p:spPr>
        <p:txBody>
          <a:bodyPr vert="horz" lIns="72744" tIns="36372" rIns="72744" bIns="36372" rtlCol="0" anchor="ctr">
            <a:noAutofit/>
          </a:bodyPr>
          <a:lstStyle>
            <a:defPPr>
              <a:defRPr lang="zh-TW"/>
            </a:defPPr>
            <a:lvl1pPr>
              <a:lnSpc>
                <a:spcPct val="100000"/>
              </a:lnSpc>
              <a:spcBef>
                <a:spcPct val="0"/>
              </a:spcBef>
              <a:buNone/>
              <a:defRPr sz="1400" b="1">
                <a:solidFill>
                  <a:schemeClr val="bg1"/>
                </a:solidFill>
                <a:latin typeface="微軟正黑體" panose="020B0604030504040204" pitchFamily="34" charset="-120"/>
                <a:ea typeface="微軟正黑體" panose="020B0604030504040204" pitchFamily="34" charset="-120"/>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0"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辦理復建工程</a:t>
            </a:r>
          </a:p>
        </p:txBody>
      </p:sp>
      <p:sp>
        <p:nvSpPr>
          <p:cNvPr id="162" name="標題 1">
            <a:extLst>
              <a:ext uri="{FF2B5EF4-FFF2-40B4-BE49-F238E27FC236}">
                <a16:creationId xmlns:a16="http://schemas.microsoft.com/office/drawing/2014/main" id="{9FC5B236-BA32-7AEC-1E49-E2ACC50FBA6A}"/>
              </a:ext>
            </a:extLst>
          </p:cNvPr>
          <p:cNvSpPr txBox="1"/>
          <p:nvPr/>
        </p:nvSpPr>
        <p:spPr>
          <a:xfrm>
            <a:off x="3171693" y="3094353"/>
            <a:ext cx="976229" cy="343813"/>
          </a:xfrm>
          <a:prstGeom prst="rect">
            <a:avLst/>
          </a:prstGeom>
        </p:spPr>
        <p:txBody>
          <a:bodyPr vert="horz" lIns="72744" tIns="36372" rIns="72744" bIns="36372" rtlCol="0" anchor="b">
            <a:noAutofit/>
          </a:bodyPr>
          <a:lstStyle>
            <a:defPPr>
              <a:defRPr lang="zh-TW"/>
            </a:defPPr>
            <a:lvl1pPr>
              <a:lnSpc>
                <a:spcPct val="100000"/>
              </a:lnSpc>
              <a:spcBef>
                <a:spcPct val="0"/>
              </a:spcBef>
              <a:buNone/>
              <a:defRPr sz="1400" b="1">
                <a:solidFill>
                  <a:schemeClr val="bg1"/>
                </a:solidFill>
                <a:latin typeface="微軟正黑體" panose="020B0604030504040204" pitchFamily="34" charset="-120"/>
                <a:ea typeface="微軟正黑體" panose="020B0604030504040204" pitchFamily="34" charset="-120"/>
                <a:cs typeface="+mj-cs"/>
              </a:defRPr>
            </a:lvl1pPr>
          </a:lstStyle>
          <a:p>
            <a:pPr marL="0" marR="0" lvl="0" indent="0" algn="ctr" defTabSz="727457" eaLnBrk="1" fontAlgn="auto" latinLnBrk="0" hangingPunct="1">
              <a:lnSpc>
                <a:spcPct val="100000"/>
              </a:lnSpc>
              <a:spcBef>
                <a:spcPct val="0"/>
              </a:spcBef>
              <a:spcAft>
                <a:spcPts val="0"/>
              </a:spcAft>
              <a:buClrTx/>
              <a:buSzTx/>
              <a:buFontTx/>
              <a:buNone/>
              <a:tabLst/>
              <a:defRPr/>
            </a:pPr>
            <a:r>
              <a:rPr kumimoji="0" lang="zh-TW" altLang="en-US" sz="1452"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年度巡檢</a:t>
            </a:r>
            <a:endParaRPr kumimoji="0" lang="en-US" altLang="zh-TW" sz="1452"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endParaRPr>
          </a:p>
        </p:txBody>
      </p:sp>
      <p:sp>
        <p:nvSpPr>
          <p:cNvPr id="163" name="標題 1">
            <a:extLst>
              <a:ext uri="{FF2B5EF4-FFF2-40B4-BE49-F238E27FC236}">
                <a16:creationId xmlns:a16="http://schemas.microsoft.com/office/drawing/2014/main" id="{A5CEE294-8073-36F0-7619-2640A97AEE82}"/>
              </a:ext>
            </a:extLst>
          </p:cNvPr>
          <p:cNvSpPr txBox="1"/>
          <p:nvPr/>
        </p:nvSpPr>
        <p:spPr>
          <a:xfrm>
            <a:off x="5101722" y="3523036"/>
            <a:ext cx="1963787" cy="553821"/>
          </a:xfrm>
          <a:prstGeom prst="rect">
            <a:avLst/>
          </a:prstGeom>
          <a:solidFill>
            <a:srgbClr val="F3A155">
              <a:alpha val="50196"/>
            </a:srgbClr>
          </a:solidFill>
          <a:ln>
            <a:solidFill>
              <a:srgbClr val="000000"/>
            </a:solidFill>
          </a:ln>
        </p:spPr>
        <p:txBody>
          <a:bodyPr vert="horz" lIns="72744" tIns="36372" rIns="72744" bIns="36372" rtlCol="0" anchor="ctr">
            <a:noAutofit/>
          </a:bodyPr>
          <a:lstStyle>
            <a:defPPr>
              <a:defRPr lang="zh-TW"/>
            </a:defPPr>
            <a:lvl1pPr>
              <a:lnSpc>
                <a:spcPct val="100000"/>
              </a:lnSpc>
              <a:buNone/>
              <a:defRPr sz="3600" b="1" kern="0">
                <a:solidFill>
                  <a:schemeClr val="tx1"/>
                </a:solidFill>
                <a:latin typeface="微軟正黑體" panose="020B0604030504040204" pitchFamily="34" charset="-120"/>
                <a:ea typeface="微軟正黑體" panose="020B0604030504040204" pitchFamily="34" charset="-120"/>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署本部辦理</a:t>
            </a:r>
            <a:endParaRPr kumimoji="0" lang="en-US" altLang="zh-TW"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構造物抽檢</a:t>
            </a:r>
          </a:p>
        </p:txBody>
      </p:sp>
      <p:sp>
        <p:nvSpPr>
          <p:cNvPr id="164" name="標題 1">
            <a:extLst>
              <a:ext uri="{FF2B5EF4-FFF2-40B4-BE49-F238E27FC236}">
                <a16:creationId xmlns:a16="http://schemas.microsoft.com/office/drawing/2014/main" id="{0B90E363-DDBE-7618-E055-59801027AFA0}"/>
              </a:ext>
            </a:extLst>
          </p:cNvPr>
          <p:cNvSpPr txBox="1"/>
          <p:nvPr/>
        </p:nvSpPr>
        <p:spPr>
          <a:xfrm>
            <a:off x="1043061" y="4625835"/>
            <a:ext cx="6035149" cy="365995"/>
          </a:xfrm>
          <a:prstGeom prst="rect">
            <a:avLst/>
          </a:prstGeom>
          <a:solidFill>
            <a:srgbClr val="418AB3">
              <a:lumMod val="20000"/>
              <a:lumOff val="80000"/>
            </a:srgbClr>
          </a:solidFill>
          <a:ln w="25400" cap="flat" cmpd="sng" algn="ctr">
            <a:noFill/>
            <a:prstDash val="solid"/>
          </a:ln>
          <a:effectLst/>
        </p:spPr>
        <p:txBody>
          <a:bodyPr rtlCol="0" anchor="ctr"/>
          <a:lstStyle>
            <a:defPPr>
              <a:defRPr lang="en-US"/>
            </a:defPPr>
            <a:lvl1pPr algn="ctr" defTabSz="1219170">
              <a:lnSpc>
                <a:spcPts val="2300"/>
              </a:lnSpc>
              <a:defRPr sz="2000" b="1" kern="0">
                <a:solidFill>
                  <a:schemeClr val="accent6">
                    <a:lumMod val="75000"/>
                  </a:schemeClr>
                </a:solidFill>
                <a:latin typeface="Microsoft YaHei UI" panose="020B0503020204020204" pitchFamily="34" charset="-122"/>
                <a:ea typeface="Microsoft YaHei UI" panose="020B0503020204020204" pitchFamily="34" charset="-122"/>
              </a:defRPr>
            </a:lvl1pPr>
            <a:lvl2pPr defTabSz="457200"/>
            <a:lvl3pPr defTabSz="457200"/>
            <a:lvl4pPr defTabSz="457200"/>
            <a:lvl5pPr defTabSz="457200"/>
            <a:lvl6pPr defTabSz="457200"/>
            <a:lvl7pPr defTabSz="457200"/>
            <a:lvl8pPr defTabSz="457200"/>
            <a:lvl9pPr defTabSz="457200"/>
          </a:lstStyle>
          <a:p>
            <a:pPr marL="0" marR="0" lvl="0" indent="0" algn="ctr" defTabSz="1219170" eaLnBrk="1" fontAlgn="auto" latinLnBrk="0" hangingPunct="1">
              <a:lnSpc>
                <a:spcPts val="23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000000">
                    <a:lumMod val="65000"/>
                    <a:lumOff val="35000"/>
                  </a:srgbClr>
                </a:solidFill>
                <a:effectLst/>
                <a:uLnTx/>
                <a:uFillTx/>
                <a:latin typeface="Microsoft YaHei UI" panose="020B0503020204020204" pitchFamily="34" charset="-122"/>
                <a:ea typeface="Microsoft YaHei UI" panose="020B0503020204020204" pitchFamily="34" charset="-122"/>
                <a:cs typeface="+mn-cs"/>
              </a:rPr>
              <a:t>災前整備</a:t>
            </a:r>
          </a:p>
        </p:txBody>
      </p:sp>
      <p:sp>
        <p:nvSpPr>
          <p:cNvPr id="165" name="標題 1">
            <a:extLst>
              <a:ext uri="{FF2B5EF4-FFF2-40B4-BE49-F238E27FC236}">
                <a16:creationId xmlns:a16="http://schemas.microsoft.com/office/drawing/2014/main" id="{98771434-E7C4-8C17-9B2A-2F7E44089AC4}"/>
              </a:ext>
            </a:extLst>
          </p:cNvPr>
          <p:cNvSpPr txBox="1"/>
          <p:nvPr/>
        </p:nvSpPr>
        <p:spPr>
          <a:xfrm>
            <a:off x="7106756" y="4625145"/>
            <a:ext cx="3043556" cy="365995"/>
          </a:xfrm>
          <a:prstGeom prst="rect">
            <a:avLst/>
          </a:prstGeom>
          <a:solidFill>
            <a:srgbClr val="418AB3">
              <a:lumMod val="20000"/>
              <a:lumOff val="80000"/>
            </a:srgbClr>
          </a:solidFill>
          <a:ln w="25400" cap="flat" cmpd="sng" algn="ctr">
            <a:noFill/>
            <a:prstDash val="solid"/>
          </a:ln>
          <a:effectLst/>
        </p:spPr>
        <p:txBody>
          <a:bodyPr rtlCol="0" anchor="ctr"/>
          <a:lstStyle>
            <a:defPPr>
              <a:defRPr lang="en-US"/>
            </a:defPPr>
            <a:lvl1pPr algn="ctr" defTabSz="1219170">
              <a:lnSpc>
                <a:spcPts val="2300"/>
              </a:lnSpc>
              <a:defRPr sz="2000" b="1" kern="0">
                <a:solidFill>
                  <a:schemeClr val="accent6">
                    <a:lumMod val="75000"/>
                  </a:schemeClr>
                </a:solidFill>
                <a:latin typeface="Microsoft YaHei UI" panose="020B0503020204020204" pitchFamily="34" charset="-122"/>
                <a:ea typeface="Microsoft YaHei UI" panose="020B0503020204020204" pitchFamily="34" charset="-122"/>
              </a:defRPr>
            </a:lvl1pPr>
            <a:lvl2pPr defTabSz="457200"/>
            <a:lvl3pPr defTabSz="457200"/>
            <a:lvl4pPr defTabSz="457200"/>
            <a:lvl5pPr defTabSz="457200"/>
            <a:lvl6pPr defTabSz="457200"/>
            <a:lvl7pPr defTabSz="457200"/>
            <a:lvl8pPr defTabSz="457200"/>
            <a:lvl9pPr defTabSz="457200"/>
          </a:lstStyle>
          <a:p>
            <a:pPr marL="0" marR="0" lvl="0" indent="0" algn="ctr" defTabSz="1219170" eaLnBrk="1" fontAlgn="auto" latinLnBrk="0" hangingPunct="1">
              <a:lnSpc>
                <a:spcPts val="2300"/>
              </a:lnSpc>
              <a:spcBef>
                <a:spcPts val="0"/>
              </a:spcBef>
              <a:spcAft>
                <a:spcPts val="0"/>
              </a:spcAft>
              <a:buClrTx/>
              <a:buSzTx/>
              <a:buFontTx/>
              <a:buNone/>
              <a:tabLst/>
              <a:defRPr/>
            </a:pPr>
            <a:r>
              <a:rPr kumimoji="0" lang="zh-TW" altLang="en-US" sz="2000" b="1" i="0" u="none" strike="noStrike" kern="0" cap="none" spc="0" normalizeH="0" baseline="0" noProof="0">
                <a:ln>
                  <a:noFill/>
                </a:ln>
                <a:solidFill>
                  <a:srgbClr val="000000">
                    <a:lumMod val="65000"/>
                    <a:lumOff val="35000"/>
                  </a:srgbClr>
                </a:solidFill>
                <a:effectLst/>
                <a:uLnTx/>
                <a:uFillTx/>
                <a:latin typeface="Microsoft YaHei UI" panose="020B0503020204020204" pitchFamily="34" charset="-122"/>
                <a:ea typeface="Microsoft YaHei UI" panose="020B0503020204020204" pitchFamily="34" charset="-122"/>
                <a:cs typeface="+mn-cs"/>
              </a:rPr>
              <a:t>災中應變</a:t>
            </a:r>
            <a:endParaRPr kumimoji="0" lang="zh-TW" altLang="en-US" sz="2000" b="1" i="0" u="none" strike="noStrike" kern="0" cap="none" spc="0" normalizeH="0" baseline="0" noProof="0" dirty="0">
              <a:ln>
                <a:noFill/>
              </a:ln>
              <a:solidFill>
                <a:srgbClr val="000000">
                  <a:lumMod val="65000"/>
                  <a:lumOff val="35000"/>
                </a:srgbClr>
              </a:solidFill>
              <a:effectLst/>
              <a:uLnTx/>
              <a:uFillTx/>
              <a:latin typeface="Microsoft YaHei UI" panose="020B0503020204020204" pitchFamily="34" charset="-122"/>
              <a:ea typeface="Microsoft YaHei UI" panose="020B0503020204020204" pitchFamily="34" charset="-122"/>
              <a:cs typeface="+mn-cs"/>
            </a:endParaRPr>
          </a:p>
        </p:txBody>
      </p:sp>
      <p:cxnSp>
        <p:nvCxnSpPr>
          <p:cNvPr id="166" name="直線接點 165">
            <a:extLst>
              <a:ext uri="{FF2B5EF4-FFF2-40B4-BE49-F238E27FC236}">
                <a16:creationId xmlns:a16="http://schemas.microsoft.com/office/drawing/2014/main" id="{8366B049-A084-AE13-9955-CCA682624147}"/>
              </a:ext>
            </a:extLst>
          </p:cNvPr>
          <p:cNvCxnSpPr>
            <a:cxnSpLocks/>
          </p:cNvCxnSpPr>
          <p:nvPr/>
        </p:nvCxnSpPr>
        <p:spPr bwMode="auto">
          <a:xfrm>
            <a:off x="1013430" y="3189364"/>
            <a:ext cx="8539" cy="1416697"/>
          </a:xfrm>
          <a:prstGeom prst="line">
            <a:avLst/>
          </a:prstGeom>
          <a:solidFill>
            <a:srgbClr val="FFFFFF"/>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直線接點 166">
            <a:extLst>
              <a:ext uri="{FF2B5EF4-FFF2-40B4-BE49-F238E27FC236}">
                <a16:creationId xmlns:a16="http://schemas.microsoft.com/office/drawing/2014/main" id="{42DF2719-64AE-CBA4-23E0-EA55351E7292}"/>
              </a:ext>
            </a:extLst>
          </p:cNvPr>
          <p:cNvCxnSpPr>
            <a:cxnSpLocks/>
          </p:cNvCxnSpPr>
          <p:nvPr/>
        </p:nvCxnSpPr>
        <p:spPr bwMode="auto">
          <a:xfrm flipH="1">
            <a:off x="3052485" y="3137412"/>
            <a:ext cx="3398" cy="1487733"/>
          </a:xfrm>
          <a:prstGeom prst="line">
            <a:avLst/>
          </a:prstGeom>
          <a:solidFill>
            <a:srgbClr val="FFFFFF"/>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8" name="矩形 167">
            <a:extLst>
              <a:ext uri="{FF2B5EF4-FFF2-40B4-BE49-F238E27FC236}">
                <a16:creationId xmlns:a16="http://schemas.microsoft.com/office/drawing/2014/main" id="{CCD66C65-CAC3-0FA6-F16E-E556E4EC38CF}"/>
              </a:ext>
            </a:extLst>
          </p:cNvPr>
          <p:cNvSpPr/>
          <p:nvPr/>
        </p:nvSpPr>
        <p:spPr>
          <a:xfrm>
            <a:off x="2829576" y="2820152"/>
            <a:ext cx="714555" cy="343812"/>
          </a:xfrm>
          <a:prstGeom prst="rect">
            <a:avLst/>
          </a:prstGeom>
        </p:spPr>
        <p:txBody>
          <a:bodyPr wrap="none">
            <a:spAutoFit/>
          </a:bodyPr>
          <a:lstStyle/>
          <a:p>
            <a:pPr>
              <a:buClrTx/>
              <a:buFontTx/>
              <a:buNone/>
            </a:pPr>
            <a:r>
              <a:rPr lang="en-US" altLang="zh-TW" sz="1634" kern="1200" dirty="0">
                <a:solidFill>
                  <a:srgbClr val="000000">
                    <a:lumMod val="75000"/>
                    <a:lumOff val="25000"/>
                  </a:srgbClr>
                </a:solidFill>
                <a:ea typeface="微軟正黑體" panose="020B0604030504040204" pitchFamily="34" charset="-120"/>
                <a:cs typeface="+mn-cs"/>
              </a:rPr>
              <a:t>111</a:t>
            </a:r>
            <a:r>
              <a:rPr lang="zh-TW" altLang="en-US" sz="1634" kern="1200" dirty="0">
                <a:solidFill>
                  <a:srgbClr val="000000">
                    <a:lumMod val="75000"/>
                    <a:lumOff val="25000"/>
                  </a:srgbClr>
                </a:solidFill>
                <a:ea typeface="微軟正黑體" panose="020B0604030504040204" pitchFamily="34" charset="-120"/>
                <a:cs typeface="+mn-cs"/>
              </a:rPr>
              <a:t>年</a:t>
            </a:r>
            <a:endParaRPr lang="zh-TW" altLang="en-US" sz="817" kern="1200" dirty="0">
              <a:solidFill>
                <a:srgbClr val="000000">
                  <a:lumMod val="75000"/>
                  <a:lumOff val="25000"/>
                </a:srgbClr>
              </a:solidFill>
              <a:ea typeface="微軟正黑體" panose="020B0604030504040204" pitchFamily="34" charset="-120"/>
              <a:cs typeface="+mn-cs"/>
            </a:endParaRPr>
          </a:p>
        </p:txBody>
      </p:sp>
      <p:sp>
        <p:nvSpPr>
          <p:cNvPr id="169" name="矩形 168">
            <a:extLst>
              <a:ext uri="{FF2B5EF4-FFF2-40B4-BE49-F238E27FC236}">
                <a16:creationId xmlns:a16="http://schemas.microsoft.com/office/drawing/2014/main" id="{62C381F0-CFAB-F8FD-B7B5-2CC18A3B6DED}"/>
              </a:ext>
            </a:extLst>
          </p:cNvPr>
          <p:cNvSpPr/>
          <p:nvPr/>
        </p:nvSpPr>
        <p:spPr>
          <a:xfrm>
            <a:off x="836346" y="2822081"/>
            <a:ext cx="730136" cy="343812"/>
          </a:xfrm>
          <a:prstGeom prst="rect">
            <a:avLst/>
          </a:prstGeom>
        </p:spPr>
        <p:txBody>
          <a:bodyPr wrap="none">
            <a:spAutoFit/>
          </a:bodyPr>
          <a:lstStyle/>
          <a:p>
            <a:pPr>
              <a:buClrTx/>
              <a:buFontTx/>
              <a:buNone/>
            </a:pPr>
            <a:r>
              <a:rPr lang="en-US" altLang="zh-TW" sz="1634" kern="1200" dirty="0">
                <a:solidFill>
                  <a:srgbClr val="000000">
                    <a:lumMod val="75000"/>
                    <a:lumOff val="25000"/>
                  </a:srgbClr>
                </a:solidFill>
                <a:ea typeface="微軟正黑體" panose="020B0604030504040204" pitchFamily="34" charset="-120"/>
                <a:cs typeface="+mn-cs"/>
              </a:rPr>
              <a:t>110</a:t>
            </a:r>
            <a:r>
              <a:rPr lang="zh-TW" altLang="en-US" sz="1634" kern="1200" dirty="0">
                <a:solidFill>
                  <a:srgbClr val="000000">
                    <a:lumMod val="75000"/>
                    <a:lumOff val="25000"/>
                  </a:srgbClr>
                </a:solidFill>
                <a:ea typeface="微軟正黑體" panose="020B0604030504040204" pitchFamily="34" charset="-120"/>
                <a:cs typeface="+mn-cs"/>
              </a:rPr>
              <a:t>年</a:t>
            </a:r>
            <a:endParaRPr lang="zh-TW" altLang="en-US" sz="817" kern="1200" dirty="0">
              <a:solidFill>
                <a:srgbClr val="000000">
                  <a:lumMod val="75000"/>
                  <a:lumOff val="25000"/>
                </a:srgbClr>
              </a:solidFill>
              <a:ea typeface="微軟正黑體" panose="020B0604030504040204" pitchFamily="34" charset="-120"/>
              <a:cs typeface="+mn-cs"/>
            </a:endParaRPr>
          </a:p>
        </p:txBody>
      </p:sp>
      <p:sp>
        <p:nvSpPr>
          <p:cNvPr id="170" name="等腰三角形 169">
            <a:extLst>
              <a:ext uri="{FF2B5EF4-FFF2-40B4-BE49-F238E27FC236}">
                <a16:creationId xmlns:a16="http://schemas.microsoft.com/office/drawing/2014/main" id="{CDA47E9C-DB0C-BE27-4389-F3EBFBEB4198}"/>
              </a:ext>
            </a:extLst>
          </p:cNvPr>
          <p:cNvSpPr/>
          <p:nvPr/>
        </p:nvSpPr>
        <p:spPr bwMode="auto">
          <a:xfrm rot="5400000">
            <a:off x="11644796" y="4129191"/>
            <a:ext cx="502479" cy="259010"/>
          </a:xfrm>
          <a:prstGeom prst="triangle">
            <a:avLst>
              <a:gd name="adj" fmla="val 52067"/>
            </a:avLst>
          </a:prstGeom>
          <a:solidFill>
            <a:srgbClr val="4B7087"/>
          </a:solidFill>
          <a:ln w="12700" cap="flat" cmpd="sng" algn="ctr">
            <a:noFill/>
            <a:prstDash val="solid"/>
            <a:miter lim="800000"/>
            <a:headEnd type="none" w="med" len="med"/>
            <a:tailEnd type="none" w="med" len="med"/>
          </a:ln>
          <a:effectLst/>
        </p:spPr>
        <p:txBody>
          <a:bodyPr vert="horz" wrap="square" lIns="20747" tIns="20747" rIns="20747" bIns="20747" numCol="1" rtlCol="0" anchor="ctr" anchorCtr="0" compatLnSpc="1">
            <a:prstTxWarp prst="textNoShape">
              <a:avLst/>
            </a:prstTxWarp>
            <a:spAutoFit/>
          </a:bodyPr>
          <a:lstStyle/>
          <a:p>
            <a:pPr defTabSz="794610" fontAlgn="base" hangingPunct="0">
              <a:spcBef>
                <a:spcPct val="0"/>
              </a:spcBef>
              <a:spcAft>
                <a:spcPct val="0"/>
              </a:spcAft>
              <a:buClrTx/>
              <a:buFontTx/>
              <a:buNone/>
            </a:pPr>
            <a:endParaRPr lang="zh-TW" altLang="en-US" sz="1543" kern="1200">
              <a:latin typeface="Calibri" panose="020F0502020204030204" pitchFamily="34" charset="0"/>
              <a:ea typeface="微軟正黑體" panose="020B0604030504040204" pitchFamily="34" charset="-120"/>
              <a:cs typeface="Calibri" panose="020F0502020204030204" pitchFamily="34" charset="0"/>
              <a:sym typeface="Calibri" panose="020F0502020204030204" pitchFamily="34" charset="0"/>
            </a:endParaRPr>
          </a:p>
        </p:txBody>
      </p:sp>
      <p:sp>
        <p:nvSpPr>
          <p:cNvPr id="171" name="標題 1">
            <a:extLst>
              <a:ext uri="{FF2B5EF4-FFF2-40B4-BE49-F238E27FC236}">
                <a16:creationId xmlns:a16="http://schemas.microsoft.com/office/drawing/2014/main" id="{C1867277-5415-C40D-5693-04F883B2573A}"/>
              </a:ext>
            </a:extLst>
          </p:cNvPr>
          <p:cNvSpPr txBox="1"/>
          <p:nvPr/>
        </p:nvSpPr>
        <p:spPr>
          <a:xfrm>
            <a:off x="10190302" y="4625095"/>
            <a:ext cx="1526836" cy="365996"/>
          </a:xfrm>
          <a:prstGeom prst="rect">
            <a:avLst/>
          </a:prstGeom>
          <a:solidFill>
            <a:srgbClr val="418AB3">
              <a:lumMod val="20000"/>
              <a:lumOff val="80000"/>
            </a:srgbClr>
          </a:solidFill>
          <a:ln w="25400" cap="flat" cmpd="sng" algn="ctr">
            <a:noFill/>
            <a:prstDash val="solid"/>
          </a:ln>
          <a:effectLst/>
        </p:spPr>
        <p:txBody>
          <a:bodyPr rtlCol="0" anchor="ctr"/>
          <a:lstStyle>
            <a:defPPr>
              <a:defRPr lang="en-US"/>
            </a:defPPr>
            <a:lvl1pPr algn="ctr" defTabSz="1219170">
              <a:lnSpc>
                <a:spcPts val="2300"/>
              </a:lnSpc>
              <a:defRPr sz="2000" b="1" kern="0">
                <a:solidFill>
                  <a:schemeClr val="accent6">
                    <a:lumMod val="75000"/>
                  </a:schemeClr>
                </a:solidFill>
                <a:latin typeface="Microsoft YaHei UI" panose="020B0503020204020204" pitchFamily="34" charset="-122"/>
                <a:ea typeface="Microsoft YaHei UI" panose="020B0503020204020204" pitchFamily="34" charset="-122"/>
              </a:defRPr>
            </a:lvl1pPr>
            <a:lvl2pPr defTabSz="457200"/>
            <a:lvl3pPr defTabSz="457200"/>
            <a:lvl4pPr defTabSz="457200"/>
            <a:lvl5pPr defTabSz="457200"/>
            <a:lvl6pPr defTabSz="457200"/>
            <a:lvl7pPr defTabSz="457200"/>
            <a:lvl8pPr defTabSz="457200"/>
            <a:lvl9pPr defTabSz="457200"/>
          </a:lstStyle>
          <a:p>
            <a:pPr marL="0" marR="0" lvl="0" indent="0" algn="ctr" defTabSz="1219170" eaLnBrk="1" fontAlgn="auto" latinLnBrk="0" hangingPunct="1">
              <a:lnSpc>
                <a:spcPts val="23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000000">
                    <a:lumMod val="65000"/>
                    <a:lumOff val="35000"/>
                  </a:srgbClr>
                </a:solidFill>
                <a:effectLst/>
                <a:uLnTx/>
                <a:uFillTx/>
                <a:latin typeface="Microsoft YaHei UI" panose="020B0503020204020204" pitchFamily="34" charset="-122"/>
                <a:ea typeface="Microsoft YaHei UI" panose="020B0503020204020204" pitchFamily="34" charset="-122"/>
                <a:cs typeface="+mn-cs"/>
              </a:rPr>
              <a:t>災後復原</a:t>
            </a:r>
          </a:p>
        </p:txBody>
      </p:sp>
      <p:sp>
        <p:nvSpPr>
          <p:cNvPr id="172" name="標題 1">
            <a:extLst>
              <a:ext uri="{FF2B5EF4-FFF2-40B4-BE49-F238E27FC236}">
                <a16:creationId xmlns:a16="http://schemas.microsoft.com/office/drawing/2014/main" id="{25CFA4A4-3FB9-BEF2-2968-3EE297559511}"/>
              </a:ext>
            </a:extLst>
          </p:cNvPr>
          <p:cNvSpPr txBox="1"/>
          <p:nvPr/>
        </p:nvSpPr>
        <p:spPr>
          <a:xfrm>
            <a:off x="387718" y="3700836"/>
            <a:ext cx="627480" cy="515970"/>
          </a:xfrm>
          <a:prstGeom prst="rect">
            <a:avLst/>
          </a:prstGeom>
        </p:spPr>
        <p:txBody>
          <a:bodyPr vert="horz" lIns="72744" tIns="36372" rIns="72744" bIns="36372" rtlCol="0" anchor="b">
            <a:noAutofit/>
          </a:bodyPr>
          <a:lstStyle>
            <a:defPPr>
              <a:defRPr lang="zh-TW"/>
            </a:defPPr>
            <a:lvl1pPr>
              <a:lnSpc>
                <a:spcPct val="100000"/>
              </a:lnSpc>
              <a:spcBef>
                <a:spcPct val="0"/>
              </a:spcBef>
              <a:buNone/>
              <a:defRPr sz="1400" b="1">
                <a:solidFill>
                  <a:schemeClr val="bg1"/>
                </a:solidFill>
                <a:latin typeface="微軟正黑體" panose="020B0604030504040204" pitchFamily="34" charset="-120"/>
                <a:ea typeface="微軟正黑體" panose="020B0604030504040204" pitchFamily="34" charset="-120"/>
                <a:cs typeface="+mj-cs"/>
              </a:defRPr>
            </a:lvl1pPr>
          </a:lstStyle>
          <a:p>
            <a:pPr marL="0" marR="0" lvl="0" indent="0" defTabSz="727457" eaLnBrk="1" fontAlgn="auto" latinLnBrk="0" hangingPunct="1">
              <a:lnSpc>
                <a:spcPct val="100000"/>
              </a:lnSpc>
              <a:spcBef>
                <a:spcPct val="0"/>
              </a:spcBef>
              <a:spcAft>
                <a:spcPts val="0"/>
              </a:spcAft>
              <a:buClrTx/>
              <a:buSzTx/>
              <a:buFontTx/>
              <a:buNone/>
              <a:tabLst/>
              <a:defRPr/>
            </a:pPr>
            <a:r>
              <a:rPr kumimoji="0" lang="zh-TW" altLang="en-US" sz="1452"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辦理流程</a:t>
            </a:r>
          </a:p>
        </p:txBody>
      </p:sp>
      <p:cxnSp>
        <p:nvCxnSpPr>
          <p:cNvPr id="173" name="直線接點 172">
            <a:extLst>
              <a:ext uri="{FF2B5EF4-FFF2-40B4-BE49-F238E27FC236}">
                <a16:creationId xmlns:a16="http://schemas.microsoft.com/office/drawing/2014/main" id="{3AAC90E6-B118-6F35-34F9-A53674E53397}"/>
              </a:ext>
            </a:extLst>
          </p:cNvPr>
          <p:cNvCxnSpPr>
            <a:cxnSpLocks/>
          </p:cNvCxnSpPr>
          <p:nvPr/>
        </p:nvCxnSpPr>
        <p:spPr bwMode="auto">
          <a:xfrm>
            <a:off x="7120742" y="2776490"/>
            <a:ext cx="49811" cy="1848654"/>
          </a:xfrm>
          <a:prstGeom prst="line">
            <a:avLst/>
          </a:prstGeom>
          <a:solidFill>
            <a:srgbClr val="FFFFFF"/>
          </a:solidFill>
          <a:ln w="25400" cap="flat" cmpd="sng" algn="ctr">
            <a:solidFill>
              <a:srgbClr val="000000"/>
            </a:solidFill>
            <a:prstDash val="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直線接點 173">
            <a:extLst>
              <a:ext uri="{FF2B5EF4-FFF2-40B4-BE49-F238E27FC236}">
                <a16:creationId xmlns:a16="http://schemas.microsoft.com/office/drawing/2014/main" id="{BD0EA227-4415-5C35-3EF3-4BDB2FFDC851}"/>
              </a:ext>
            </a:extLst>
          </p:cNvPr>
          <p:cNvCxnSpPr>
            <a:cxnSpLocks/>
          </p:cNvCxnSpPr>
          <p:nvPr/>
        </p:nvCxnSpPr>
        <p:spPr bwMode="auto">
          <a:xfrm>
            <a:off x="10185274" y="2747053"/>
            <a:ext cx="4930" cy="1877827"/>
          </a:xfrm>
          <a:prstGeom prst="line">
            <a:avLst/>
          </a:prstGeom>
          <a:solidFill>
            <a:srgbClr val="FFFFFF"/>
          </a:solidFill>
          <a:ln w="25400" cap="flat" cmpd="sng" algn="ctr">
            <a:solidFill>
              <a:srgbClr val="000000"/>
            </a:solidFill>
            <a:prstDash val="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標題 1">
            <a:extLst>
              <a:ext uri="{FF2B5EF4-FFF2-40B4-BE49-F238E27FC236}">
                <a16:creationId xmlns:a16="http://schemas.microsoft.com/office/drawing/2014/main" id="{367F3FB5-458E-0400-CC74-894B8C124BF4}"/>
              </a:ext>
            </a:extLst>
          </p:cNvPr>
          <p:cNvSpPr txBox="1"/>
          <p:nvPr/>
        </p:nvSpPr>
        <p:spPr>
          <a:xfrm>
            <a:off x="8121024" y="3287057"/>
            <a:ext cx="1977006" cy="288120"/>
          </a:xfrm>
          <a:prstGeom prst="rect">
            <a:avLst/>
          </a:prstGeom>
          <a:solidFill>
            <a:srgbClr val="F3A155">
              <a:alpha val="50196"/>
            </a:srgbClr>
          </a:solidFill>
          <a:ln>
            <a:solidFill>
              <a:srgbClr val="000000"/>
            </a:solidFill>
          </a:ln>
        </p:spPr>
        <p:txBody>
          <a:bodyPr vert="horz" lIns="72744" tIns="36372" rIns="72744" bIns="36372" rtlCol="0" anchor="ctr">
            <a:noAutofit/>
          </a:bodyPr>
          <a:lstStyle>
            <a:defPPr>
              <a:defRPr lang="zh-TW"/>
            </a:defPPr>
            <a:lvl1pPr>
              <a:lnSpc>
                <a:spcPct val="100000"/>
              </a:lnSpc>
              <a:buNone/>
              <a:defRPr sz="3600" b="1" kern="0">
                <a:solidFill>
                  <a:schemeClr val="tx1"/>
                </a:solidFill>
                <a:latin typeface="微軟正黑體" panose="020B0604030504040204" pitchFamily="34" charset="-120"/>
                <a:ea typeface="微軟正黑體" panose="020B0604030504040204" pitchFamily="34" charset="-120"/>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成立應變小組</a:t>
            </a:r>
            <a:endParaRPr kumimoji="0" lang="en-US" altLang="zh-TW"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endParaRPr>
          </a:p>
        </p:txBody>
      </p:sp>
      <p:sp>
        <p:nvSpPr>
          <p:cNvPr id="176" name="標題 1">
            <a:extLst>
              <a:ext uri="{FF2B5EF4-FFF2-40B4-BE49-F238E27FC236}">
                <a16:creationId xmlns:a16="http://schemas.microsoft.com/office/drawing/2014/main" id="{D1920ED8-0D58-2710-92A3-C69C2FAE6E97}"/>
              </a:ext>
            </a:extLst>
          </p:cNvPr>
          <p:cNvSpPr txBox="1"/>
          <p:nvPr/>
        </p:nvSpPr>
        <p:spPr>
          <a:xfrm>
            <a:off x="8117582" y="2742784"/>
            <a:ext cx="1972059" cy="534342"/>
          </a:xfrm>
          <a:prstGeom prst="rect">
            <a:avLst/>
          </a:prstGeom>
          <a:solidFill>
            <a:srgbClr val="33CCCC">
              <a:alpha val="50196"/>
            </a:srgbClr>
          </a:solidFill>
          <a:ln>
            <a:solidFill>
              <a:srgbClr val="000000"/>
            </a:solidFill>
          </a:ln>
        </p:spPr>
        <p:txBody>
          <a:bodyPr vert="horz" lIns="72744" tIns="36372" rIns="72744" bIns="36372" rtlCol="0" anchor="ctr">
            <a:noAutofit/>
          </a:bodyPr>
          <a:lstStyle>
            <a:defPPr>
              <a:defRPr lang="zh-TW"/>
            </a:defPPr>
            <a:lvl1pPr>
              <a:lnSpc>
                <a:spcPct val="100000"/>
              </a:lnSpc>
              <a:buNone/>
              <a:defRPr sz="3600" b="1" kern="0">
                <a:solidFill>
                  <a:schemeClr val="tx1"/>
                </a:solidFill>
                <a:latin typeface="微軟正黑體" panose="020B0604030504040204" pitchFamily="34" charset="-120"/>
                <a:ea typeface="微軟正黑體" panose="020B0604030504040204" pitchFamily="34" charset="-120"/>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構造物臨前檢查</a:t>
            </a:r>
          </a:p>
        </p:txBody>
      </p:sp>
      <p:sp>
        <p:nvSpPr>
          <p:cNvPr id="177" name="標題 1">
            <a:extLst>
              <a:ext uri="{FF2B5EF4-FFF2-40B4-BE49-F238E27FC236}">
                <a16:creationId xmlns:a16="http://schemas.microsoft.com/office/drawing/2014/main" id="{E8A80308-BE10-706B-5DDB-7273ABDC8781}"/>
              </a:ext>
            </a:extLst>
          </p:cNvPr>
          <p:cNvSpPr txBox="1"/>
          <p:nvPr/>
        </p:nvSpPr>
        <p:spPr>
          <a:xfrm>
            <a:off x="8121024" y="3868986"/>
            <a:ext cx="1977006" cy="288120"/>
          </a:xfrm>
          <a:prstGeom prst="rect">
            <a:avLst/>
          </a:prstGeom>
          <a:solidFill>
            <a:srgbClr val="C8D278">
              <a:alpha val="50196"/>
            </a:srgbClr>
          </a:solidFill>
          <a:ln>
            <a:solidFill>
              <a:srgbClr val="000000"/>
            </a:solidFill>
          </a:ln>
        </p:spPr>
        <p:txBody>
          <a:bodyPr vert="horz" lIns="72744" tIns="36372" rIns="72744" bIns="36372" rtlCol="0" anchor="ctr">
            <a:noAutofit/>
          </a:bodyPr>
          <a:lstStyle>
            <a:defPPr>
              <a:defRPr lang="zh-TW"/>
            </a:defPPr>
            <a:lvl1pPr>
              <a:lnSpc>
                <a:spcPct val="100000"/>
              </a:lnSpc>
              <a:buNone/>
              <a:defRPr sz="3600" b="1" kern="0">
                <a:solidFill>
                  <a:schemeClr val="tx1"/>
                </a:solidFill>
                <a:latin typeface="微軟正黑體" panose="020B0604030504040204" pitchFamily="34" charset="-120"/>
                <a:ea typeface="微軟正黑體" panose="020B0604030504040204" pitchFamily="34" charset="-120"/>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每日例行災害通報</a:t>
            </a:r>
            <a:endParaRPr kumimoji="0" lang="en-US" altLang="zh-TW"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endParaRPr>
          </a:p>
        </p:txBody>
      </p:sp>
      <p:sp>
        <p:nvSpPr>
          <p:cNvPr id="178" name="矩形 177">
            <a:extLst>
              <a:ext uri="{FF2B5EF4-FFF2-40B4-BE49-F238E27FC236}">
                <a16:creationId xmlns:a16="http://schemas.microsoft.com/office/drawing/2014/main" id="{8029C2FD-6D43-5A70-1D86-69DA89679052}"/>
              </a:ext>
            </a:extLst>
          </p:cNvPr>
          <p:cNvSpPr/>
          <p:nvPr/>
        </p:nvSpPr>
        <p:spPr bwMode="auto">
          <a:xfrm>
            <a:off x="7216903" y="2749566"/>
            <a:ext cx="900680" cy="534342"/>
          </a:xfrm>
          <a:prstGeom prst="rect">
            <a:avLst/>
          </a:prstGeom>
          <a:solidFill>
            <a:sysClr val="window" lastClr="FFFFFF">
              <a:lumMod val="65000"/>
            </a:sysClr>
          </a:solidFill>
          <a:ln w="12700" cap="flat" cmpd="sng" algn="ctr">
            <a:noFill/>
            <a:prstDash val="solid"/>
            <a:miter lim="800000"/>
            <a:headEnd type="none" w="med" len="med"/>
            <a:tailEnd type="none" w="med" len="med"/>
          </a:ln>
          <a:effectLst/>
        </p:spPr>
        <p:txBody>
          <a:bodyPr vert="horz" wrap="square" lIns="20747" tIns="20747" rIns="20747" bIns="20747" numCol="1" rtlCol="0" anchor="ctr"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災害</a:t>
            </a:r>
            <a:endParaRPr kumimoji="0" lang="en-US" altLang="zh-TW"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來臨前</a:t>
            </a:r>
          </a:p>
        </p:txBody>
      </p:sp>
      <p:sp>
        <p:nvSpPr>
          <p:cNvPr id="179" name="矩形 178">
            <a:extLst>
              <a:ext uri="{FF2B5EF4-FFF2-40B4-BE49-F238E27FC236}">
                <a16:creationId xmlns:a16="http://schemas.microsoft.com/office/drawing/2014/main" id="{3E3A8099-7374-F5B7-B037-29362F02AE32}"/>
              </a:ext>
            </a:extLst>
          </p:cNvPr>
          <p:cNvSpPr/>
          <p:nvPr/>
        </p:nvSpPr>
        <p:spPr bwMode="auto">
          <a:xfrm>
            <a:off x="7220351" y="3285515"/>
            <a:ext cx="901355" cy="881411"/>
          </a:xfrm>
          <a:prstGeom prst="rect">
            <a:avLst/>
          </a:prstGeom>
          <a:solidFill>
            <a:sysClr val="window" lastClr="FFFFFF">
              <a:lumMod val="65000"/>
            </a:sysClr>
          </a:solidFill>
          <a:ln w="12700" cap="flat" cmpd="sng" algn="ctr">
            <a:noFill/>
            <a:prstDash val="solid"/>
            <a:miter lim="800000"/>
            <a:headEnd type="none" w="med" len="med"/>
            <a:tailEnd type="none" w="med" len="med"/>
          </a:ln>
          <a:effectLst/>
        </p:spPr>
        <p:txBody>
          <a:bodyPr vert="horz" wrap="square" lIns="20747" tIns="20747" rIns="20747" bIns="20747" numCol="1" rtlCol="0" anchor="ctr"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災害發生期間</a:t>
            </a:r>
          </a:p>
        </p:txBody>
      </p:sp>
      <p:grpSp>
        <p:nvGrpSpPr>
          <p:cNvPr id="180" name="Group 81">
            <a:extLst>
              <a:ext uri="{FF2B5EF4-FFF2-40B4-BE49-F238E27FC236}">
                <a16:creationId xmlns:a16="http://schemas.microsoft.com/office/drawing/2014/main" id="{F8B12AD9-12A7-7EEC-A528-AB9DB55AEEFF}"/>
              </a:ext>
            </a:extLst>
          </p:cNvPr>
          <p:cNvGrpSpPr>
            <a:grpSpLocks/>
          </p:cNvGrpSpPr>
          <p:nvPr/>
        </p:nvGrpSpPr>
        <p:grpSpPr bwMode="auto">
          <a:xfrm>
            <a:off x="7407600" y="5384574"/>
            <a:ext cx="4273857" cy="845823"/>
            <a:chOff x="653982" y="101829"/>
            <a:chExt cx="7038654" cy="2781511"/>
          </a:xfrm>
        </p:grpSpPr>
        <p:sp>
          <p:nvSpPr>
            <p:cNvPr id="181" name="Rectangle 82">
              <a:extLst>
                <a:ext uri="{FF2B5EF4-FFF2-40B4-BE49-F238E27FC236}">
                  <a16:creationId xmlns:a16="http://schemas.microsoft.com/office/drawing/2014/main" id="{FBCFD0E9-C842-2F31-5229-A959113B621F}"/>
                </a:ext>
              </a:extLst>
            </p:cNvPr>
            <p:cNvSpPr>
              <a:spLocks/>
            </p:cNvSpPr>
            <p:nvPr/>
          </p:nvSpPr>
          <p:spPr bwMode="auto">
            <a:xfrm>
              <a:off x="653982" y="101829"/>
              <a:ext cx="7038652" cy="2781511"/>
            </a:xfrm>
            <a:prstGeom prst="rect">
              <a:avLst/>
            </a:prstGeom>
            <a:solidFill>
              <a:srgbClr val="7F7F7F">
                <a:alpha val="20000"/>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0747" rIns="20747" anchor="ctr"/>
            <a:lstStyle>
              <a:lvl1pPr defTabSz="457200">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defTabSz="457200">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defTabSz="457200">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defTabSz="457200">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defTabSz="457200">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57200" indent="3503613" defTabSz="457200" fontAlgn="base" hangingPunct="0">
                <a:spcBef>
                  <a:spcPct val="0"/>
                </a:spcBef>
                <a:spcAft>
                  <a:spcPct val="0"/>
                </a:spcAft>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914400" indent="3503613" defTabSz="457200" fontAlgn="base" hangingPunct="0">
                <a:spcBef>
                  <a:spcPct val="0"/>
                </a:spcBef>
                <a:spcAft>
                  <a:spcPct val="0"/>
                </a:spcAft>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1371600" indent="3503613" defTabSz="457200" fontAlgn="base" hangingPunct="0">
                <a:spcBef>
                  <a:spcPct val="0"/>
                </a:spcBef>
                <a:spcAft>
                  <a:spcPct val="0"/>
                </a:spcAft>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1828800" indent="3503613" defTabSz="457200" fontAlgn="base" hangingPunct="0">
                <a:spcBef>
                  <a:spcPct val="0"/>
                </a:spcBef>
                <a:spcAft>
                  <a:spcPct val="0"/>
                </a:spcAft>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a:buClrTx/>
                <a:buFontTx/>
                <a:buNone/>
              </a:pPr>
              <a:endParaRPr lang="zh-TW" altLang="zh-TW" sz="2178" kern="1200">
                <a:latin typeface="微軟正黑體" panose="020B0604030504040204" pitchFamily="34" charset="-120"/>
                <a:ea typeface="微軟正黑體" panose="020B0604030504040204" pitchFamily="34" charset="-120"/>
                <a:sym typeface="微軟正黑體" panose="020B0604030504040204" pitchFamily="34" charset="-120"/>
              </a:endParaRPr>
            </a:p>
          </p:txBody>
        </p:sp>
        <p:sp>
          <p:nvSpPr>
            <p:cNvPr id="182" name="Text Box 83">
              <a:extLst>
                <a:ext uri="{FF2B5EF4-FFF2-40B4-BE49-F238E27FC236}">
                  <a16:creationId xmlns:a16="http://schemas.microsoft.com/office/drawing/2014/main" id="{AFC222A2-C5F8-CD0A-A913-A89CE24C1883}"/>
                </a:ext>
              </a:extLst>
            </p:cNvPr>
            <p:cNvSpPr txBox="1">
              <a:spLocks/>
            </p:cNvSpPr>
            <p:nvPr/>
          </p:nvSpPr>
          <p:spPr bwMode="auto">
            <a:xfrm>
              <a:off x="653982" y="651541"/>
              <a:ext cx="7038654" cy="966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0747" rIns="20747" anchor="ctr">
              <a:spAutoFit/>
            </a:bodyPr>
            <a:lstStyle>
              <a:lvl1pPr defTabSz="457200">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1pPr>
              <a:lvl2pPr defTabSz="457200">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2pPr>
              <a:lvl3pPr defTabSz="457200">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3pPr>
              <a:lvl4pPr defTabSz="457200">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4pPr>
              <a:lvl5pPr defTabSz="457200">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5pPr>
              <a:lvl6pPr marL="457200" indent="3503613" defTabSz="457200" fontAlgn="base" hangingPunct="0">
                <a:spcBef>
                  <a:spcPct val="0"/>
                </a:spcBef>
                <a:spcAft>
                  <a:spcPct val="0"/>
                </a:spcAft>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6pPr>
              <a:lvl7pPr marL="914400" indent="3503613" defTabSz="457200" fontAlgn="base" hangingPunct="0">
                <a:spcBef>
                  <a:spcPct val="0"/>
                </a:spcBef>
                <a:spcAft>
                  <a:spcPct val="0"/>
                </a:spcAft>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7pPr>
              <a:lvl8pPr marL="1371600" indent="3503613" defTabSz="457200" fontAlgn="base" hangingPunct="0">
                <a:spcBef>
                  <a:spcPct val="0"/>
                </a:spcBef>
                <a:spcAft>
                  <a:spcPct val="0"/>
                </a:spcAft>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8pPr>
              <a:lvl9pPr marL="1828800" indent="3503613" defTabSz="457200" fontAlgn="base" hangingPunct="0">
                <a:spcBef>
                  <a:spcPct val="0"/>
                </a:spcBef>
                <a:spcAft>
                  <a:spcPct val="0"/>
                </a:spcAft>
                <a:defRPr sz="3400">
                  <a:solidFill>
                    <a:srgbClr val="000000"/>
                  </a:solidFill>
                  <a:latin typeface="Calibri" panose="020F0502020204030204" pitchFamily="34" charset="0"/>
                  <a:cs typeface="Calibri" panose="020F0502020204030204" pitchFamily="34" charset="0"/>
                  <a:sym typeface="Calibri" panose="020F0502020204030204" pitchFamily="34" charset="0"/>
                </a:defRPr>
              </a:lvl9pPr>
            </a:lstStyle>
            <a:p>
              <a:pPr>
                <a:buClrTx/>
                <a:buFontTx/>
                <a:buNone/>
              </a:pPr>
              <a:endParaRPr lang="zh-TW" altLang="zh-TW" sz="1815" b="1" u="sng" kern="1200" dirty="0">
                <a:latin typeface="微軟正黑體" panose="020B0604030504040204" pitchFamily="34" charset="-120"/>
                <a:ea typeface="微軟正黑體" panose="020B0604030504040204" pitchFamily="34" charset="-120"/>
                <a:sym typeface="微軟正黑體" panose="020B0604030504040204" pitchFamily="34" charset="-120"/>
              </a:endParaRPr>
            </a:p>
            <a:p>
              <a:pPr>
                <a:buClrTx/>
                <a:buFontTx/>
                <a:buNone/>
              </a:pPr>
              <a:endParaRPr lang="zh-TW" altLang="zh-TW" sz="2178" kern="1200" dirty="0">
                <a:latin typeface="微軟正黑體" panose="020B0604030504040204" pitchFamily="34" charset="-120"/>
                <a:ea typeface="微軟正黑體" panose="020B0604030504040204" pitchFamily="34" charset="-120"/>
                <a:sym typeface="微軟正黑體" panose="020B0604030504040204" pitchFamily="34" charset="-120"/>
              </a:endParaRPr>
            </a:p>
          </p:txBody>
        </p:sp>
      </p:grpSp>
      <p:sp>
        <p:nvSpPr>
          <p:cNvPr id="183" name="Text Box 87" descr="矩形 69">
            <a:extLst>
              <a:ext uri="{FF2B5EF4-FFF2-40B4-BE49-F238E27FC236}">
                <a16:creationId xmlns:a16="http://schemas.microsoft.com/office/drawing/2014/main" id="{9A0F5744-783D-2E56-24F0-11AC1F859ABF}"/>
              </a:ext>
            </a:extLst>
          </p:cNvPr>
          <p:cNvSpPr txBox="1">
            <a:spLocks/>
          </p:cNvSpPr>
          <p:nvPr/>
        </p:nvSpPr>
        <p:spPr bwMode="auto">
          <a:xfrm>
            <a:off x="10326846" y="5827660"/>
            <a:ext cx="1253747" cy="331610"/>
          </a:xfrm>
          <a:prstGeom prst="rect">
            <a:avLst/>
          </a:prstGeom>
          <a:solidFill>
            <a:srgbClr val="ECC39D"/>
          </a:solidFill>
          <a:ln>
            <a:solidFill>
              <a:srgbClr val="000000"/>
            </a:solidFill>
          </a:ln>
        </p:spPr>
        <p:txBody>
          <a:bodyPr vert="horz" lIns="72744" tIns="36372" rIns="72744" bIns="36372" rtlCol="0" anchor="ctr">
            <a:noAutofit/>
          </a:bodyPr>
          <a:lstStyle>
            <a:defPPr>
              <a:defRPr lang="zh-TW"/>
            </a:defPPr>
            <a:lvl1pPr algn="ctr">
              <a:lnSpc>
                <a:spcPct val="100000"/>
              </a:lnSpc>
              <a:spcBef>
                <a:spcPct val="0"/>
              </a:spcBef>
              <a:buNone/>
              <a:defRPr sz="1634" b="1" kern="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zh-TW"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sym typeface="微軟正黑體" panose="020B0604030504040204" pitchFamily="34" charset="-120"/>
              </a:rPr>
              <a:t>署</a:t>
            </a: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sym typeface="微軟正黑體" panose="020B0604030504040204" pitchFamily="34" charset="-120"/>
              </a:rPr>
              <a:t>本部</a:t>
            </a:r>
            <a:endParaRPr kumimoji="0" lang="zh-TW" altLang="zh-TW"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sym typeface="微軟正黑體" panose="020B0604030504040204" pitchFamily="34" charset="-120"/>
            </a:endParaRPr>
          </a:p>
        </p:txBody>
      </p:sp>
      <p:sp>
        <p:nvSpPr>
          <p:cNvPr id="184" name="Text Box 87" descr="矩形 69">
            <a:extLst>
              <a:ext uri="{FF2B5EF4-FFF2-40B4-BE49-F238E27FC236}">
                <a16:creationId xmlns:a16="http://schemas.microsoft.com/office/drawing/2014/main" id="{A9D856EC-9A6F-C1A9-0997-B54554350D4A}"/>
              </a:ext>
            </a:extLst>
          </p:cNvPr>
          <p:cNvSpPr txBox="1">
            <a:spLocks/>
          </p:cNvSpPr>
          <p:nvPr/>
        </p:nvSpPr>
        <p:spPr bwMode="auto">
          <a:xfrm>
            <a:off x="8934695" y="5827660"/>
            <a:ext cx="1253747" cy="331610"/>
          </a:xfrm>
          <a:prstGeom prst="rect">
            <a:avLst/>
          </a:prstGeom>
          <a:solidFill>
            <a:srgbClr val="C8D278">
              <a:alpha val="50196"/>
            </a:srgbClr>
          </a:solidFill>
          <a:ln>
            <a:solidFill>
              <a:srgbClr val="000000"/>
            </a:solidFill>
          </a:ln>
        </p:spPr>
        <p:txBody>
          <a:bodyPr vert="horz" lIns="72744" tIns="36372" rIns="72744" bIns="36372" rtlCol="0" anchor="ctr">
            <a:noAutofit/>
          </a:bodyPr>
          <a:lstStyle>
            <a:defPPr>
              <a:defRPr lang="zh-TW"/>
            </a:defPPr>
            <a:lvl1pPr algn="ctr">
              <a:lnSpc>
                <a:spcPct val="100000"/>
              </a:lnSpc>
              <a:spcBef>
                <a:spcPct val="0"/>
              </a:spcBef>
              <a:buNone/>
              <a:defRPr sz="1634" b="1" kern="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sym typeface="微軟正黑體" panose="020B0604030504040204" pitchFamily="34" charset="-120"/>
              </a:rPr>
              <a:t>管理處</a:t>
            </a:r>
            <a:endParaRPr kumimoji="0" lang="zh-TW" altLang="zh-TW"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sym typeface="微軟正黑體" panose="020B0604030504040204" pitchFamily="34" charset="-120"/>
            </a:endParaRPr>
          </a:p>
        </p:txBody>
      </p:sp>
      <p:sp>
        <p:nvSpPr>
          <p:cNvPr id="185" name="Text Box 87" descr="矩形 69">
            <a:extLst>
              <a:ext uri="{FF2B5EF4-FFF2-40B4-BE49-F238E27FC236}">
                <a16:creationId xmlns:a16="http://schemas.microsoft.com/office/drawing/2014/main" id="{E09FC0B0-814A-BC93-37B1-C5EFFB83F183}"/>
              </a:ext>
            </a:extLst>
          </p:cNvPr>
          <p:cNvSpPr txBox="1">
            <a:spLocks/>
          </p:cNvSpPr>
          <p:nvPr/>
        </p:nvSpPr>
        <p:spPr bwMode="auto">
          <a:xfrm>
            <a:off x="7544274" y="5827660"/>
            <a:ext cx="1253747" cy="331610"/>
          </a:xfrm>
          <a:prstGeom prst="rect">
            <a:avLst/>
          </a:prstGeom>
          <a:solidFill>
            <a:srgbClr val="33CCCC">
              <a:alpha val="49804"/>
            </a:srgbClr>
          </a:solidFill>
          <a:ln>
            <a:solidFill>
              <a:srgbClr val="000000"/>
            </a:solidFill>
          </a:ln>
        </p:spPr>
        <p:txBody>
          <a:bodyPr vert="horz" lIns="72744" tIns="36372" rIns="72744" bIns="36372" rtlCol="0" anchor="ctr">
            <a:noAutofit/>
          </a:bodyPr>
          <a:lstStyle>
            <a:defPPr>
              <a:defRPr lang="zh-TW"/>
            </a:defPPr>
            <a:lvl1pPr algn="ctr">
              <a:lnSpc>
                <a:spcPct val="100000"/>
              </a:lnSpc>
              <a:spcBef>
                <a:spcPct val="0"/>
              </a:spcBef>
              <a:buNone/>
              <a:defRPr sz="1634" b="1" kern="0">
                <a:solidFill>
                  <a:schemeClr val="tx1">
                    <a:lumMod val="75000"/>
                    <a:lumOff val="25000"/>
                  </a:schemeClr>
                </a:solidFill>
                <a:latin typeface="微軟正黑體" panose="020B0604030504040204" pitchFamily="34" charset="-120"/>
                <a:ea typeface="微軟正黑體" panose="020B0604030504040204" pitchFamily="34" charset="-120"/>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sym typeface="微軟正黑體" panose="020B0604030504040204" pitchFamily="34" charset="-120"/>
              </a:rPr>
              <a:t>工作站</a:t>
            </a:r>
            <a:endParaRPr kumimoji="0" lang="zh-TW" altLang="zh-TW"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sym typeface="微軟正黑體" panose="020B0604030504040204" pitchFamily="34" charset="-120"/>
            </a:endParaRPr>
          </a:p>
        </p:txBody>
      </p:sp>
      <p:sp>
        <p:nvSpPr>
          <p:cNvPr id="186" name="文字方塊 185">
            <a:extLst>
              <a:ext uri="{FF2B5EF4-FFF2-40B4-BE49-F238E27FC236}">
                <a16:creationId xmlns:a16="http://schemas.microsoft.com/office/drawing/2014/main" id="{A18A7D0F-7AB1-3F45-66AB-535D4243CD1B}"/>
              </a:ext>
            </a:extLst>
          </p:cNvPr>
          <p:cNvSpPr txBox="1"/>
          <p:nvPr/>
        </p:nvSpPr>
        <p:spPr>
          <a:xfrm>
            <a:off x="8850913" y="5392281"/>
            <a:ext cx="1387229" cy="383990"/>
          </a:xfrm>
          <a:prstGeom prst="rect">
            <a:avLst/>
          </a:prstGeom>
          <a:noFill/>
        </p:spPr>
        <p:txBody>
          <a:bodyPr wrap="square">
            <a:spAutoFit/>
          </a:bodyPr>
          <a:lstStyle/>
          <a:p>
            <a:pPr algn="ctr">
              <a:buClrTx/>
              <a:buFontTx/>
              <a:buNone/>
            </a:pPr>
            <a:r>
              <a:rPr lang="zh-TW" altLang="en-US" sz="1800" b="1" u="sng" kern="1200" dirty="0">
                <a:latin typeface="微軟正黑體" panose="020B0604030504040204" pitchFamily="34" charset="-120"/>
                <a:ea typeface="微軟正黑體" panose="020B0604030504040204" pitchFamily="34" charset="-120"/>
                <a:cs typeface="+mn-cs"/>
                <a:sym typeface="微軟正黑體" panose="020B0604030504040204" pitchFamily="34" charset="-120"/>
              </a:rPr>
              <a:t>作業</a:t>
            </a:r>
            <a:r>
              <a:rPr lang="zh-TW" altLang="zh-TW" sz="1800" b="1" u="sng" kern="1200" dirty="0">
                <a:latin typeface="微軟正黑體" panose="020B0604030504040204" pitchFamily="34" charset="-120"/>
                <a:ea typeface="微軟正黑體" panose="020B0604030504040204" pitchFamily="34" charset="-120"/>
                <a:cs typeface="+mn-cs"/>
                <a:sym typeface="微軟正黑體" panose="020B0604030504040204" pitchFamily="34" charset="-120"/>
              </a:rPr>
              <a:t>分工</a:t>
            </a:r>
            <a:endParaRPr lang="en-US" altLang="zh-TW" sz="1800" b="1" u="sng" kern="1200" dirty="0">
              <a:latin typeface="微軟正黑體" panose="020B0604030504040204" pitchFamily="34" charset="-120"/>
              <a:ea typeface="微軟正黑體" panose="020B0604030504040204" pitchFamily="34" charset="-120"/>
              <a:cs typeface="+mn-cs"/>
              <a:sym typeface="微軟正黑體" panose="020B0604030504040204" pitchFamily="34" charset="-120"/>
            </a:endParaRPr>
          </a:p>
        </p:txBody>
      </p:sp>
      <p:cxnSp>
        <p:nvCxnSpPr>
          <p:cNvPr id="187" name="直線接點 186">
            <a:extLst>
              <a:ext uri="{FF2B5EF4-FFF2-40B4-BE49-F238E27FC236}">
                <a16:creationId xmlns:a16="http://schemas.microsoft.com/office/drawing/2014/main" id="{978A7162-71A2-2B42-332F-AF40ADB0862C}"/>
              </a:ext>
            </a:extLst>
          </p:cNvPr>
          <p:cNvCxnSpPr>
            <a:cxnSpLocks/>
          </p:cNvCxnSpPr>
          <p:nvPr/>
        </p:nvCxnSpPr>
        <p:spPr bwMode="auto">
          <a:xfrm flipH="1">
            <a:off x="5077060" y="3206904"/>
            <a:ext cx="10320" cy="1375270"/>
          </a:xfrm>
          <a:prstGeom prst="line">
            <a:avLst/>
          </a:prstGeom>
          <a:solidFill>
            <a:srgbClr val="FFFFFF"/>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8" name="內容版面配置區 2">
            <a:extLst>
              <a:ext uri="{FF2B5EF4-FFF2-40B4-BE49-F238E27FC236}">
                <a16:creationId xmlns:a16="http://schemas.microsoft.com/office/drawing/2014/main" id="{7532C9ED-D890-A5C8-1E32-4A64BD2033F1}"/>
              </a:ext>
            </a:extLst>
          </p:cNvPr>
          <p:cNvSpPr txBox="1">
            <a:spLocks/>
          </p:cNvSpPr>
          <p:nvPr/>
        </p:nvSpPr>
        <p:spPr>
          <a:xfrm>
            <a:off x="280032" y="2308353"/>
            <a:ext cx="4816760" cy="515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n"/>
              <a:defRPr sz="28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p"/>
              <a:defRPr sz="2400" b="1"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p"/>
              <a:defRPr sz="2000" b="1"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p"/>
              <a:defRPr sz="1800" b="1"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p"/>
              <a:defRPr sz="18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zh-TW" altLang="en-US" sz="2600" dirty="0">
                <a:solidFill>
                  <a:srgbClr val="418AB3">
                    <a:lumMod val="75000"/>
                  </a:srgbClr>
                </a:solidFill>
                <a:ea typeface="微軟正黑體" panose="020B0604030504040204" pitchFamily="34" charset="-120"/>
              </a:rPr>
              <a:t>辦理期程</a:t>
            </a:r>
            <a:r>
              <a:rPr lang="en-US" altLang="zh-TW" sz="2600" dirty="0">
                <a:solidFill>
                  <a:srgbClr val="418AB3">
                    <a:lumMod val="75000"/>
                  </a:srgbClr>
                </a:solidFill>
                <a:ea typeface="微軟正黑體" panose="020B0604030504040204" pitchFamily="34" charset="-120"/>
              </a:rPr>
              <a:t>(</a:t>
            </a:r>
            <a:r>
              <a:rPr lang="zh-TW" altLang="en-US" sz="2600" dirty="0">
                <a:solidFill>
                  <a:srgbClr val="418AB3">
                    <a:lumMod val="75000"/>
                  </a:srgbClr>
                </a:solidFill>
                <a:ea typeface="微軟正黑體" panose="020B0604030504040204" pitchFamily="34" charset="-120"/>
              </a:rPr>
              <a:t>以</a:t>
            </a:r>
            <a:r>
              <a:rPr lang="en-US" altLang="zh-TW" sz="2600" dirty="0">
                <a:solidFill>
                  <a:srgbClr val="418AB3">
                    <a:lumMod val="75000"/>
                  </a:srgbClr>
                </a:solidFill>
                <a:ea typeface="微軟正黑體" panose="020B0604030504040204" pitchFamily="34" charset="-120"/>
              </a:rPr>
              <a:t>110-111</a:t>
            </a:r>
            <a:r>
              <a:rPr lang="zh-TW" altLang="en-US" sz="2600" dirty="0">
                <a:solidFill>
                  <a:srgbClr val="418AB3">
                    <a:lumMod val="75000"/>
                  </a:srgbClr>
                </a:solidFill>
                <a:ea typeface="微軟正黑體" panose="020B0604030504040204" pitchFamily="34" charset="-120"/>
              </a:rPr>
              <a:t>年為例</a:t>
            </a:r>
            <a:r>
              <a:rPr lang="en-US" altLang="zh-TW" sz="2600" dirty="0">
                <a:solidFill>
                  <a:srgbClr val="418AB3">
                    <a:lumMod val="75000"/>
                  </a:srgbClr>
                </a:solidFill>
                <a:ea typeface="微軟正黑體" panose="020B0604030504040204" pitchFamily="34" charset="-120"/>
              </a:rPr>
              <a:t>)</a:t>
            </a:r>
          </a:p>
        </p:txBody>
      </p:sp>
      <p:sp>
        <p:nvSpPr>
          <p:cNvPr id="189" name="內容版面配置區 2">
            <a:extLst>
              <a:ext uri="{FF2B5EF4-FFF2-40B4-BE49-F238E27FC236}">
                <a16:creationId xmlns:a16="http://schemas.microsoft.com/office/drawing/2014/main" id="{876857BB-36C5-C444-99D5-A490FC1106A7}"/>
              </a:ext>
            </a:extLst>
          </p:cNvPr>
          <p:cNvSpPr txBox="1">
            <a:spLocks/>
          </p:cNvSpPr>
          <p:nvPr/>
        </p:nvSpPr>
        <p:spPr>
          <a:xfrm>
            <a:off x="280032" y="1095079"/>
            <a:ext cx="11401425" cy="843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n"/>
              <a:defRPr sz="28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p"/>
              <a:defRPr sz="2400" b="1"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p"/>
              <a:defRPr sz="2000" b="1"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p"/>
              <a:defRPr sz="1800" b="1"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p"/>
              <a:defRPr sz="18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zh-TW" altLang="en-US" sz="2600" dirty="0">
                <a:solidFill>
                  <a:srgbClr val="418AB3">
                    <a:lumMod val="75000"/>
                  </a:srgbClr>
                </a:solidFill>
                <a:ea typeface="微軟正黑體" panose="020B0604030504040204" pitchFamily="34" charset="-120"/>
              </a:rPr>
              <a:t>法源依據</a:t>
            </a:r>
            <a:endParaRPr lang="en-US" altLang="zh-TW" sz="2600" dirty="0">
              <a:solidFill>
                <a:srgbClr val="418AB3">
                  <a:lumMod val="75000"/>
                </a:srgbClr>
              </a:solidFill>
              <a:ea typeface="微軟正黑體" panose="020B0604030504040204" pitchFamily="34" charset="-120"/>
            </a:endParaRPr>
          </a:p>
        </p:txBody>
      </p:sp>
      <p:sp>
        <p:nvSpPr>
          <p:cNvPr id="190" name="文字方塊 189">
            <a:extLst>
              <a:ext uri="{FF2B5EF4-FFF2-40B4-BE49-F238E27FC236}">
                <a16:creationId xmlns:a16="http://schemas.microsoft.com/office/drawing/2014/main" id="{AF199F21-3988-493E-3755-EF27443B9134}"/>
              </a:ext>
            </a:extLst>
          </p:cNvPr>
          <p:cNvSpPr txBox="1"/>
          <p:nvPr/>
        </p:nvSpPr>
        <p:spPr>
          <a:xfrm>
            <a:off x="130070" y="1531569"/>
            <a:ext cx="12103100" cy="923330"/>
          </a:xfrm>
          <a:prstGeom prst="rect">
            <a:avLst/>
          </a:prstGeom>
          <a:noFill/>
        </p:spPr>
        <p:txBody>
          <a:bodyPr wrap="square">
            <a:spAutoFit/>
          </a:bodyPr>
          <a:lstStyle/>
          <a:p>
            <a:pPr marL="457200" lvl="1">
              <a:buClrTx/>
              <a:buFontTx/>
              <a:buNone/>
            </a:pPr>
            <a:r>
              <a:rPr lang="zh-TW" altLang="en-US" sz="1800" b="1" kern="1200" dirty="0">
                <a:ea typeface="微軟正黑體" panose="020B0604030504040204" pitchFamily="34" charset="-120"/>
                <a:cs typeface="+mn-cs"/>
              </a:rPr>
              <a:t>農田水利法第</a:t>
            </a:r>
            <a:r>
              <a:rPr lang="en-US" altLang="zh-TW" sz="1800" b="1" kern="1200" dirty="0">
                <a:ea typeface="微軟正黑體" panose="020B0604030504040204" pitchFamily="34" charset="-120"/>
                <a:cs typeface="+mn-cs"/>
              </a:rPr>
              <a:t>18</a:t>
            </a:r>
            <a:r>
              <a:rPr lang="zh-TW" altLang="en-US" sz="1800" b="1" kern="1200" dirty="0">
                <a:ea typeface="微軟正黑體" panose="020B0604030504040204" pitchFamily="34" charset="-120"/>
                <a:cs typeface="+mn-cs"/>
              </a:rPr>
              <a:t>條第</a:t>
            </a:r>
            <a:r>
              <a:rPr lang="en-US" altLang="zh-TW" sz="1800" b="1" kern="1200" dirty="0">
                <a:ea typeface="微軟正黑體" panose="020B0604030504040204" pitchFamily="34" charset="-120"/>
                <a:cs typeface="+mn-cs"/>
              </a:rPr>
              <a:t>1</a:t>
            </a:r>
            <a:r>
              <a:rPr lang="zh-TW" altLang="en-US" sz="1800" b="1" kern="1200" dirty="0">
                <a:ea typeface="微軟正黑體" panose="020B0604030504040204" pitchFamily="34" charset="-120"/>
                <a:cs typeface="+mn-cs"/>
              </a:rPr>
              <a:t>項第</a:t>
            </a:r>
            <a:r>
              <a:rPr lang="en-US" altLang="zh-TW" sz="1800" b="1" kern="1200" dirty="0">
                <a:ea typeface="微軟正黑體" panose="020B0604030504040204" pitchFamily="34" charset="-120"/>
                <a:cs typeface="+mn-cs"/>
              </a:rPr>
              <a:t>4</a:t>
            </a:r>
            <a:r>
              <a:rPr lang="zh-TW" altLang="en-US" sz="1800" b="1" kern="1200" dirty="0">
                <a:ea typeface="微軟正黑體" panose="020B0604030504040204" pitchFamily="34" charset="-120"/>
                <a:cs typeface="+mn-cs"/>
              </a:rPr>
              <a:t>款</a:t>
            </a:r>
            <a:r>
              <a:rPr lang="zh-TW" altLang="en-US" sz="1800" kern="1200" dirty="0">
                <a:ea typeface="微軟正黑體" panose="020B0604030504040204" pitchFamily="34" charset="-120"/>
                <a:cs typeface="+mn-cs"/>
              </a:rPr>
              <a:t>：應辦理農田水利設施</a:t>
            </a:r>
            <a:r>
              <a:rPr lang="zh-TW" altLang="en-US" sz="1800" u="sng" kern="1200" dirty="0">
                <a:effectLst>
                  <a:outerShdw blurRad="38100" dist="38100" dir="2700000" algn="tl">
                    <a:srgbClr val="000000">
                      <a:alpha val="43137"/>
                    </a:srgbClr>
                  </a:outerShdw>
                </a:effectLst>
                <a:ea typeface="微軟正黑體" panose="020B0604030504040204" pitchFamily="34" charset="-120"/>
                <a:cs typeface="+mn-cs"/>
              </a:rPr>
              <a:t>災害預防及搶救</a:t>
            </a:r>
            <a:r>
              <a:rPr lang="zh-TW" altLang="en-US" sz="1800" kern="1200" dirty="0">
                <a:ea typeface="微軟正黑體" panose="020B0604030504040204" pitchFamily="34" charset="-120"/>
                <a:cs typeface="+mn-cs"/>
              </a:rPr>
              <a:t>。</a:t>
            </a:r>
            <a:endParaRPr lang="en-US" altLang="zh-TW" sz="1800" kern="1200" dirty="0">
              <a:ea typeface="微軟正黑體" panose="020B0604030504040204" pitchFamily="34" charset="-120"/>
              <a:cs typeface="+mn-cs"/>
            </a:endParaRPr>
          </a:p>
          <a:p>
            <a:pPr marL="457200" lvl="1">
              <a:buClrTx/>
              <a:buFontTx/>
              <a:buNone/>
            </a:pPr>
            <a:r>
              <a:rPr lang="zh-TW" altLang="en-US" sz="1800" b="1" kern="1200" dirty="0">
                <a:ea typeface="微軟正黑體" panose="020B0604030504040204" pitchFamily="34" charset="-120"/>
                <a:cs typeface="+mn-cs"/>
              </a:rPr>
              <a:t>行政院農業委員會農田水利署管理處辦理風災水災災害緊急應變作業要點</a:t>
            </a:r>
            <a:r>
              <a:rPr lang="zh-TW" altLang="en-US" sz="1800" kern="1200" dirty="0">
                <a:ea typeface="微軟正黑體" panose="020B0604030504040204" pitchFamily="34" charset="-120"/>
                <a:cs typeface="+mn-cs"/>
              </a:rPr>
              <a:t>：訂定</a:t>
            </a:r>
            <a:r>
              <a:rPr lang="zh-TW" altLang="zh-TW" sz="1800" kern="1200" dirty="0">
                <a:ea typeface="微軟正黑體" panose="020B0604030504040204" pitchFamily="34" charset="-120"/>
                <a:cs typeface="+mn-cs"/>
              </a:rPr>
              <a:t>災害緊急應變作業</a:t>
            </a:r>
            <a:r>
              <a:rPr lang="zh-TW" altLang="en-US" sz="1800" kern="1200" dirty="0">
                <a:ea typeface="微軟正黑體" panose="020B0604030504040204" pitchFamily="34" charset="-120"/>
                <a:cs typeface="+mn-cs"/>
              </a:rPr>
              <a:t>規範。</a:t>
            </a:r>
          </a:p>
          <a:p>
            <a:pPr marL="457200" lvl="1">
              <a:buClrTx/>
              <a:buFontTx/>
              <a:buNone/>
            </a:pPr>
            <a:endParaRPr lang="en-US" altLang="zh-TW" sz="1800" kern="1200" dirty="0">
              <a:ea typeface="微軟正黑體" panose="020B0604030504040204" pitchFamily="34" charset="-120"/>
              <a:cs typeface="+mn-cs"/>
            </a:endParaRPr>
          </a:p>
        </p:txBody>
      </p:sp>
      <p:sp>
        <p:nvSpPr>
          <p:cNvPr id="191" name="矩形: 圓角 190">
            <a:extLst>
              <a:ext uri="{FF2B5EF4-FFF2-40B4-BE49-F238E27FC236}">
                <a16:creationId xmlns:a16="http://schemas.microsoft.com/office/drawing/2014/main" id="{13C806F3-506D-2592-1252-ECF0583D62E5}"/>
              </a:ext>
            </a:extLst>
          </p:cNvPr>
          <p:cNvSpPr/>
          <p:nvPr/>
        </p:nvSpPr>
        <p:spPr>
          <a:xfrm>
            <a:off x="1013430" y="5070524"/>
            <a:ext cx="1989879" cy="1574939"/>
          </a:xfrm>
          <a:prstGeom prst="roundRect">
            <a:avLst/>
          </a:prstGeom>
          <a:solidFill>
            <a:srgbClr val="33CCCC">
              <a:alpha val="23000"/>
            </a:srgbClr>
          </a:solidFill>
          <a:ln w="12700" cap="flat" cmpd="sng" algn="ctr">
            <a:noFill/>
            <a:prstDash val="solid"/>
            <a:miter lim="800000"/>
          </a:ln>
          <a:effectLst/>
        </p:spPr>
        <p:txBody>
          <a:bodyPr rtlCol="0" anchor="ctr"/>
          <a:lstStyle/>
          <a:p>
            <a:pPr marL="0" marR="0" lvl="0" indent="0" algn="just" defTabSz="1219170" eaLnBrk="1" fontAlgn="auto" latinLnBrk="0" hangingPunct="1">
              <a:lnSpc>
                <a:spcPct val="150000"/>
              </a:lnSpc>
              <a:spcBef>
                <a:spcPts val="0"/>
              </a:spcBef>
              <a:spcAft>
                <a:spcPts val="0"/>
              </a:spcAft>
              <a:buClrTx/>
              <a:buSzTx/>
              <a:buFontTx/>
              <a:buNone/>
              <a:tabLst/>
              <a:defRPr/>
            </a:pPr>
            <a:r>
              <a:rPr kumimoji="0" lang="zh-TW" altLang="en-US" sz="1500" b="1" i="0" u="none"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應於</a:t>
            </a:r>
            <a:r>
              <a:rPr kumimoji="0" lang="en-US" altLang="zh-TW" sz="1500" b="1" i="0" u="sng"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12</a:t>
            </a:r>
            <a:r>
              <a:rPr kumimoji="0" lang="zh-TW" altLang="en-US" sz="1500" b="1" i="0" u="sng"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月底</a:t>
            </a:r>
            <a:r>
              <a:rPr kumimoji="0" lang="zh-TW" altLang="en-US" sz="1500" b="1" i="0" u="none"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前</a:t>
            </a:r>
            <a:r>
              <a:rPr kumimoji="0" lang="zh-TW" altLang="en-US" sz="1500" b="1" i="0" u="sng"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完成構造物初檢及缺失改善</a:t>
            </a:r>
            <a:r>
              <a:rPr kumimoji="0" lang="zh-TW" altLang="en-US" sz="1500" b="1" i="0" u="none"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，並將初檢報表送管理處備查</a:t>
            </a:r>
            <a:endParaRPr kumimoji="0" lang="zh-TW" altLang="zh-TW" sz="1500" b="0" i="0" u="none"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endParaRPr>
          </a:p>
        </p:txBody>
      </p:sp>
      <p:sp>
        <p:nvSpPr>
          <p:cNvPr id="192" name="矩形: 圓角 191">
            <a:extLst>
              <a:ext uri="{FF2B5EF4-FFF2-40B4-BE49-F238E27FC236}">
                <a16:creationId xmlns:a16="http://schemas.microsoft.com/office/drawing/2014/main" id="{122E52FA-0EF8-FA61-BF0A-AF617B476B80}"/>
              </a:ext>
            </a:extLst>
          </p:cNvPr>
          <p:cNvSpPr/>
          <p:nvPr/>
        </p:nvSpPr>
        <p:spPr>
          <a:xfrm>
            <a:off x="3025695" y="5070524"/>
            <a:ext cx="2076027" cy="1574939"/>
          </a:xfrm>
          <a:prstGeom prst="roundRect">
            <a:avLst/>
          </a:prstGeom>
          <a:solidFill>
            <a:srgbClr val="A6B727">
              <a:lumMod val="40000"/>
              <a:lumOff val="60000"/>
              <a:alpha val="27000"/>
            </a:srgbClr>
          </a:solidFill>
          <a:ln w="12700" cap="flat" cmpd="sng" algn="ctr">
            <a:noFill/>
            <a:prstDash val="solid"/>
            <a:miter lim="800000"/>
          </a:ln>
          <a:effectLst/>
        </p:spPr>
        <p:txBody>
          <a:bodyPr rtlCol="0" anchor="ctr"/>
          <a:lstStyle/>
          <a:p>
            <a:pPr marL="0" marR="0" lvl="0" indent="0" algn="just" defTabSz="1219170" eaLnBrk="1" fontAlgn="auto" latinLnBrk="0" hangingPunct="1">
              <a:lnSpc>
                <a:spcPct val="150000"/>
              </a:lnSpc>
              <a:spcBef>
                <a:spcPts val="0"/>
              </a:spcBef>
              <a:spcAft>
                <a:spcPts val="0"/>
              </a:spcAft>
              <a:buClrTx/>
              <a:buSzTx/>
              <a:buFontTx/>
              <a:buNone/>
              <a:tabLst/>
              <a:defRPr/>
            </a:pPr>
            <a:r>
              <a:rPr kumimoji="0" lang="zh-TW" altLang="en-US" sz="1500" b="1" i="0" u="none"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應於</a:t>
            </a:r>
            <a:r>
              <a:rPr kumimoji="0" lang="zh-TW" altLang="en-US" sz="1500" b="1" i="0" u="sng"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隔年</a:t>
            </a:r>
            <a:r>
              <a:rPr kumimoji="0" lang="en-US" altLang="zh-TW" sz="1500" b="1" i="0" u="sng"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2</a:t>
            </a:r>
            <a:r>
              <a:rPr kumimoji="0" lang="zh-TW" altLang="en-US" sz="1500" b="1" i="0" u="sng"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月底</a:t>
            </a:r>
            <a:r>
              <a:rPr kumimoji="0" lang="zh-TW" altLang="en-US" sz="1500" b="1" i="0" u="none"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前完成</a:t>
            </a:r>
            <a:r>
              <a:rPr kumimoji="0" lang="zh-TW" altLang="en-US" sz="1500" b="1" i="0" u="sng"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重要構造物複檢及缺失改善</a:t>
            </a:r>
            <a:r>
              <a:rPr kumimoji="0" lang="zh-TW" altLang="en-US" sz="1500" b="1" i="0" u="none"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rPr>
              <a:t>，並將複檢報送署本部備查</a:t>
            </a:r>
            <a:endParaRPr kumimoji="0" lang="en-US" altLang="zh-TW" sz="1500" b="1" i="0" u="none" strike="noStrike" kern="1200" cap="none" spc="0" normalizeH="0" baseline="0" noProof="0" dirty="0">
              <a:ln>
                <a:noFill/>
              </a:ln>
              <a:solidFill>
                <a:srgbClr val="1C1C1C"/>
              </a:solidFill>
              <a:effectLst/>
              <a:uLnTx/>
              <a:uFillTx/>
              <a:latin typeface="微軟正黑體" panose="020B0604030504040204" pitchFamily="34" charset="-120"/>
              <a:ea typeface="微軟正黑體" panose="020B0604030504040204" pitchFamily="34" charset="-120"/>
              <a:cs typeface="+mn-cs"/>
            </a:endParaRPr>
          </a:p>
        </p:txBody>
      </p:sp>
      <p:sp>
        <p:nvSpPr>
          <p:cNvPr id="193" name="文字方塊 192">
            <a:extLst>
              <a:ext uri="{FF2B5EF4-FFF2-40B4-BE49-F238E27FC236}">
                <a16:creationId xmlns:a16="http://schemas.microsoft.com/office/drawing/2014/main" id="{8FE6B735-294D-0527-A54C-51D63AA7ED52}"/>
              </a:ext>
            </a:extLst>
          </p:cNvPr>
          <p:cNvSpPr txBox="1"/>
          <p:nvPr/>
        </p:nvSpPr>
        <p:spPr>
          <a:xfrm>
            <a:off x="5102868" y="5067060"/>
            <a:ext cx="1962641" cy="1587527"/>
          </a:xfrm>
          <a:prstGeom prst="roundRect">
            <a:avLst/>
          </a:prstGeom>
          <a:solidFill>
            <a:srgbClr val="ECC39D"/>
          </a:solidFill>
        </p:spPr>
        <p:txBody>
          <a:bodyPr wrap="square">
            <a:spAutoFit/>
          </a:bodyPr>
          <a:lstStyle/>
          <a:p>
            <a:pPr algn="just" defTabSz="1219170">
              <a:lnSpc>
                <a:spcPct val="150000"/>
              </a:lnSpc>
              <a:buClrTx/>
              <a:buFontTx/>
              <a:buNone/>
              <a:defRPr/>
            </a:pPr>
            <a:r>
              <a:rPr lang="zh-TW" altLang="en-US" sz="1500" b="1" kern="1200" dirty="0">
                <a:solidFill>
                  <a:srgbClr val="1C1C1C"/>
                </a:solidFill>
                <a:latin typeface="微軟正黑體" panose="020B0604030504040204" pitchFamily="34" charset="-120"/>
                <a:ea typeface="微軟正黑體" panose="020B0604030504040204" pitchFamily="34" charset="-120"/>
                <a:cs typeface="+mn-cs"/>
              </a:rPr>
              <a:t>於汛期前針對</a:t>
            </a:r>
            <a:r>
              <a:rPr lang="zh-TW" altLang="en-US" sz="1500" b="1" u="sng" kern="1200" dirty="0">
                <a:solidFill>
                  <a:srgbClr val="1C1C1C"/>
                </a:solidFill>
                <a:latin typeface="微軟正黑體" panose="020B0604030504040204" pitchFamily="34" charset="-120"/>
                <a:ea typeface="微軟正黑體" panose="020B0604030504040204" pitchFamily="34" charset="-120"/>
                <a:cs typeface="+mn-cs"/>
              </a:rPr>
              <a:t>重要構造物進行抽查</a:t>
            </a:r>
            <a:r>
              <a:rPr lang="zh-TW" altLang="en-US" sz="1500" b="1" kern="1200" dirty="0">
                <a:solidFill>
                  <a:srgbClr val="1C1C1C"/>
                </a:solidFill>
                <a:latin typeface="微軟正黑體" panose="020B0604030504040204" pitchFamily="34" charset="-120"/>
                <a:ea typeface="微軟正黑體" panose="020B0604030504040204" pitchFamily="34" charset="-120"/>
                <a:cs typeface="+mn-cs"/>
              </a:rPr>
              <a:t>，並將抽檢缺失發函管理處改善</a:t>
            </a:r>
            <a:endParaRPr lang="en-US" altLang="zh-TW" sz="1500" b="1" kern="1200" dirty="0">
              <a:solidFill>
                <a:srgbClr val="1C1C1C"/>
              </a:solidFill>
              <a:latin typeface="微軟正黑體" panose="020B0604030504040204" pitchFamily="34" charset="-120"/>
              <a:ea typeface="微軟正黑體" panose="020B0604030504040204" pitchFamily="34" charset="-120"/>
              <a:cs typeface="+mn-cs"/>
            </a:endParaRPr>
          </a:p>
        </p:txBody>
      </p:sp>
      <p:sp>
        <p:nvSpPr>
          <p:cNvPr id="194" name="標題 1">
            <a:extLst>
              <a:ext uri="{FF2B5EF4-FFF2-40B4-BE49-F238E27FC236}">
                <a16:creationId xmlns:a16="http://schemas.microsoft.com/office/drawing/2014/main" id="{6B8FB5EE-B541-EAF2-1EAB-EE0FE7845750}"/>
              </a:ext>
            </a:extLst>
          </p:cNvPr>
          <p:cNvSpPr txBox="1"/>
          <p:nvPr/>
        </p:nvSpPr>
        <p:spPr>
          <a:xfrm>
            <a:off x="8121024" y="3576710"/>
            <a:ext cx="1977006" cy="288120"/>
          </a:xfrm>
          <a:prstGeom prst="rect">
            <a:avLst/>
          </a:prstGeom>
          <a:solidFill>
            <a:srgbClr val="C8D278">
              <a:alpha val="50196"/>
            </a:srgbClr>
          </a:solidFill>
          <a:ln>
            <a:solidFill>
              <a:srgbClr val="000000"/>
            </a:solidFill>
          </a:ln>
        </p:spPr>
        <p:txBody>
          <a:bodyPr vert="horz" lIns="72744" tIns="36372" rIns="72744" bIns="36372" rtlCol="0" anchor="ctr">
            <a:noAutofit/>
          </a:bodyPr>
          <a:lstStyle>
            <a:defPPr>
              <a:defRPr lang="zh-TW"/>
            </a:defPPr>
            <a:lvl1pPr>
              <a:lnSpc>
                <a:spcPct val="100000"/>
              </a:lnSpc>
              <a:buNone/>
              <a:defRPr sz="3600" b="1" kern="0">
                <a:solidFill>
                  <a:schemeClr val="tx1"/>
                </a:solidFill>
                <a:latin typeface="微軟正黑體" panose="020B0604030504040204" pitchFamily="34" charset="-120"/>
                <a:ea typeface="微軟正黑體" panose="020B0604030504040204" pitchFamily="34" charset="-120"/>
                <a:cs typeface="+mj-cs"/>
              </a:defRPr>
            </a:lvl1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zh-TW" altLang="en-US"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rPr>
              <a:t>成立應變小組</a:t>
            </a:r>
            <a:endParaRPr kumimoji="0" lang="en-US" altLang="zh-TW" sz="1634" b="1" i="0" u="none" strike="noStrike" kern="0" cap="none" spc="0" normalizeH="0" baseline="0" noProof="0" dirty="0">
              <a:ln>
                <a:noFill/>
              </a:ln>
              <a:solidFill>
                <a:srgbClr val="000000">
                  <a:lumMod val="75000"/>
                  <a:lumOff val="25000"/>
                </a:srgbClr>
              </a:solidFill>
              <a:effectLst/>
              <a:uLnTx/>
              <a:uFillTx/>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730122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9" name="Google Shape;43;p2">
            <a:extLst>
              <a:ext uri="{FF2B5EF4-FFF2-40B4-BE49-F238E27FC236}">
                <a16:creationId xmlns:a16="http://schemas.microsoft.com/office/drawing/2014/main" id="{62E9CC30-1341-43C6-998E-95E617ED78A9}"/>
              </a:ext>
            </a:extLst>
          </p:cNvPr>
          <p:cNvSpPr txBox="1"/>
          <p:nvPr/>
        </p:nvSpPr>
        <p:spPr>
          <a:xfrm>
            <a:off x="892800" y="702998"/>
            <a:ext cx="10811709" cy="924207"/>
          </a:xfrm>
          <a:prstGeom prst="round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p>
            <a:pPr>
              <a:buClr>
                <a:srgbClr val="C00000"/>
              </a:buClr>
              <a:buSzPct val="145000"/>
            </a:pPr>
            <a:r>
              <a:rPr lang="zh-TW" altLang="en-US" sz="2400" b="1">
                <a:solidFill>
                  <a:schemeClr val="accent5">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農田水利法施行後，設施管理各項措施應法制化，</a:t>
            </a:r>
            <a:endParaRPr lang="en-US" altLang="zh-TW" sz="2400" b="1">
              <a:solidFill>
                <a:schemeClr val="accent5">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buClr>
                <a:srgbClr val="C00000"/>
              </a:buClr>
              <a:buSzPct val="145000"/>
            </a:pPr>
            <a:r>
              <a:rPr lang="zh-TW" altLang="en-US" sz="2400" b="1">
                <a:solidFill>
                  <a:schemeClr val="accent5">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以「統整各管理處業務辦理模式，並建立兼具因地制宜之彈性措施」為目標。</a:t>
            </a:r>
            <a:endParaRPr lang="zh-TW" altLang="en-US" sz="2400" b="1">
              <a:solidFill>
                <a:schemeClr val="accent5">
                  <a:lumMod val="50000"/>
                </a:schemeClr>
              </a:solidFill>
              <a:effectLst/>
              <a:latin typeface="Microsoft JhengHei"/>
              <a:ea typeface="Microsoft JhengHei"/>
              <a:cs typeface="Microsoft JhengHei"/>
              <a:sym typeface="Microsoft JhengHei"/>
            </a:endParaRPr>
          </a:p>
        </p:txBody>
      </p:sp>
      <p:pic>
        <p:nvPicPr>
          <p:cNvPr id="4" name="圖形 3" descr="Agriculture 以實心填滿">
            <a:extLst>
              <a:ext uri="{FF2B5EF4-FFF2-40B4-BE49-F238E27FC236}">
                <a16:creationId xmlns:a16="http://schemas.microsoft.com/office/drawing/2014/main" id="{5D1736DA-E4A4-4762-BEE9-B16A66C2E1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1171" y="5583867"/>
            <a:ext cx="1098698" cy="1098698"/>
          </a:xfrm>
          <a:prstGeom prst="rect">
            <a:avLst/>
          </a:prstGeom>
        </p:spPr>
      </p:pic>
      <p:pic>
        <p:nvPicPr>
          <p:cNvPr id="6" name="圖形 5" descr="Agriculture 外框">
            <a:extLst>
              <a:ext uri="{FF2B5EF4-FFF2-40B4-BE49-F238E27FC236}">
                <a16:creationId xmlns:a16="http://schemas.microsoft.com/office/drawing/2014/main" id="{62B6815B-95A9-445C-9B06-8359C866F2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4909" y="5583867"/>
            <a:ext cx="1098698" cy="1098698"/>
          </a:xfrm>
          <a:prstGeom prst="rect">
            <a:avLst/>
          </a:prstGeom>
        </p:spPr>
      </p:pic>
      <p:grpSp>
        <p:nvGrpSpPr>
          <p:cNvPr id="21" name="群組 20">
            <a:extLst>
              <a:ext uri="{FF2B5EF4-FFF2-40B4-BE49-F238E27FC236}">
                <a16:creationId xmlns:a16="http://schemas.microsoft.com/office/drawing/2014/main" id="{9D98A9E4-5070-4123-9597-E13F0FF44374}"/>
              </a:ext>
            </a:extLst>
          </p:cNvPr>
          <p:cNvGrpSpPr/>
          <p:nvPr/>
        </p:nvGrpSpPr>
        <p:grpSpPr>
          <a:xfrm>
            <a:off x="1497049" y="1740631"/>
            <a:ext cx="9736102" cy="886988"/>
            <a:chOff x="4659026" y="1237088"/>
            <a:chExt cx="3390900" cy="886988"/>
          </a:xfrm>
        </p:grpSpPr>
        <p:sp>
          <p:nvSpPr>
            <p:cNvPr id="5" name="箭號: 向右 4">
              <a:extLst>
                <a:ext uri="{FF2B5EF4-FFF2-40B4-BE49-F238E27FC236}">
                  <a16:creationId xmlns:a16="http://schemas.microsoft.com/office/drawing/2014/main" id="{F29D75B7-DE03-4BF8-8E29-0A8ABD0191E3}"/>
                </a:ext>
              </a:extLst>
            </p:cNvPr>
            <p:cNvSpPr/>
            <p:nvPr/>
          </p:nvSpPr>
          <p:spPr>
            <a:xfrm>
              <a:off x="4659026" y="1237088"/>
              <a:ext cx="3390900" cy="886988"/>
            </a:xfrm>
            <a:prstGeom prst="rightArrow">
              <a:avLst>
                <a:gd name="adj1" fmla="val 85267"/>
                <a:gd name="adj2" fmla="val 54809"/>
              </a:avLst>
            </a:prstGeom>
            <a:noFill/>
            <a:ln>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alpha val="73000"/>
                  </a:schemeClr>
                </a:solidFill>
              </a:endParaRPr>
            </a:p>
          </p:txBody>
        </p:sp>
        <p:sp>
          <p:nvSpPr>
            <p:cNvPr id="17" name="手繪多邊形: 圖案 16">
              <a:extLst>
                <a:ext uri="{FF2B5EF4-FFF2-40B4-BE49-F238E27FC236}">
                  <a16:creationId xmlns:a16="http://schemas.microsoft.com/office/drawing/2014/main" id="{9EECFBCC-B19C-4949-94AB-38E652D46895}"/>
                </a:ext>
              </a:extLst>
            </p:cNvPr>
            <p:cNvSpPr/>
            <p:nvPr/>
          </p:nvSpPr>
          <p:spPr>
            <a:xfrm rot="5400000" flipH="1" flipV="1">
              <a:off x="5228701" y="734339"/>
              <a:ext cx="756000" cy="1895350"/>
            </a:xfrm>
            <a:custGeom>
              <a:avLst/>
              <a:gdLst>
                <a:gd name="connsiteX0" fmla="*/ 707571 w 707571"/>
                <a:gd name="connsiteY0" fmla="*/ 0 h 1895350"/>
                <a:gd name="connsiteX1" fmla="*/ 707571 w 707571"/>
                <a:gd name="connsiteY1" fmla="*/ 1895350 h 1895350"/>
                <a:gd name="connsiteX2" fmla="*/ 0 w 707571"/>
                <a:gd name="connsiteY2" fmla="*/ 1590554 h 1895350"/>
                <a:gd name="connsiteX3" fmla="*/ 0 w 707571"/>
                <a:gd name="connsiteY3" fmla="*/ 0 h 1895350"/>
                <a:gd name="connsiteX4" fmla="*/ 707571 w 707571"/>
                <a:gd name="connsiteY4" fmla="*/ 0 h 189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571" h="1895350">
                  <a:moveTo>
                    <a:pt x="707571" y="0"/>
                  </a:moveTo>
                  <a:lnTo>
                    <a:pt x="707571" y="1895350"/>
                  </a:lnTo>
                  <a:lnTo>
                    <a:pt x="0" y="1590554"/>
                  </a:lnTo>
                  <a:lnTo>
                    <a:pt x="0" y="0"/>
                  </a:lnTo>
                  <a:lnTo>
                    <a:pt x="707571" y="0"/>
                  </a:lnTo>
                  <a:close/>
                </a:path>
              </a:pathLst>
            </a:custGeom>
            <a:solidFill>
              <a:srgbClr val="4F6228"/>
            </a:solidFill>
            <a:ln>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grpSp>
      <p:sp>
        <p:nvSpPr>
          <p:cNvPr id="3" name="矩形: 圓角 2">
            <a:extLst>
              <a:ext uri="{FF2B5EF4-FFF2-40B4-BE49-F238E27FC236}">
                <a16:creationId xmlns:a16="http://schemas.microsoft.com/office/drawing/2014/main" id="{4F04A598-7ED4-4582-916C-E0E9C8D6BC70}"/>
              </a:ext>
            </a:extLst>
          </p:cNvPr>
          <p:cNvSpPr/>
          <p:nvPr/>
        </p:nvSpPr>
        <p:spPr>
          <a:xfrm>
            <a:off x="1899038" y="1904795"/>
            <a:ext cx="3390900" cy="5586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solidFill>
                  <a:schemeClr val="bg1"/>
                </a:solidFill>
                <a:latin typeface="微軟正黑體" panose="020B0604030504040204" pitchFamily="34" charset="-120"/>
                <a:ea typeface="微軟正黑體" panose="020B0604030504040204" pitchFamily="34" charset="-120"/>
              </a:rPr>
              <a:t>農田水利會</a:t>
            </a:r>
          </a:p>
        </p:txBody>
      </p:sp>
      <p:sp>
        <p:nvSpPr>
          <p:cNvPr id="8" name="矩形: 圓角 7">
            <a:extLst>
              <a:ext uri="{FF2B5EF4-FFF2-40B4-BE49-F238E27FC236}">
                <a16:creationId xmlns:a16="http://schemas.microsoft.com/office/drawing/2014/main" id="{FE7F2121-50DD-450D-BC35-13BABF22ADCB}"/>
              </a:ext>
            </a:extLst>
          </p:cNvPr>
          <p:cNvSpPr/>
          <p:nvPr/>
        </p:nvSpPr>
        <p:spPr>
          <a:xfrm>
            <a:off x="7111612" y="1904795"/>
            <a:ext cx="3390900" cy="5586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a:solidFill>
                  <a:schemeClr val="tx1"/>
                </a:solidFill>
                <a:latin typeface="微軟正黑體" panose="020B0604030504040204" pitchFamily="34" charset="-120"/>
                <a:ea typeface="微軟正黑體" panose="020B0604030504040204" pitchFamily="34" charset="-120"/>
              </a:rPr>
              <a:t>農田水利署各管理處</a:t>
            </a:r>
          </a:p>
        </p:txBody>
      </p:sp>
      <p:sp>
        <p:nvSpPr>
          <p:cNvPr id="24" name="文字方塊 23">
            <a:extLst>
              <a:ext uri="{FF2B5EF4-FFF2-40B4-BE49-F238E27FC236}">
                <a16:creationId xmlns:a16="http://schemas.microsoft.com/office/drawing/2014/main" id="{907069B1-50D4-4001-AA73-84B4A82E81C9}"/>
              </a:ext>
            </a:extLst>
          </p:cNvPr>
          <p:cNvSpPr txBox="1"/>
          <p:nvPr/>
        </p:nvSpPr>
        <p:spPr>
          <a:xfrm>
            <a:off x="1797720" y="2753024"/>
            <a:ext cx="4085555" cy="1015663"/>
          </a:xfrm>
          <a:prstGeom prst="rect">
            <a:avLst/>
          </a:prstGeom>
          <a:noFill/>
        </p:spPr>
        <p:txBody>
          <a:bodyPr wrap="square">
            <a:spAutoFit/>
          </a:bodyPr>
          <a:lstStyle/>
          <a:p>
            <a:pPr marL="285750" indent="-285750">
              <a:buFont typeface="Wingdings" panose="05000000000000000000" pitchFamily="2" charset="2"/>
              <a:buChar char="p"/>
            </a:pPr>
            <a:r>
              <a:rPr lang="zh-TW" altLang="en-US" sz="2000" b="1"/>
              <a:t>水利法</a:t>
            </a:r>
          </a:p>
          <a:p>
            <a:pPr marL="285750" indent="-285750">
              <a:buFont typeface="Wingdings" panose="05000000000000000000" pitchFamily="2" charset="2"/>
              <a:buChar char="p"/>
            </a:pPr>
            <a:r>
              <a:rPr lang="zh-TW" altLang="en-US" sz="2000" b="1"/>
              <a:t>農田水利會組織通則</a:t>
            </a:r>
          </a:p>
          <a:p>
            <a:pPr marL="285750" indent="-285750">
              <a:buFont typeface="Wingdings" panose="05000000000000000000" pitchFamily="2" charset="2"/>
              <a:buChar char="p"/>
            </a:pP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農田水利會灌溉排水管理要點</a:t>
            </a:r>
            <a:endParaRPr lang="en-US" alt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5" name="文字方塊 24">
            <a:extLst>
              <a:ext uri="{FF2B5EF4-FFF2-40B4-BE49-F238E27FC236}">
                <a16:creationId xmlns:a16="http://schemas.microsoft.com/office/drawing/2014/main" id="{3D078780-FDD8-4BC9-A8B8-8F3DAA39D95A}"/>
              </a:ext>
            </a:extLst>
          </p:cNvPr>
          <p:cNvSpPr txBox="1"/>
          <p:nvPr/>
        </p:nvSpPr>
        <p:spPr>
          <a:xfrm>
            <a:off x="500445" y="2983856"/>
            <a:ext cx="1008660" cy="461665"/>
          </a:xfrm>
          <a:prstGeom prst="rect">
            <a:avLst/>
          </a:prstGeom>
          <a:noFill/>
        </p:spPr>
        <p:txBody>
          <a:bodyPr wrap="square">
            <a:spAutoFit/>
          </a:bodyPr>
          <a:lstStyle/>
          <a:p>
            <a:r>
              <a:rPr lang="zh-TW" altLang="en-US" sz="2400" b="1"/>
              <a:t>法令</a:t>
            </a:r>
          </a:p>
        </p:txBody>
      </p:sp>
      <p:sp>
        <p:nvSpPr>
          <p:cNvPr id="27" name="文字方塊 26">
            <a:extLst>
              <a:ext uri="{FF2B5EF4-FFF2-40B4-BE49-F238E27FC236}">
                <a16:creationId xmlns:a16="http://schemas.microsoft.com/office/drawing/2014/main" id="{620E1B50-19A0-458F-B1AF-1F792F48435D}"/>
              </a:ext>
            </a:extLst>
          </p:cNvPr>
          <p:cNvSpPr txBox="1"/>
          <p:nvPr/>
        </p:nvSpPr>
        <p:spPr>
          <a:xfrm>
            <a:off x="6849712" y="2741045"/>
            <a:ext cx="4383438" cy="1015663"/>
          </a:xfrm>
          <a:prstGeom prst="rect">
            <a:avLst/>
          </a:prstGeom>
          <a:noFill/>
        </p:spPr>
        <p:txBody>
          <a:bodyPr wrap="square">
            <a:spAutoFit/>
          </a:bodyPr>
          <a:lstStyle/>
          <a:p>
            <a:pPr marL="285750" indent="-285750">
              <a:buFont typeface="Wingdings" panose="05000000000000000000" pitchFamily="2" charset="2"/>
              <a:buChar char="p"/>
            </a:pPr>
            <a:r>
              <a:rPr lang="zh-TW" altLang="en-US"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農田水利法</a:t>
            </a:r>
            <a:endParaRPr lang="en-US" altLang="zh-TW"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p"/>
            </a:pPr>
            <a:r>
              <a:rPr lang="zh-TW" altLang="en-US"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endParaRPr lang="en-US" altLang="zh-TW"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p"/>
            </a:pPr>
            <a:r>
              <a:rPr lang="zh-TW" altLang="en-US"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農田水利署訂立之相關行政規則</a:t>
            </a:r>
            <a:endParaRPr lang="en-US" altLang="zh-TW"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9" name="文字方塊 28">
            <a:extLst>
              <a:ext uri="{FF2B5EF4-FFF2-40B4-BE49-F238E27FC236}">
                <a16:creationId xmlns:a16="http://schemas.microsoft.com/office/drawing/2014/main" id="{7125D913-B774-4DC9-89FF-6E8F474D3846}"/>
              </a:ext>
            </a:extLst>
          </p:cNvPr>
          <p:cNvSpPr txBox="1"/>
          <p:nvPr/>
        </p:nvSpPr>
        <p:spPr>
          <a:xfrm>
            <a:off x="500445" y="5228688"/>
            <a:ext cx="869530" cy="830997"/>
          </a:xfrm>
          <a:prstGeom prst="rect">
            <a:avLst/>
          </a:prstGeom>
          <a:noFill/>
        </p:spPr>
        <p:txBody>
          <a:bodyPr wrap="square">
            <a:spAutoFit/>
          </a:bodyPr>
          <a:lstStyle/>
          <a:p>
            <a:pPr marL="0" indent="0"/>
            <a:r>
              <a:rPr lang="zh-TW" altLang="en-US" sz="2400" b="1"/>
              <a:t>法律</a:t>
            </a:r>
            <a:endParaRPr lang="en-US" altLang="zh-TW" sz="2400" b="1"/>
          </a:p>
          <a:p>
            <a:pPr marL="0" indent="0"/>
            <a:r>
              <a:rPr lang="zh-TW" altLang="en-US" sz="2400" b="1"/>
              <a:t>關係</a:t>
            </a:r>
          </a:p>
        </p:txBody>
      </p:sp>
      <p:sp>
        <p:nvSpPr>
          <p:cNvPr id="31" name="文字方塊 30">
            <a:extLst>
              <a:ext uri="{FF2B5EF4-FFF2-40B4-BE49-F238E27FC236}">
                <a16:creationId xmlns:a16="http://schemas.microsoft.com/office/drawing/2014/main" id="{D93E92C8-77BE-4B63-BCEA-B90F03F467B9}"/>
              </a:ext>
            </a:extLst>
          </p:cNvPr>
          <p:cNvSpPr txBox="1"/>
          <p:nvPr/>
        </p:nvSpPr>
        <p:spPr>
          <a:xfrm>
            <a:off x="1776520" y="5136354"/>
            <a:ext cx="3883048" cy="1015663"/>
          </a:xfrm>
          <a:prstGeom prst="rect">
            <a:avLst/>
          </a:prstGeom>
          <a:noFill/>
        </p:spPr>
        <p:txBody>
          <a:bodyPr wrap="square">
            <a:spAutoFit/>
          </a:bodyPr>
          <a:lstStyle/>
          <a:p>
            <a:pPr marL="285750" indent="-285750">
              <a:buFont typeface="Wingdings" panose="05000000000000000000" pitchFamily="2" charset="2"/>
              <a:buChar char="p"/>
            </a:pPr>
            <a:r>
              <a:rPr lang="zh-TW" altLang="en-US"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私法關係、行政契約或行政處分未有明確定性</a:t>
            </a:r>
            <a:endParaRPr lang="en-US" altLang="zh-TW"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p"/>
            </a:pPr>
            <a:r>
              <a:rPr lang="zh-TW" altLang="en-US"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法令實務上缺乏一致性</a:t>
            </a:r>
          </a:p>
        </p:txBody>
      </p:sp>
      <p:sp>
        <p:nvSpPr>
          <p:cNvPr id="33" name="文字方塊 32">
            <a:extLst>
              <a:ext uri="{FF2B5EF4-FFF2-40B4-BE49-F238E27FC236}">
                <a16:creationId xmlns:a16="http://schemas.microsoft.com/office/drawing/2014/main" id="{1A6AEAC6-AC84-4408-B90C-796BF7779BFA}"/>
              </a:ext>
            </a:extLst>
          </p:cNvPr>
          <p:cNvSpPr txBox="1"/>
          <p:nvPr/>
        </p:nvSpPr>
        <p:spPr>
          <a:xfrm>
            <a:off x="6849712" y="5135965"/>
            <a:ext cx="4533993" cy="400110"/>
          </a:xfrm>
          <a:prstGeom prst="rect">
            <a:avLst/>
          </a:prstGeom>
          <a:noFill/>
        </p:spPr>
        <p:txBody>
          <a:bodyPr wrap="square">
            <a:spAutoFit/>
          </a:bodyPr>
          <a:lstStyle/>
          <a:p>
            <a:pPr marL="285750" indent="-285750">
              <a:buFont typeface="Wingdings" panose="05000000000000000000" pitchFamily="2" charset="2"/>
              <a:buChar char="p"/>
            </a:pPr>
            <a:r>
              <a:rPr lang="zh-TW" altLang="en-US"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行政處分</a:t>
            </a:r>
            <a:endParaRPr lang="en-US" altLang="zh-TW"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6" name="文字方塊 35">
            <a:extLst>
              <a:ext uri="{FF2B5EF4-FFF2-40B4-BE49-F238E27FC236}">
                <a16:creationId xmlns:a16="http://schemas.microsoft.com/office/drawing/2014/main" id="{E194D636-3766-4F98-AE8B-4B9825AF6C58}"/>
              </a:ext>
            </a:extLst>
          </p:cNvPr>
          <p:cNvSpPr txBox="1"/>
          <p:nvPr/>
        </p:nvSpPr>
        <p:spPr>
          <a:xfrm>
            <a:off x="486784" y="3957333"/>
            <a:ext cx="869530" cy="830997"/>
          </a:xfrm>
          <a:prstGeom prst="rect">
            <a:avLst/>
          </a:prstGeom>
          <a:noFill/>
        </p:spPr>
        <p:txBody>
          <a:bodyPr wrap="square">
            <a:spAutoFit/>
          </a:bodyPr>
          <a:lstStyle/>
          <a:p>
            <a:pPr marL="0" indent="0"/>
            <a:r>
              <a:rPr lang="zh-TW" altLang="en-US" sz="2400" b="1"/>
              <a:t>組織定性</a:t>
            </a:r>
          </a:p>
        </p:txBody>
      </p:sp>
      <p:sp>
        <p:nvSpPr>
          <p:cNvPr id="37" name="文字方塊 36">
            <a:extLst>
              <a:ext uri="{FF2B5EF4-FFF2-40B4-BE49-F238E27FC236}">
                <a16:creationId xmlns:a16="http://schemas.microsoft.com/office/drawing/2014/main" id="{1C432B45-5E2B-4723-8A09-DA424398218D}"/>
              </a:ext>
            </a:extLst>
          </p:cNvPr>
          <p:cNvSpPr txBox="1"/>
          <p:nvPr/>
        </p:nvSpPr>
        <p:spPr>
          <a:xfrm>
            <a:off x="1776520" y="4187291"/>
            <a:ext cx="3883048" cy="400110"/>
          </a:xfrm>
          <a:prstGeom prst="rect">
            <a:avLst/>
          </a:prstGeom>
          <a:noFill/>
        </p:spPr>
        <p:txBody>
          <a:bodyPr wrap="square">
            <a:spAutoFit/>
          </a:bodyPr>
          <a:lstStyle/>
          <a:p>
            <a:r>
              <a:rPr lang="zh-TW" altLang="en-US"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公法人</a:t>
            </a:r>
          </a:p>
        </p:txBody>
      </p:sp>
      <p:sp>
        <p:nvSpPr>
          <p:cNvPr id="39" name="文字方塊 38">
            <a:extLst>
              <a:ext uri="{FF2B5EF4-FFF2-40B4-BE49-F238E27FC236}">
                <a16:creationId xmlns:a16="http://schemas.microsoft.com/office/drawing/2014/main" id="{8836A867-0795-436C-801D-D3B5D2B71494}"/>
              </a:ext>
            </a:extLst>
          </p:cNvPr>
          <p:cNvSpPr txBox="1"/>
          <p:nvPr/>
        </p:nvSpPr>
        <p:spPr>
          <a:xfrm>
            <a:off x="6849712" y="4064499"/>
            <a:ext cx="3883048" cy="707886"/>
          </a:xfrm>
          <a:prstGeom prst="rect">
            <a:avLst/>
          </a:prstGeom>
          <a:noFill/>
        </p:spPr>
        <p:txBody>
          <a:bodyPr wrap="square">
            <a:spAutoFit/>
          </a:bodyPr>
          <a:lstStyle/>
          <a:p>
            <a:r>
              <a:rPr lang="zh-TW" altLang="en-US"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行政院農業委員會</a:t>
            </a:r>
            <a:endParaRPr lang="en-US" altLang="zh-TW"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農田水利署之內部單位</a:t>
            </a:r>
          </a:p>
        </p:txBody>
      </p:sp>
      <p:cxnSp>
        <p:nvCxnSpPr>
          <p:cNvPr id="43" name="直線接點 42">
            <a:extLst>
              <a:ext uri="{FF2B5EF4-FFF2-40B4-BE49-F238E27FC236}">
                <a16:creationId xmlns:a16="http://schemas.microsoft.com/office/drawing/2014/main" id="{E52A0D35-1241-437F-A5EF-358F1059F781}"/>
              </a:ext>
            </a:extLst>
          </p:cNvPr>
          <p:cNvCxnSpPr>
            <a:cxnSpLocks/>
          </p:cNvCxnSpPr>
          <p:nvPr/>
        </p:nvCxnSpPr>
        <p:spPr>
          <a:xfrm>
            <a:off x="500445" y="4929090"/>
            <a:ext cx="10732705" cy="0"/>
          </a:xfrm>
          <a:prstGeom prst="line">
            <a:avLst/>
          </a:prstGeom>
          <a:ln w="28575">
            <a:solidFill>
              <a:srgbClr val="4F6228"/>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08F4D010-A84D-431D-9DAC-4B70AFD73E7C}"/>
              </a:ext>
            </a:extLst>
          </p:cNvPr>
          <p:cNvCxnSpPr>
            <a:cxnSpLocks/>
          </p:cNvCxnSpPr>
          <p:nvPr/>
        </p:nvCxnSpPr>
        <p:spPr>
          <a:xfrm>
            <a:off x="1497048" y="2822795"/>
            <a:ext cx="0" cy="329182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F9F842AB-CD80-4078-BB23-452AC8C4C91E}"/>
              </a:ext>
            </a:extLst>
          </p:cNvPr>
          <p:cNvCxnSpPr>
            <a:cxnSpLocks/>
          </p:cNvCxnSpPr>
          <p:nvPr/>
        </p:nvCxnSpPr>
        <p:spPr>
          <a:xfrm>
            <a:off x="487745" y="3795582"/>
            <a:ext cx="10732705" cy="0"/>
          </a:xfrm>
          <a:prstGeom prst="line">
            <a:avLst/>
          </a:prstGeom>
          <a:ln w="28575">
            <a:solidFill>
              <a:srgbClr val="4F6228"/>
            </a:soli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BF13C7A2-A342-4A88-A566-BF6BB4DEAC26}"/>
              </a:ext>
            </a:extLst>
          </p:cNvPr>
          <p:cNvSpPr txBox="1"/>
          <p:nvPr/>
        </p:nvSpPr>
        <p:spPr>
          <a:xfrm>
            <a:off x="6849712" y="5531288"/>
            <a:ext cx="3171743" cy="400110"/>
          </a:xfrm>
          <a:prstGeom prst="rect">
            <a:avLst/>
          </a:prstGeom>
          <a:noFill/>
        </p:spPr>
        <p:txBody>
          <a:bodyPr wrap="square">
            <a:spAutoFit/>
          </a:bodyPr>
          <a:lstStyle/>
          <a:p>
            <a:pPr marL="285750" indent="-285750">
              <a:buFont typeface="Wingdings" panose="05000000000000000000" pitchFamily="2" charset="2"/>
              <a:buChar char="p"/>
            </a:pPr>
            <a:r>
              <a:rPr lang="zh-TW" altLang="en-US" sz="2000" b="1" kern="10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法令實務應具一致性</a:t>
            </a:r>
          </a:p>
        </p:txBody>
      </p:sp>
      <p:pic>
        <p:nvPicPr>
          <p:cNvPr id="28" name="圖片 27"/>
          <p:cNvPicPr>
            <a:picLocks noChangeAspect="1"/>
          </p:cNvPicPr>
          <p:nvPr/>
        </p:nvPicPr>
        <p:blipFill>
          <a:blip r:embed="rId7"/>
          <a:stretch>
            <a:fillRect/>
          </a:stretch>
        </p:blipFill>
        <p:spPr>
          <a:xfrm>
            <a:off x="217889" y="-53799"/>
            <a:ext cx="917150" cy="872949"/>
          </a:xfrm>
          <a:prstGeom prst="rect">
            <a:avLst/>
          </a:prstGeom>
        </p:spPr>
      </p:pic>
      <p:sp>
        <p:nvSpPr>
          <p:cNvPr id="30" name="文字方塊 29">
            <a:extLst>
              <a:ext uri="{FF2B5EF4-FFF2-40B4-BE49-F238E27FC236}">
                <a16:creationId xmlns:a16="http://schemas.microsoft.com/office/drawing/2014/main" id="{4701BF77-7377-4832-A11E-2186E92FF29E}"/>
              </a:ext>
            </a:extLst>
          </p:cNvPr>
          <p:cNvSpPr txBox="1"/>
          <p:nvPr/>
        </p:nvSpPr>
        <p:spPr>
          <a:xfrm>
            <a:off x="9404648" y="7104288"/>
            <a:ext cx="3171743" cy="400110"/>
          </a:xfrm>
          <a:prstGeom prst="rect">
            <a:avLst/>
          </a:prstGeom>
          <a:noFill/>
        </p:spPr>
        <p:txBody>
          <a:bodyPr wrap="square">
            <a:spAutoFit/>
          </a:bodyPr>
          <a:lstStyle/>
          <a:p>
            <a:r>
              <a:rPr lang="zh-TW" altLang="en-US" sz="2000" b="1" kern="100">
                <a:solidFill>
                  <a:schemeClr val="tx1"/>
                </a:solidFill>
                <a:highlight>
                  <a:srgbClr val="FF0000"/>
                </a:highlight>
                <a:latin typeface="微軟正黑體" panose="020B0604030504040204" pitchFamily="34" charset="-120"/>
                <a:ea typeface="微軟正黑體" panose="020B0604030504040204" pitchFamily="34" charset="-120"/>
                <a:cs typeface="Times New Roman" panose="02020603050405020304" pitchFamily="18" charset="0"/>
              </a:rPr>
              <a:t>頁碼要修正</a:t>
            </a:r>
          </a:p>
        </p:txBody>
      </p:sp>
      <p:sp>
        <p:nvSpPr>
          <p:cNvPr id="32" name="文字方塊 31">
            <a:extLst>
              <a:ext uri="{FF2B5EF4-FFF2-40B4-BE49-F238E27FC236}">
                <a16:creationId xmlns:a16="http://schemas.microsoft.com/office/drawing/2014/main" id="{5F179CD9-13FE-EB3C-756B-336F72972848}"/>
              </a:ext>
            </a:extLst>
          </p:cNvPr>
          <p:cNvSpPr txBox="1"/>
          <p:nvPr/>
        </p:nvSpPr>
        <p:spPr>
          <a:xfrm>
            <a:off x="1154062" y="16059"/>
            <a:ext cx="7936671" cy="584775"/>
          </a:xfrm>
          <a:prstGeom prst="roundRect">
            <a:avLst>
              <a:gd name="adj" fmla="val 0"/>
            </a:avLst>
          </a:prstGeom>
          <a:noFill/>
        </p:spPr>
        <p:txBody>
          <a:bodyPr wrap="square" rtlCol="0">
            <a:spAutoFit/>
          </a:bodyPr>
          <a:lstStyle/>
          <a:p>
            <a:r>
              <a:rPr lang="zh-TW" altLang="en-US" sz="3200">
                <a:latin typeface="微軟正黑體" panose="020B0604030504040204" pitchFamily="34" charset="-120"/>
                <a:ea typeface="微軟正黑體" panose="020B0604030504040204" pitchFamily="34" charset="-120"/>
              </a:rPr>
              <a:t>農田水利法</a:t>
            </a:r>
            <a:r>
              <a:rPr lang="zh-TW" altLang="en-US" sz="3200">
                <a:latin typeface="微軟正黑體" panose="020B0604030504040204" pitchFamily="34" charset="-120"/>
                <a:ea typeface="微軟正黑體" panose="020B0604030504040204" pitchFamily="34" charset="-120"/>
                <a:sym typeface="Microsoft JhengHei"/>
              </a:rPr>
              <a:t>施行前後變革</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8955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71" name="文字方塊 70">
            <a:extLst>
              <a:ext uri="{FF2B5EF4-FFF2-40B4-BE49-F238E27FC236}">
                <a16:creationId xmlns:a16="http://schemas.microsoft.com/office/drawing/2014/main" id="{FB0DA638-D774-40A5-B0B8-AD8B510752C7}"/>
              </a:ext>
            </a:extLst>
          </p:cNvPr>
          <p:cNvSpPr txBox="1"/>
          <p:nvPr/>
        </p:nvSpPr>
        <p:spPr>
          <a:xfrm>
            <a:off x="1134475" y="23989"/>
            <a:ext cx="2236510"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、災害防救</a:t>
            </a:r>
          </a:p>
        </p:txBody>
      </p:sp>
      <p:pic>
        <p:nvPicPr>
          <p:cNvPr id="95" name="內容版面配置區 5">
            <a:extLst>
              <a:ext uri="{FF2B5EF4-FFF2-40B4-BE49-F238E27FC236}">
                <a16:creationId xmlns:a16="http://schemas.microsoft.com/office/drawing/2014/main" id="{8F6B7B67-D33B-CA88-310C-BE14AB53E7C9}"/>
              </a:ext>
            </a:extLst>
          </p:cNvPr>
          <p:cNvPicPr>
            <a:picLocks noChangeAspect="1"/>
          </p:cNvPicPr>
          <p:nvPr/>
        </p:nvPicPr>
        <p:blipFill rotWithShape="1">
          <a:blip r:embed="rId3">
            <a:extLst>
              <a:ext uri="{28A0092B-C50C-407E-A947-70E740481C1C}">
                <a14:useLocalDpi xmlns:a14="http://schemas.microsoft.com/office/drawing/2010/main" val="0"/>
              </a:ext>
            </a:extLst>
          </a:blip>
          <a:srcRect l="4479" r="35272" b="61906"/>
          <a:stretch/>
        </p:blipFill>
        <p:spPr>
          <a:xfrm>
            <a:off x="9261232" y="4453020"/>
            <a:ext cx="2670464" cy="2101871"/>
          </a:xfrm>
        </p:spPr>
      </p:pic>
      <p:sp>
        <p:nvSpPr>
          <p:cNvPr id="99" name="標題 1">
            <a:extLst>
              <a:ext uri="{FF2B5EF4-FFF2-40B4-BE49-F238E27FC236}">
                <a16:creationId xmlns:a16="http://schemas.microsoft.com/office/drawing/2014/main" id="{3023CE6E-D52A-17CA-B74E-CB008FD72F5E}"/>
              </a:ext>
            </a:extLst>
          </p:cNvPr>
          <p:cNvSpPr txBox="1">
            <a:spLocks/>
          </p:cNvSpPr>
          <p:nvPr/>
        </p:nvSpPr>
        <p:spPr>
          <a:xfrm>
            <a:off x="246392" y="620913"/>
            <a:ext cx="7423541" cy="916757"/>
          </a:xfrm>
          <a:solidFill>
            <a:schemeClr val="bg1"/>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Clr>
                <a:srgbClr val="E63808"/>
              </a:buClr>
              <a:buFont typeface="Wingdings" panose="05000000000000000000" pitchFamily="2" charset="2"/>
              <a:buChar char="u"/>
            </a:pPr>
            <a:r>
              <a:rPr lang="zh-TW" altLang="en-US" sz="2400" b="1" dirty="0">
                <a:solidFill>
                  <a:srgbClr val="E63808"/>
                </a:solidFill>
                <a:latin typeface="微軟正黑體" panose="020B0604030504040204" pitchFamily="34" charset="-120"/>
                <a:ea typeface="微軟正黑體" panose="020B0604030504040204" pitchFamily="34" charset="-120"/>
              </a:rPr>
              <a:t>災害整備</a:t>
            </a:r>
            <a:r>
              <a:rPr lang="en-US" altLang="zh-TW" sz="2800" b="1" dirty="0">
                <a:solidFill>
                  <a:srgbClr val="E63808"/>
                </a:solidFill>
                <a:latin typeface="微軟正黑體" panose="020B0604030504040204" pitchFamily="34" charset="-120"/>
                <a:ea typeface="微軟正黑體" panose="020B0604030504040204" pitchFamily="34" charset="-120"/>
              </a:rPr>
              <a:t>—</a:t>
            </a:r>
            <a:r>
              <a:rPr lang="zh-TW" altLang="en-US" sz="2800" b="1" dirty="0">
                <a:solidFill>
                  <a:srgbClr val="E63808"/>
                </a:solidFill>
                <a:latin typeface="微軟正黑體" panose="020B0604030504040204" pitchFamily="34" charset="-120"/>
                <a:ea typeface="微軟正黑體" panose="020B0604030504040204" pitchFamily="34" charset="-120"/>
              </a:rPr>
              <a:t>管理處初複檢</a:t>
            </a:r>
          </a:p>
        </p:txBody>
      </p:sp>
      <p:pic>
        <p:nvPicPr>
          <p:cNvPr id="14" name="圖片 13">
            <a:extLst>
              <a:ext uri="{FF2B5EF4-FFF2-40B4-BE49-F238E27FC236}">
                <a16:creationId xmlns:a16="http://schemas.microsoft.com/office/drawing/2014/main" id="{7A0CF0C5-B3DC-5DC9-2292-A4D50D8B9D30}"/>
              </a:ext>
            </a:extLst>
          </p:cNvPr>
          <p:cNvPicPr>
            <a:picLocks noChangeAspect="1"/>
          </p:cNvPicPr>
          <p:nvPr/>
        </p:nvPicPr>
        <p:blipFill>
          <a:blip r:embed="rId4"/>
          <a:stretch>
            <a:fillRect/>
          </a:stretch>
        </p:blipFill>
        <p:spPr>
          <a:xfrm>
            <a:off x="244800" y="-54000"/>
            <a:ext cx="907748" cy="864000"/>
          </a:xfrm>
          <a:prstGeom prst="rect">
            <a:avLst/>
          </a:prstGeom>
        </p:spPr>
      </p:pic>
      <p:pic>
        <p:nvPicPr>
          <p:cNvPr id="32" name="圖片 31">
            <a:extLst>
              <a:ext uri="{FF2B5EF4-FFF2-40B4-BE49-F238E27FC236}">
                <a16:creationId xmlns:a16="http://schemas.microsoft.com/office/drawing/2014/main" id="{172BAAEF-0A81-F0B6-FD2F-467F824B3DC1}"/>
              </a:ext>
            </a:extLst>
          </p:cNvPr>
          <p:cNvPicPr>
            <a:picLocks noChangeAspect="1"/>
          </p:cNvPicPr>
          <p:nvPr/>
        </p:nvPicPr>
        <p:blipFill rotWithShape="1">
          <a:blip r:embed="rId5">
            <a:extLst>
              <a:ext uri="{28A0092B-C50C-407E-A947-70E740481C1C}">
                <a14:useLocalDpi xmlns:a14="http://schemas.microsoft.com/office/drawing/2010/main" val="0"/>
              </a:ext>
            </a:extLst>
          </a:blip>
          <a:srcRect r="4424" b="9994"/>
          <a:stretch/>
        </p:blipFill>
        <p:spPr>
          <a:xfrm>
            <a:off x="8971183" y="821661"/>
            <a:ext cx="3047759" cy="3925392"/>
          </a:xfrm>
          <a:prstGeom prst="rect">
            <a:avLst/>
          </a:prstGeom>
        </p:spPr>
      </p:pic>
      <p:sp>
        <p:nvSpPr>
          <p:cNvPr id="33" name="內容版面配置區 2">
            <a:extLst>
              <a:ext uri="{FF2B5EF4-FFF2-40B4-BE49-F238E27FC236}">
                <a16:creationId xmlns:a16="http://schemas.microsoft.com/office/drawing/2014/main" id="{0A2603BF-137F-B565-ACC4-F34AF1D3D578}"/>
              </a:ext>
            </a:extLst>
          </p:cNvPr>
          <p:cNvSpPr txBox="1">
            <a:spLocks/>
          </p:cNvSpPr>
          <p:nvPr/>
        </p:nvSpPr>
        <p:spPr>
          <a:xfrm>
            <a:off x="418070" y="1115219"/>
            <a:ext cx="6911975" cy="4344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n"/>
              <a:defRPr sz="28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p"/>
              <a:defRPr sz="2400" b="1"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p"/>
              <a:defRPr sz="2000" b="1"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p"/>
              <a:defRPr sz="1800" b="1"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p"/>
              <a:defRPr sz="18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solidFill>
                  <a:schemeClr val="accent1">
                    <a:lumMod val="75000"/>
                  </a:schemeClr>
                </a:solidFill>
                <a:latin typeface="微軟正黑體" panose="020B0604030504040204" pitchFamily="34" charset="-120"/>
                <a:ea typeface="微軟正黑體" panose="020B0604030504040204" pitchFamily="34" charset="-120"/>
              </a:rPr>
              <a:t>案例討論：</a:t>
            </a:r>
            <a:endParaRPr lang="en-US" altLang="zh-TW"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4" name="矩形: 圓角 33">
            <a:extLst>
              <a:ext uri="{FF2B5EF4-FFF2-40B4-BE49-F238E27FC236}">
                <a16:creationId xmlns:a16="http://schemas.microsoft.com/office/drawing/2014/main" id="{36A52E81-071A-F924-C69E-CC485B728E8C}"/>
              </a:ext>
            </a:extLst>
          </p:cNvPr>
          <p:cNvSpPr/>
          <p:nvPr/>
        </p:nvSpPr>
        <p:spPr>
          <a:xfrm>
            <a:off x="169832" y="1491717"/>
            <a:ext cx="4346575" cy="5076690"/>
          </a:xfrm>
          <a:prstGeom prst="roundRect">
            <a:avLst/>
          </a:prstGeom>
          <a:solidFill>
            <a:schemeClr val="bg1">
              <a:lumMod val="85000"/>
              <a:alpha val="5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285750" indent="-285750" algn="just" defTabSz="1219170">
              <a:buFont typeface="Wingdings" panose="05000000000000000000" pitchFamily="2" charset="2"/>
              <a:buChar char="u"/>
              <a:defRPr/>
            </a:pPr>
            <a:r>
              <a:rPr lang="en-US" altLang="zh-TW" sz="2000" b="1">
                <a:solidFill>
                  <a:srgbClr val="1C1C1C"/>
                </a:solidFill>
                <a:latin typeface="微軟正黑體" panose="020B0604030504040204" pitchFamily="34" charset="-120"/>
                <a:ea typeface="微軟正黑體" panose="020B0604030504040204" pitchFamily="34" charset="-120"/>
              </a:rPr>
              <a:t>110</a:t>
            </a:r>
            <a:r>
              <a:rPr lang="zh-TW" altLang="en-US" sz="2000" b="1">
                <a:solidFill>
                  <a:srgbClr val="1C1C1C"/>
                </a:solidFill>
                <a:latin typeface="微軟正黑體" panose="020B0604030504040204" pitchFamily="34" charset="-120"/>
                <a:ea typeface="微軟正黑體" panose="020B0604030504040204" pitchFamily="34" charset="-120"/>
              </a:rPr>
              <a:t>年底桃管處觀音站及大崙站進行埤塘初檢，</a:t>
            </a:r>
            <a:r>
              <a:rPr lang="zh-TW" altLang="en-US" sz="2000" b="1">
                <a:solidFill>
                  <a:srgbClr val="0070C0"/>
                </a:solidFill>
                <a:latin typeface="微軟正黑體" panose="020B0604030504040204" pitchFamily="34" charset="-120"/>
                <a:ea typeface="微軟正黑體" panose="020B0604030504040204" pitchFamily="34" charset="-120"/>
              </a:rPr>
              <a:t>工作站誤認</a:t>
            </a:r>
            <a:r>
              <a:rPr lang="en-US" altLang="zh-TW" sz="2000" b="1">
                <a:solidFill>
                  <a:srgbClr val="0070C0"/>
                </a:solidFill>
                <a:latin typeface="微軟正黑體" panose="020B0604030504040204" pitchFamily="34" charset="-120"/>
                <a:ea typeface="微軟正黑體" panose="020B0604030504040204" pitchFamily="34" charset="-120"/>
              </a:rPr>
              <a:t>3</a:t>
            </a:r>
            <a:r>
              <a:rPr lang="zh-TW" altLang="en-US" sz="2000" b="1">
                <a:solidFill>
                  <a:srgbClr val="0070C0"/>
                </a:solidFill>
                <a:latin typeface="微軟正黑體" panose="020B0604030504040204" pitchFamily="34" charset="-120"/>
                <a:ea typeface="微軟正黑體" panose="020B0604030504040204" pitchFamily="34" charset="-120"/>
              </a:rPr>
              <a:t>處埤塘缺失已報桃管處工務組年度發包改善工程及緊急搶修</a:t>
            </a:r>
            <a:r>
              <a:rPr lang="zh-TW" altLang="en-US" sz="2000" b="1">
                <a:solidFill>
                  <a:srgbClr val="1C1C1C"/>
                </a:solidFill>
                <a:latin typeface="微軟正黑體" panose="020B0604030504040204" pitchFamily="34" charset="-120"/>
                <a:ea typeface="微軟正黑體" panose="020B0604030504040204" pitchFamily="34" charset="-120"/>
              </a:rPr>
              <a:t>，以致初檢時</a:t>
            </a:r>
            <a:r>
              <a:rPr lang="zh-TW" altLang="en-US" sz="2000" b="1" u="sng">
                <a:solidFill>
                  <a:srgbClr val="0070C0"/>
                </a:solidFill>
                <a:latin typeface="微軟正黑體" panose="020B0604030504040204" pitchFamily="34" charset="-120"/>
                <a:ea typeface="微軟正黑體" panose="020B0604030504040204" pitchFamily="34" charset="-120"/>
              </a:rPr>
              <a:t>未將此</a:t>
            </a:r>
            <a:r>
              <a:rPr lang="en-US" altLang="zh-TW" sz="2000" b="1" u="sng">
                <a:solidFill>
                  <a:srgbClr val="0070C0"/>
                </a:solidFill>
                <a:latin typeface="微軟正黑體" panose="020B0604030504040204" pitchFamily="34" charset="-120"/>
                <a:ea typeface="微軟正黑體" panose="020B0604030504040204" pitchFamily="34" charset="-120"/>
              </a:rPr>
              <a:t>3</a:t>
            </a:r>
            <a:r>
              <a:rPr lang="zh-TW" altLang="en-US" sz="2000" b="1" u="sng">
                <a:solidFill>
                  <a:srgbClr val="0070C0"/>
                </a:solidFill>
                <a:latin typeface="微軟正黑體" panose="020B0604030504040204" pitchFamily="34" charset="-120"/>
                <a:ea typeface="微軟正黑體" panose="020B0604030504040204" pitchFamily="34" charset="-120"/>
              </a:rPr>
              <a:t>處埤塘缺失提報桃管處管理組</a:t>
            </a:r>
            <a:r>
              <a:rPr lang="zh-TW" altLang="en-US" sz="2000" b="1">
                <a:solidFill>
                  <a:srgbClr val="1C1C1C"/>
                </a:solidFill>
                <a:latin typeface="微軟正黑體" panose="020B0604030504040204" pitchFamily="34" charset="-120"/>
                <a:ea typeface="微軟正黑體" panose="020B0604030504040204" pitchFamily="34" charset="-120"/>
              </a:rPr>
              <a:t>。</a:t>
            </a:r>
            <a:r>
              <a:rPr lang="en-US" altLang="zh-TW" sz="2000" b="1">
                <a:solidFill>
                  <a:srgbClr val="0070C0"/>
                </a:solidFill>
                <a:latin typeface="微軟正黑體" panose="020B0604030504040204" pitchFamily="34" charset="-120"/>
                <a:ea typeface="微軟正黑體" panose="020B0604030504040204" pitchFamily="34" charset="-120"/>
              </a:rPr>
              <a:t>(</a:t>
            </a:r>
            <a:r>
              <a:rPr lang="zh-TW" altLang="en-US" sz="2000" b="1">
                <a:solidFill>
                  <a:srgbClr val="0070C0"/>
                </a:solidFill>
                <a:latin typeface="微軟正黑體" panose="020B0604030504040204" pitchFamily="34" charset="-120"/>
                <a:ea typeface="微軟正黑體" panose="020B0604030504040204" pitchFamily="34" charset="-120"/>
              </a:rPr>
              <a:t>如圖</a:t>
            </a:r>
            <a:r>
              <a:rPr lang="en-US" altLang="zh-TW" sz="2000" b="1">
                <a:solidFill>
                  <a:srgbClr val="0070C0"/>
                </a:solidFill>
                <a:latin typeface="微軟正黑體" panose="020B0604030504040204" pitchFamily="34" charset="-120"/>
                <a:ea typeface="微軟正黑體" panose="020B0604030504040204" pitchFamily="34" charset="-120"/>
              </a:rPr>
              <a:t>1)</a:t>
            </a:r>
            <a:endParaRPr lang="zh-TW" altLang="en-US" sz="2000" b="1">
              <a:solidFill>
                <a:srgbClr val="1C1C1C"/>
              </a:solidFill>
              <a:latin typeface="微軟正黑體" panose="020B0604030504040204" pitchFamily="34" charset="-120"/>
              <a:ea typeface="微軟正黑體" panose="020B0604030504040204" pitchFamily="34" charset="-120"/>
            </a:endParaRPr>
          </a:p>
          <a:p>
            <a:pPr marL="285750" indent="-285750" algn="just" defTabSz="1219170">
              <a:buFont typeface="Wingdings" panose="05000000000000000000" pitchFamily="2" charset="2"/>
              <a:buChar char="u"/>
              <a:defRPr/>
            </a:pPr>
            <a:r>
              <a:rPr lang="zh-TW" altLang="en-US" sz="2000" b="1">
                <a:solidFill>
                  <a:srgbClr val="1C1C1C"/>
                </a:solidFill>
                <a:latin typeface="微軟正黑體" panose="020B0604030504040204" pitchFamily="34" charset="-120"/>
                <a:ea typeface="微軟正黑體" panose="020B0604030504040204" pitchFamily="34" charset="-120"/>
              </a:rPr>
              <a:t>後經桃管處管理組複檢人員發現埤塘缺失</a:t>
            </a:r>
            <a:r>
              <a:rPr lang="en-US" altLang="zh-TW" sz="2000" b="1">
                <a:solidFill>
                  <a:srgbClr val="0070C0"/>
                </a:solidFill>
                <a:latin typeface="微軟正黑體" panose="020B0604030504040204" pitchFamily="34" charset="-120"/>
                <a:ea typeface="微軟正黑體" panose="020B0604030504040204" pitchFamily="34" charset="-120"/>
              </a:rPr>
              <a:t>(</a:t>
            </a:r>
            <a:r>
              <a:rPr lang="zh-TW" altLang="en-US" sz="2000" b="1">
                <a:solidFill>
                  <a:srgbClr val="0070C0"/>
                </a:solidFill>
                <a:latin typeface="微軟正黑體" panose="020B0604030504040204" pitchFamily="34" charset="-120"/>
                <a:ea typeface="微軟正黑體" panose="020B0604030504040204" pitchFamily="34" charset="-120"/>
              </a:rPr>
              <a:t>如圖</a:t>
            </a:r>
            <a:r>
              <a:rPr lang="en-US" altLang="zh-TW" sz="2000" b="1">
                <a:solidFill>
                  <a:srgbClr val="0070C0"/>
                </a:solidFill>
                <a:latin typeface="微軟正黑體" panose="020B0604030504040204" pitchFamily="34" charset="-120"/>
                <a:ea typeface="微軟正黑體" panose="020B0604030504040204" pitchFamily="34" charset="-120"/>
              </a:rPr>
              <a:t>2)</a:t>
            </a:r>
            <a:r>
              <a:rPr lang="zh-TW" altLang="en-US" sz="2000" b="1">
                <a:solidFill>
                  <a:srgbClr val="1C1C1C"/>
                </a:solidFill>
                <a:latin typeface="微軟正黑體" panose="020B0604030504040204" pitchFamily="34" charset="-120"/>
                <a:ea typeface="微軟正黑體" panose="020B0604030504040204" pitchFamily="34" charset="-120"/>
              </a:rPr>
              <a:t>，已即刻要求工作站後續應詳實填寫檢查紀錄表，相關缺失亦已改善完成</a:t>
            </a:r>
            <a:r>
              <a:rPr lang="en-US" altLang="zh-TW" sz="2000" b="1">
                <a:solidFill>
                  <a:srgbClr val="0070C0"/>
                </a:solidFill>
                <a:latin typeface="微軟正黑體" panose="020B0604030504040204" pitchFamily="34" charset="-120"/>
                <a:ea typeface="微軟正黑體" panose="020B0604030504040204" pitchFamily="34" charset="-120"/>
              </a:rPr>
              <a:t>(</a:t>
            </a:r>
            <a:r>
              <a:rPr lang="zh-TW" altLang="en-US" sz="2000" b="1">
                <a:solidFill>
                  <a:srgbClr val="0070C0"/>
                </a:solidFill>
                <a:latin typeface="微軟正黑體" panose="020B0604030504040204" pitchFamily="34" charset="-120"/>
                <a:ea typeface="微軟正黑體" panose="020B0604030504040204" pitchFamily="34" charset="-120"/>
              </a:rPr>
              <a:t>如圖</a:t>
            </a:r>
            <a:r>
              <a:rPr lang="en-US" altLang="zh-TW" sz="2000" b="1">
                <a:solidFill>
                  <a:srgbClr val="0070C0"/>
                </a:solidFill>
                <a:latin typeface="微軟正黑體" panose="020B0604030504040204" pitchFamily="34" charset="-120"/>
                <a:ea typeface="微軟正黑體" panose="020B0604030504040204" pitchFamily="34" charset="-120"/>
              </a:rPr>
              <a:t>3)</a:t>
            </a:r>
            <a:r>
              <a:rPr lang="zh-TW" altLang="en-US" sz="2000" b="1">
                <a:solidFill>
                  <a:srgbClr val="1C1C1C"/>
                </a:solidFill>
                <a:latin typeface="微軟正黑體" panose="020B0604030504040204" pitchFamily="34" charset="-120"/>
                <a:ea typeface="微軟正黑體" panose="020B0604030504040204" pitchFamily="34" charset="-120"/>
              </a:rPr>
              <a:t>。桃管處後續將落實相關教育訓練。</a:t>
            </a:r>
            <a:endParaRPr lang="en-US" altLang="zh-TW" sz="2000" b="1">
              <a:solidFill>
                <a:srgbClr val="1C1C1C"/>
              </a:solidFill>
              <a:latin typeface="微軟正黑體" panose="020B0604030504040204" pitchFamily="34" charset="-120"/>
              <a:ea typeface="微軟正黑體" panose="020B0604030504040204" pitchFamily="34" charset="-120"/>
            </a:endParaRPr>
          </a:p>
        </p:txBody>
      </p:sp>
      <p:pic>
        <p:nvPicPr>
          <p:cNvPr id="35" name="圖片 34">
            <a:extLst>
              <a:ext uri="{FF2B5EF4-FFF2-40B4-BE49-F238E27FC236}">
                <a16:creationId xmlns:a16="http://schemas.microsoft.com/office/drawing/2014/main" id="{91430A90-76F5-51E5-0249-94BF6053FDDA}"/>
              </a:ext>
            </a:extLst>
          </p:cNvPr>
          <p:cNvPicPr>
            <a:picLocks noChangeAspect="1"/>
          </p:cNvPicPr>
          <p:nvPr/>
        </p:nvPicPr>
        <p:blipFill>
          <a:blip r:embed="rId6"/>
          <a:stretch>
            <a:fillRect/>
          </a:stretch>
        </p:blipFill>
        <p:spPr>
          <a:xfrm>
            <a:off x="4543952" y="875636"/>
            <a:ext cx="2873888" cy="3925393"/>
          </a:xfrm>
          <a:prstGeom prst="rect">
            <a:avLst/>
          </a:prstGeom>
        </p:spPr>
      </p:pic>
      <p:sp>
        <p:nvSpPr>
          <p:cNvPr id="36" name="橢圓 35">
            <a:extLst>
              <a:ext uri="{FF2B5EF4-FFF2-40B4-BE49-F238E27FC236}">
                <a16:creationId xmlns:a16="http://schemas.microsoft.com/office/drawing/2014/main" id="{B96EFFAB-B765-CB90-086B-2558C99D52FF}"/>
              </a:ext>
            </a:extLst>
          </p:cNvPr>
          <p:cNvSpPr/>
          <p:nvPr/>
        </p:nvSpPr>
        <p:spPr>
          <a:xfrm>
            <a:off x="6868179" y="1683855"/>
            <a:ext cx="361533" cy="13044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橢圓 36">
            <a:extLst>
              <a:ext uri="{FF2B5EF4-FFF2-40B4-BE49-F238E27FC236}">
                <a16:creationId xmlns:a16="http://schemas.microsoft.com/office/drawing/2014/main" id="{585754FD-1031-8F40-31FE-053DC777C50A}"/>
              </a:ext>
            </a:extLst>
          </p:cNvPr>
          <p:cNvSpPr/>
          <p:nvPr/>
        </p:nvSpPr>
        <p:spPr>
          <a:xfrm>
            <a:off x="11491927" y="1738936"/>
            <a:ext cx="361533" cy="13044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8" name="圖片 37">
            <a:extLst>
              <a:ext uri="{FF2B5EF4-FFF2-40B4-BE49-F238E27FC236}">
                <a16:creationId xmlns:a16="http://schemas.microsoft.com/office/drawing/2014/main" id="{6F0E471E-7149-8304-F32D-9A77FADD959C}"/>
              </a:ext>
            </a:extLst>
          </p:cNvPr>
          <p:cNvPicPr>
            <a:picLocks noChangeAspect="1"/>
          </p:cNvPicPr>
          <p:nvPr/>
        </p:nvPicPr>
        <p:blipFill>
          <a:blip r:embed="rId7"/>
          <a:stretch>
            <a:fillRect/>
          </a:stretch>
        </p:blipFill>
        <p:spPr>
          <a:xfrm>
            <a:off x="6522874" y="4781380"/>
            <a:ext cx="3343275" cy="1787027"/>
          </a:xfrm>
          <a:prstGeom prst="rect">
            <a:avLst/>
          </a:prstGeom>
        </p:spPr>
      </p:pic>
      <p:sp>
        <p:nvSpPr>
          <p:cNvPr id="39" name="文字方塊 38">
            <a:extLst>
              <a:ext uri="{FF2B5EF4-FFF2-40B4-BE49-F238E27FC236}">
                <a16:creationId xmlns:a16="http://schemas.microsoft.com/office/drawing/2014/main" id="{7AFC2E94-3B6E-AC03-820D-1638C5AD9F2E}"/>
              </a:ext>
            </a:extLst>
          </p:cNvPr>
          <p:cNvSpPr txBox="1"/>
          <p:nvPr/>
        </p:nvSpPr>
        <p:spPr>
          <a:xfrm>
            <a:off x="4927867" y="4713892"/>
            <a:ext cx="2028538" cy="307777"/>
          </a:xfrm>
          <a:prstGeom prst="rect">
            <a:avLst/>
          </a:prstGeom>
          <a:noFill/>
        </p:spPr>
        <p:txBody>
          <a:bodyPr wrap="square" rtlCol="0">
            <a:spAutoFit/>
          </a:bodyPr>
          <a:lstStyle/>
          <a:p>
            <a:r>
              <a:rPr lang="zh-TW" altLang="en-US">
                <a:solidFill>
                  <a:srgbClr val="FF0000"/>
                </a:solidFill>
                <a:latin typeface="微軟正黑體" panose="020B0604030504040204" pitchFamily="34" charset="-120"/>
                <a:ea typeface="微軟正黑體" panose="020B0604030504040204" pitchFamily="34" charset="-120"/>
              </a:rPr>
              <a:t>圖</a:t>
            </a:r>
            <a:r>
              <a:rPr lang="en-US" altLang="zh-TW">
                <a:solidFill>
                  <a:srgbClr val="FF0000"/>
                </a:solidFill>
                <a:latin typeface="微軟正黑體" panose="020B0604030504040204" pitchFamily="34" charset="-120"/>
                <a:ea typeface="微軟正黑體" panose="020B0604030504040204" pitchFamily="34" charset="-120"/>
              </a:rPr>
              <a:t>1</a:t>
            </a:r>
            <a:r>
              <a:rPr lang="zh-TW" altLang="en-US">
                <a:solidFill>
                  <a:srgbClr val="FF0000"/>
                </a:solidFill>
                <a:latin typeface="微軟正黑體" panose="020B0604030504040204" pitchFamily="34" charset="-120"/>
                <a:ea typeface="微軟正黑體" panose="020B0604030504040204" pitchFamily="34" charset="-120"/>
              </a:rPr>
              <a:t> </a:t>
            </a:r>
            <a:r>
              <a:rPr lang="zh-TW" altLang="en-US">
                <a:latin typeface="微軟正黑體" panose="020B0604030504040204" pitchFamily="34" charset="-120"/>
                <a:ea typeface="微軟正黑體" panose="020B0604030504040204" pitchFamily="34" charset="-120"/>
              </a:rPr>
              <a:t>工作站初檢表</a:t>
            </a:r>
          </a:p>
        </p:txBody>
      </p:sp>
      <p:sp>
        <p:nvSpPr>
          <p:cNvPr id="40" name="文字方塊 39">
            <a:extLst>
              <a:ext uri="{FF2B5EF4-FFF2-40B4-BE49-F238E27FC236}">
                <a16:creationId xmlns:a16="http://schemas.microsoft.com/office/drawing/2014/main" id="{52FE77EF-98DE-39C2-0B12-B98163570768}"/>
              </a:ext>
            </a:extLst>
          </p:cNvPr>
          <p:cNvSpPr txBox="1"/>
          <p:nvPr/>
        </p:nvSpPr>
        <p:spPr>
          <a:xfrm>
            <a:off x="9857838" y="4728888"/>
            <a:ext cx="2028538" cy="307777"/>
          </a:xfrm>
          <a:prstGeom prst="rect">
            <a:avLst/>
          </a:prstGeom>
          <a:noFill/>
        </p:spPr>
        <p:txBody>
          <a:bodyPr wrap="square" rtlCol="0">
            <a:spAutoFit/>
          </a:bodyPr>
          <a:lstStyle/>
          <a:p>
            <a:r>
              <a:rPr lang="zh-TW" altLang="en-US">
                <a:solidFill>
                  <a:srgbClr val="FF0000"/>
                </a:solidFill>
                <a:latin typeface="微軟正黑體" panose="020B0604030504040204" pitchFamily="34" charset="-120"/>
                <a:ea typeface="微軟正黑體" panose="020B0604030504040204" pitchFamily="34" charset="-120"/>
              </a:rPr>
              <a:t>圖</a:t>
            </a:r>
            <a:r>
              <a:rPr lang="en-US" altLang="zh-TW">
                <a:solidFill>
                  <a:srgbClr val="FF0000"/>
                </a:solidFill>
                <a:latin typeface="微軟正黑體" panose="020B0604030504040204" pitchFamily="34" charset="-120"/>
                <a:ea typeface="微軟正黑體" panose="020B0604030504040204" pitchFamily="34" charset="-120"/>
              </a:rPr>
              <a:t>2</a:t>
            </a:r>
            <a:r>
              <a:rPr lang="zh-TW" altLang="en-US">
                <a:solidFill>
                  <a:srgbClr val="FF0000"/>
                </a:solidFill>
                <a:latin typeface="微軟正黑體" panose="020B0604030504040204" pitchFamily="34" charset="-120"/>
                <a:ea typeface="微軟正黑體" panose="020B0604030504040204" pitchFamily="34" charset="-120"/>
              </a:rPr>
              <a:t> </a:t>
            </a:r>
            <a:r>
              <a:rPr lang="zh-TW" altLang="en-US">
                <a:latin typeface="微軟正黑體" panose="020B0604030504040204" pitchFamily="34" charset="-120"/>
                <a:ea typeface="微軟正黑體" panose="020B0604030504040204" pitchFamily="34" charset="-120"/>
              </a:rPr>
              <a:t>管理處複檢表</a:t>
            </a:r>
          </a:p>
        </p:txBody>
      </p:sp>
      <p:sp>
        <p:nvSpPr>
          <p:cNvPr id="41" name="文字方塊 40">
            <a:extLst>
              <a:ext uri="{FF2B5EF4-FFF2-40B4-BE49-F238E27FC236}">
                <a16:creationId xmlns:a16="http://schemas.microsoft.com/office/drawing/2014/main" id="{EF76825C-A050-9194-1DB4-0CF4EE6FA93F}"/>
              </a:ext>
            </a:extLst>
          </p:cNvPr>
          <p:cNvSpPr txBox="1"/>
          <p:nvPr/>
        </p:nvSpPr>
        <p:spPr>
          <a:xfrm>
            <a:off x="9924418" y="5746313"/>
            <a:ext cx="2089782" cy="307777"/>
          </a:xfrm>
          <a:prstGeom prst="rect">
            <a:avLst/>
          </a:prstGeom>
          <a:noFill/>
        </p:spPr>
        <p:txBody>
          <a:bodyPr wrap="square" rtlCol="0">
            <a:spAutoFit/>
          </a:bodyPr>
          <a:lstStyle/>
          <a:p>
            <a:r>
              <a:rPr lang="zh-TW" altLang="en-US">
                <a:solidFill>
                  <a:srgbClr val="FF0000"/>
                </a:solidFill>
                <a:latin typeface="微軟正黑體" panose="020B0604030504040204" pitchFamily="34" charset="-120"/>
                <a:ea typeface="微軟正黑體" panose="020B0604030504040204" pitchFamily="34" charset="-120"/>
              </a:rPr>
              <a:t>圖</a:t>
            </a:r>
            <a:r>
              <a:rPr lang="en-US" altLang="zh-TW">
                <a:solidFill>
                  <a:srgbClr val="FF0000"/>
                </a:solidFill>
                <a:latin typeface="微軟正黑體" panose="020B0604030504040204" pitchFamily="34" charset="-120"/>
                <a:ea typeface="微軟正黑體" panose="020B0604030504040204" pitchFamily="34" charset="-120"/>
              </a:rPr>
              <a:t>3</a:t>
            </a:r>
            <a:r>
              <a:rPr lang="zh-TW" altLang="en-US">
                <a:solidFill>
                  <a:srgbClr val="FF0000"/>
                </a:solidFill>
                <a:latin typeface="微軟正黑體" panose="020B0604030504040204" pitchFamily="34" charset="-120"/>
                <a:ea typeface="微軟正黑體" panose="020B0604030504040204" pitchFamily="34" charset="-120"/>
              </a:rPr>
              <a:t> </a:t>
            </a:r>
            <a:r>
              <a:rPr lang="zh-TW" altLang="en-US">
                <a:latin typeface="微軟正黑體" panose="020B0604030504040204" pitchFamily="34" charset="-120"/>
                <a:ea typeface="微軟正黑體" panose="020B0604030504040204" pitchFamily="34" charset="-120"/>
              </a:rPr>
              <a:t>缺失改善前後</a:t>
            </a:r>
          </a:p>
        </p:txBody>
      </p:sp>
      <p:sp>
        <p:nvSpPr>
          <p:cNvPr id="42" name="語音泡泡: 橢圓形 41">
            <a:extLst>
              <a:ext uri="{FF2B5EF4-FFF2-40B4-BE49-F238E27FC236}">
                <a16:creationId xmlns:a16="http://schemas.microsoft.com/office/drawing/2014/main" id="{ABBC4464-EC21-9DC9-3DB0-3A245A6EE897}"/>
              </a:ext>
            </a:extLst>
          </p:cNvPr>
          <p:cNvSpPr/>
          <p:nvPr/>
        </p:nvSpPr>
        <p:spPr>
          <a:xfrm>
            <a:off x="7330045" y="1057265"/>
            <a:ext cx="1671479" cy="984812"/>
          </a:xfrm>
          <a:prstGeom prst="wedgeEllipseCallout">
            <a:avLst>
              <a:gd name="adj1" fmla="val -49706"/>
              <a:gd name="adj2" fmla="val 25919"/>
            </a:avLst>
          </a:prstGeom>
          <a:no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TW" altLang="en-US" sz="1600" b="1">
                <a:solidFill>
                  <a:srgbClr val="E63808"/>
                </a:solidFill>
                <a:latin typeface="微軟正黑體" panose="020B0604030504040204" pitchFamily="34" charset="-120"/>
                <a:ea typeface="微軟正黑體" panose="020B0604030504040204" pitchFamily="34" charset="-120"/>
              </a:rPr>
              <a:t>未提報缺失，</a:t>
            </a:r>
            <a:endParaRPr lang="en-US" altLang="zh-TW" sz="1600" b="1">
              <a:solidFill>
                <a:srgbClr val="E63808"/>
              </a:solidFill>
              <a:latin typeface="微軟正黑體" panose="020B0604030504040204" pitchFamily="34" charset="-120"/>
              <a:ea typeface="微軟正黑體" panose="020B0604030504040204" pitchFamily="34" charset="-120"/>
            </a:endParaRPr>
          </a:p>
          <a:p>
            <a:pPr algn="ctr"/>
            <a:r>
              <a:rPr lang="zh-TW" altLang="en-US" sz="1600" b="1">
                <a:solidFill>
                  <a:srgbClr val="E63808"/>
                </a:solidFill>
                <a:latin typeface="微軟正黑體" panose="020B0604030504040204" pitchFamily="34" charset="-120"/>
                <a:ea typeface="微軟正黑體" panose="020B0604030504040204" pitchFamily="34" charset="-120"/>
              </a:rPr>
              <a:t>僅提及待施工</a:t>
            </a:r>
          </a:p>
        </p:txBody>
      </p:sp>
    </p:spTree>
    <p:extLst>
      <p:ext uri="{BB962C8B-B14F-4D97-AF65-F5344CB8AC3E}">
        <p14:creationId xmlns:p14="http://schemas.microsoft.com/office/powerpoint/2010/main" val="1555957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71" name="文字方塊 70">
            <a:extLst>
              <a:ext uri="{FF2B5EF4-FFF2-40B4-BE49-F238E27FC236}">
                <a16:creationId xmlns:a16="http://schemas.microsoft.com/office/drawing/2014/main" id="{FB0DA638-D774-40A5-B0B8-AD8B510752C7}"/>
              </a:ext>
            </a:extLst>
          </p:cNvPr>
          <p:cNvSpPr txBox="1"/>
          <p:nvPr/>
        </p:nvSpPr>
        <p:spPr>
          <a:xfrm>
            <a:off x="1134475" y="23989"/>
            <a:ext cx="1826141"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災害防救</a:t>
            </a:r>
          </a:p>
        </p:txBody>
      </p:sp>
      <p:sp>
        <p:nvSpPr>
          <p:cNvPr id="99" name="標題 1">
            <a:extLst>
              <a:ext uri="{FF2B5EF4-FFF2-40B4-BE49-F238E27FC236}">
                <a16:creationId xmlns:a16="http://schemas.microsoft.com/office/drawing/2014/main" id="{3023CE6E-D52A-17CA-B74E-CB008FD72F5E}"/>
              </a:ext>
            </a:extLst>
          </p:cNvPr>
          <p:cNvSpPr txBox="1">
            <a:spLocks/>
          </p:cNvSpPr>
          <p:nvPr/>
        </p:nvSpPr>
        <p:spPr>
          <a:xfrm>
            <a:off x="246392" y="620913"/>
            <a:ext cx="7423541" cy="916757"/>
          </a:xfrm>
          <a:solidFill>
            <a:schemeClr val="bg1"/>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Clr>
                <a:srgbClr val="E63808"/>
              </a:buClr>
              <a:buFont typeface="Wingdings" panose="05000000000000000000" pitchFamily="2" charset="2"/>
              <a:buChar char="u"/>
            </a:pPr>
            <a:r>
              <a:rPr lang="zh-TW" altLang="en-US" sz="2400" b="1">
                <a:solidFill>
                  <a:srgbClr val="E63808"/>
                </a:solidFill>
                <a:latin typeface="微軟正黑體" panose="020B0604030504040204" pitchFamily="34" charset="-120"/>
                <a:ea typeface="微軟正黑體" panose="020B0604030504040204" pitchFamily="34" charset="-120"/>
              </a:rPr>
              <a:t>災害整備</a:t>
            </a:r>
            <a:r>
              <a:rPr lang="en-US" altLang="zh-TW" sz="2800" b="1">
                <a:solidFill>
                  <a:srgbClr val="E63808"/>
                </a:solidFill>
                <a:latin typeface="微軟正黑體" panose="020B0604030504040204" pitchFamily="34" charset="-120"/>
                <a:ea typeface="微軟正黑體" panose="020B0604030504040204" pitchFamily="34" charset="-120"/>
              </a:rPr>
              <a:t>—</a:t>
            </a:r>
            <a:r>
              <a:rPr lang="zh-TW" altLang="en-US" sz="2800" b="1">
                <a:solidFill>
                  <a:srgbClr val="E63808"/>
                </a:solidFill>
                <a:latin typeface="微軟正黑體" panose="020B0604030504040204" pitchFamily="34" charset="-120"/>
                <a:ea typeface="微軟正黑體" panose="020B0604030504040204" pitchFamily="34" charset="-120"/>
              </a:rPr>
              <a:t>署本部抽檢</a:t>
            </a:r>
          </a:p>
        </p:txBody>
      </p:sp>
      <p:pic>
        <p:nvPicPr>
          <p:cNvPr id="14" name="圖片 13">
            <a:extLst>
              <a:ext uri="{FF2B5EF4-FFF2-40B4-BE49-F238E27FC236}">
                <a16:creationId xmlns:a16="http://schemas.microsoft.com/office/drawing/2014/main" id="{84493435-B779-8F31-3D8F-4EADCFCA8E5D}"/>
              </a:ext>
            </a:extLst>
          </p:cNvPr>
          <p:cNvPicPr>
            <a:picLocks noChangeAspect="1"/>
          </p:cNvPicPr>
          <p:nvPr/>
        </p:nvPicPr>
        <p:blipFill>
          <a:blip r:embed="rId3"/>
          <a:stretch>
            <a:fillRect/>
          </a:stretch>
        </p:blipFill>
        <p:spPr>
          <a:xfrm>
            <a:off x="244800" y="-54000"/>
            <a:ext cx="907748" cy="864000"/>
          </a:xfrm>
          <a:prstGeom prst="rect">
            <a:avLst/>
          </a:prstGeom>
        </p:spPr>
      </p:pic>
      <p:pic>
        <p:nvPicPr>
          <p:cNvPr id="15" name="圖片 14">
            <a:extLst>
              <a:ext uri="{FF2B5EF4-FFF2-40B4-BE49-F238E27FC236}">
                <a16:creationId xmlns:a16="http://schemas.microsoft.com/office/drawing/2014/main" id="{9C29D614-E5A6-1459-469C-89B40F5B8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864" y="1743378"/>
            <a:ext cx="5127887" cy="4149421"/>
          </a:xfrm>
          <a:prstGeom prst="rect">
            <a:avLst/>
          </a:prstGeom>
        </p:spPr>
      </p:pic>
      <p:sp>
        <p:nvSpPr>
          <p:cNvPr id="16" name="文字方塊 15">
            <a:extLst>
              <a:ext uri="{FF2B5EF4-FFF2-40B4-BE49-F238E27FC236}">
                <a16:creationId xmlns:a16="http://schemas.microsoft.com/office/drawing/2014/main" id="{833A2BDF-3860-5E9B-1AA1-D1D49898303D}"/>
              </a:ext>
            </a:extLst>
          </p:cNvPr>
          <p:cNvSpPr txBox="1"/>
          <p:nvPr/>
        </p:nvSpPr>
        <p:spPr>
          <a:xfrm>
            <a:off x="390524" y="1162671"/>
            <a:ext cx="7877176" cy="539129"/>
          </a:xfrm>
          <a:prstGeom prst="rect">
            <a:avLst/>
          </a:prstGeom>
        </p:spPr>
        <p:txBody>
          <a:bodyPr vert="horz" lIns="91440" tIns="45720" rIns="91440" bIns="45720" rtlCol="0">
            <a:noAutofit/>
          </a:bodyPr>
          <a:lstStyle>
            <a:defPPr>
              <a:defRPr lang="zh-TW"/>
            </a:defPPr>
            <a:lvl1pPr marL="228600" indent="-228600">
              <a:lnSpc>
                <a:spcPct val="90000"/>
              </a:lnSpc>
              <a:spcBef>
                <a:spcPts val="1000"/>
              </a:spcBef>
              <a:buFont typeface="Wingdings" panose="05000000000000000000" pitchFamily="2" charset="2"/>
              <a:buChar char="n"/>
              <a:defRPr sz="2800" b="1">
                <a:solidFill>
                  <a:schemeClr val="accent1">
                    <a:lumMod val="75000"/>
                  </a:schemeClr>
                </a:solidFill>
              </a:defRPr>
            </a:lvl1pPr>
            <a:lvl2pPr marL="685800" indent="-228600">
              <a:lnSpc>
                <a:spcPct val="90000"/>
              </a:lnSpc>
              <a:spcBef>
                <a:spcPts val="500"/>
              </a:spcBef>
              <a:buFont typeface="Wingdings" panose="05000000000000000000" pitchFamily="2" charset="2"/>
              <a:buChar char="p"/>
              <a:defRPr sz="2400" b="1">
                <a:solidFill>
                  <a:schemeClr val="accent1"/>
                </a:solidFill>
              </a:defRPr>
            </a:lvl2pPr>
            <a:lvl3pPr marL="1143000" indent="-228600">
              <a:lnSpc>
                <a:spcPct val="90000"/>
              </a:lnSpc>
              <a:spcBef>
                <a:spcPts val="500"/>
              </a:spcBef>
              <a:buFont typeface="Wingdings" panose="05000000000000000000" pitchFamily="2" charset="2"/>
              <a:buChar char="p"/>
              <a:defRPr sz="2000" b="1">
                <a:solidFill>
                  <a:schemeClr val="accent1"/>
                </a:solidFill>
              </a:defRPr>
            </a:lvl3pPr>
            <a:lvl4pPr marL="1600200" indent="-228600">
              <a:lnSpc>
                <a:spcPct val="90000"/>
              </a:lnSpc>
              <a:spcBef>
                <a:spcPts val="500"/>
              </a:spcBef>
              <a:buFont typeface="Wingdings" panose="05000000000000000000" pitchFamily="2" charset="2"/>
              <a:buChar char="p"/>
              <a:defRPr b="1">
                <a:solidFill>
                  <a:schemeClr val="accent1"/>
                </a:solidFill>
              </a:defRPr>
            </a:lvl4pPr>
            <a:lvl5pPr marL="2057400" indent="-228600">
              <a:lnSpc>
                <a:spcPct val="90000"/>
              </a:lnSpc>
              <a:spcBef>
                <a:spcPts val="500"/>
              </a:spcBef>
              <a:buFont typeface="Wingdings" panose="05000000000000000000" pitchFamily="2" charset="2"/>
              <a:buChar char="p"/>
              <a:defRPr b="1">
                <a:solidFill>
                  <a:schemeClr val="accent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buClrTx/>
            </a:pPr>
            <a:r>
              <a:rPr lang="zh-TW" altLang="en-US" kern="1200" dirty="0">
                <a:solidFill>
                  <a:srgbClr val="418AB3">
                    <a:lumMod val="75000"/>
                  </a:srgbClr>
                </a:solidFill>
                <a:ea typeface="微軟正黑體" panose="020B0604030504040204" pitchFamily="34" charset="-120"/>
                <a:cs typeface="+mn-cs"/>
              </a:rPr>
              <a:t>設施抽查評分及建議彙整</a:t>
            </a:r>
            <a:r>
              <a:rPr lang="en-US" altLang="zh-TW" kern="1200" dirty="0">
                <a:solidFill>
                  <a:srgbClr val="418AB3">
                    <a:lumMod val="75000"/>
                  </a:srgbClr>
                </a:solidFill>
                <a:ea typeface="微軟正黑體" panose="020B0604030504040204" pitchFamily="34" charset="-120"/>
                <a:cs typeface="+mn-cs"/>
              </a:rPr>
              <a:t>-</a:t>
            </a:r>
            <a:r>
              <a:rPr lang="zh-TW" altLang="en-US" kern="1200" dirty="0">
                <a:solidFill>
                  <a:srgbClr val="418AB3">
                    <a:lumMod val="75000"/>
                  </a:srgbClr>
                </a:solidFill>
                <a:ea typeface="微軟正黑體" panose="020B0604030504040204" pitchFamily="34" charset="-120"/>
                <a:cs typeface="+mn-cs"/>
              </a:rPr>
              <a:t>評鑑表與紀錄表</a:t>
            </a:r>
          </a:p>
        </p:txBody>
      </p:sp>
      <p:sp>
        <p:nvSpPr>
          <p:cNvPr id="17" name="矩形: 圓角 16">
            <a:extLst>
              <a:ext uri="{FF2B5EF4-FFF2-40B4-BE49-F238E27FC236}">
                <a16:creationId xmlns:a16="http://schemas.microsoft.com/office/drawing/2014/main" id="{6FBF9630-252B-9173-A451-BA53F0673E17}"/>
              </a:ext>
            </a:extLst>
          </p:cNvPr>
          <p:cNvSpPr/>
          <p:nvPr/>
        </p:nvSpPr>
        <p:spPr>
          <a:xfrm>
            <a:off x="272541" y="3133725"/>
            <a:ext cx="693166" cy="1991494"/>
          </a:xfrm>
          <a:prstGeom prst="roundRect">
            <a:avLst/>
          </a:prstGeom>
          <a:solidFill>
            <a:srgbClr val="418AB3">
              <a:lumMod val="60000"/>
              <a:lumOff val="40000"/>
              <a:alpha val="22000"/>
            </a:srgbClr>
          </a:solidFill>
          <a:ln w="12700" cap="flat" cmpd="sng" algn="ctr">
            <a:noFill/>
            <a:prstDash val="solid"/>
            <a:miter lim="800000"/>
          </a:ln>
          <a:effectLst/>
        </p:spPr>
        <p:txBody>
          <a:bodyPr rtlCol="0" anchor="ctr"/>
          <a:lstStyle/>
          <a:p>
            <a:pPr marL="0" marR="0" lvl="0" indent="0" algn="ctr" defTabSz="1219170" eaLnBrk="1" fontAlgn="auto" latinLnBrk="0" hangingPunct="1">
              <a:lnSpc>
                <a:spcPts val="21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000000">
                    <a:lumMod val="75000"/>
                  </a:srgbClr>
                </a:solidFill>
                <a:effectLst/>
                <a:uLnTx/>
                <a:uFillTx/>
                <a:latin typeface="Microsoft JhengHei Light" panose="020B0304030504040204" pitchFamily="34" charset="-120"/>
                <a:ea typeface="Microsoft JhengHei Light" panose="020B0304030504040204" pitchFamily="34" charset="-120"/>
                <a:cs typeface="+mn-cs"/>
              </a:rPr>
              <a:t>分數評鑑表</a:t>
            </a:r>
            <a:endParaRPr kumimoji="0" lang="en-US" altLang="zh-TW" sz="1800" b="1" i="0" u="none" strike="noStrike" kern="1200" cap="none" spc="0" normalizeH="0" baseline="0" noProof="0" dirty="0">
              <a:ln>
                <a:noFill/>
              </a:ln>
              <a:solidFill>
                <a:srgbClr val="000000">
                  <a:lumMod val="75000"/>
                </a:srgbClr>
              </a:solidFill>
              <a:effectLst/>
              <a:uLnTx/>
              <a:uFillTx/>
              <a:latin typeface="Microsoft JhengHei Light" panose="020B0304030504040204" pitchFamily="34" charset="-120"/>
              <a:ea typeface="Microsoft JhengHei Light" panose="020B0304030504040204" pitchFamily="34" charset="-120"/>
              <a:cs typeface="+mn-cs"/>
            </a:endParaRPr>
          </a:p>
        </p:txBody>
      </p:sp>
      <p:sp>
        <p:nvSpPr>
          <p:cNvPr id="18" name="矩形: 圓角 17">
            <a:extLst>
              <a:ext uri="{FF2B5EF4-FFF2-40B4-BE49-F238E27FC236}">
                <a16:creationId xmlns:a16="http://schemas.microsoft.com/office/drawing/2014/main" id="{72BD4648-CAB5-7C5F-C94D-1B1809D3E2EE}"/>
              </a:ext>
            </a:extLst>
          </p:cNvPr>
          <p:cNvSpPr/>
          <p:nvPr/>
        </p:nvSpPr>
        <p:spPr>
          <a:xfrm>
            <a:off x="6125909" y="2917825"/>
            <a:ext cx="693166" cy="2974974"/>
          </a:xfrm>
          <a:prstGeom prst="roundRect">
            <a:avLst/>
          </a:prstGeom>
          <a:solidFill>
            <a:srgbClr val="418AB3">
              <a:lumMod val="60000"/>
              <a:lumOff val="40000"/>
              <a:alpha val="22000"/>
            </a:srgbClr>
          </a:solidFill>
          <a:ln w="12700" cap="flat" cmpd="sng" algn="ctr">
            <a:noFill/>
            <a:prstDash val="solid"/>
            <a:miter lim="800000"/>
          </a:ln>
          <a:effectLst/>
        </p:spPr>
        <p:txBody>
          <a:bodyPr rtlCol="0" anchor="ctr"/>
          <a:lstStyle/>
          <a:p>
            <a:pPr marL="0" marR="0" lvl="0" indent="0" algn="ctr" defTabSz="1219170" eaLnBrk="1" fontAlgn="auto" latinLnBrk="0" hangingPunct="1">
              <a:lnSpc>
                <a:spcPts val="21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000000">
                    <a:lumMod val="75000"/>
                  </a:srgbClr>
                </a:solidFill>
                <a:effectLst/>
                <a:uLnTx/>
                <a:uFillTx/>
                <a:latin typeface="Microsoft JhengHei Light" panose="020B0304030504040204" pitchFamily="34" charset="-120"/>
                <a:ea typeface="Microsoft JhengHei Light" panose="020B0304030504040204" pitchFamily="34" charset="-120"/>
                <a:cs typeface="+mn-cs"/>
              </a:rPr>
              <a:t>紀錄表</a:t>
            </a:r>
            <a:endParaRPr kumimoji="0" lang="en-US" altLang="zh-TW" sz="1800" b="1" i="0" u="none" strike="noStrike" kern="1200" cap="none" spc="0" normalizeH="0" baseline="0" noProof="0" dirty="0">
              <a:ln>
                <a:noFill/>
              </a:ln>
              <a:solidFill>
                <a:srgbClr val="000000">
                  <a:lumMod val="75000"/>
                </a:srgbClr>
              </a:solidFill>
              <a:effectLst/>
              <a:uLnTx/>
              <a:uFillTx/>
              <a:latin typeface="Microsoft JhengHei Light" panose="020B0304030504040204" pitchFamily="34" charset="-120"/>
              <a:ea typeface="Microsoft JhengHei Light" panose="020B0304030504040204" pitchFamily="34" charset="-120"/>
              <a:cs typeface="+mn-cs"/>
            </a:endParaRPr>
          </a:p>
          <a:p>
            <a:pPr marL="0" marR="0" lvl="0" indent="0" algn="ctr" defTabSz="1219170" eaLnBrk="1" fontAlgn="auto" latinLnBrk="0" hangingPunct="1">
              <a:lnSpc>
                <a:spcPts val="21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lumMod val="75000"/>
                  </a:srgbClr>
                </a:solidFill>
                <a:effectLst/>
                <a:uLnTx/>
                <a:uFillTx/>
                <a:latin typeface="Microsoft JhengHei Light" panose="020B0304030504040204" pitchFamily="34" charset="-120"/>
                <a:ea typeface="Microsoft JhengHei Light" panose="020B0304030504040204" pitchFamily="34" charset="-120"/>
                <a:cs typeface="+mn-cs"/>
              </a:rPr>
              <a:t>I</a:t>
            </a:r>
          </a:p>
          <a:p>
            <a:pPr marL="0" marR="0" lvl="0" indent="0" algn="ctr" defTabSz="1219170" eaLnBrk="1" fontAlgn="auto" latinLnBrk="0" hangingPunct="1">
              <a:lnSpc>
                <a:spcPts val="21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000000">
                    <a:lumMod val="75000"/>
                  </a:srgbClr>
                </a:solidFill>
                <a:effectLst/>
                <a:uLnTx/>
                <a:uFillTx/>
                <a:latin typeface="Microsoft JhengHei Light" panose="020B0304030504040204" pitchFamily="34" charset="-120"/>
                <a:ea typeface="Microsoft JhengHei Light" panose="020B0304030504040204" pitchFamily="34" charset="-120"/>
                <a:cs typeface="+mn-cs"/>
              </a:rPr>
              <a:t>設施整備情形</a:t>
            </a:r>
            <a:endParaRPr kumimoji="0" lang="en-US" altLang="zh-TW" sz="1800" b="1" i="0" u="none" strike="noStrike" kern="1200" cap="none" spc="0" normalizeH="0" baseline="0" noProof="0" dirty="0">
              <a:ln>
                <a:noFill/>
              </a:ln>
              <a:solidFill>
                <a:srgbClr val="000000">
                  <a:lumMod val="75000"/>
                </a:srgbClr>
              </a:solidFill>
              <a:effectLst/>
              <a:uLnTx/>
              <a:uFillTx/>
              <a:latin typeface="Microsoft JhengHei Light" panose="020B0304030504040204" pitchFamily="34" charset="-120"/>
              <a:ea typeface="Microsoft JhengHei Light" panose="020B0304030504040204" pitchFamily="34" charset="-120"/>
              <a:cs typeface="+mn-cs"/>
            </a:endParaRPr>
          </a:p>
        </p:txBody>
      </p:sp>
      <p:pic>
        <p:nvPicPr>
          <p:cNvPr id="19" name="圖片 18">
            <a:extLst>
              <a:ext uri="{FF2B5EF4-FFF2-40B4-BE49-F238E27FC236}">
                <a16:creationId xmlns:a16="http://schemas.microsoft.com/office/drawing/2014/main" id="{9E538CB8-3F7F-2473-A575-8A293E10C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3333" y="1701800"/>
            <a:ext cx="5127887" cy="4754063"/>
          </a:xfrm>
          <a:prstGeom prst="rect">
            <a:avLst/>
          </a:prstGeom>
        </p:spPr>
      </p:pic>
    </p:spTree>
    <p:extLst>
      <p:ext uri="{BB962C8B-B14F-4D97-AF65-F5344CB8AC3E}">
        <p14:creationId xmlns:p14="http://schemas.microsoft.com/office/powerpoint/2010/main" val="3218276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71" name="文字方塊 70">
            <a:extLst>
              <a:ext uri="{FF2B5EF4-FFF2-40B4-BE49-F238E27FC236}">
                <a16:creationId xmlns:a16="http://schemas.microsoft.com/office/drawing/2014/main" id="{FB0DA638-D774-40A5-B0B8-AD8B510752C7}"/>
              </a:ext>
            </a:extLst>
          </p:cNvPr>
          <p:cNvSpPr txBox="1"/>
          <p:nvPr/>
        </p:nvSpPr>
        <p:spPr>
          <a:xfrm>
            <a:off x="1134475" y="23989"/>
            <a:ext cx="1826141"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災害防救</a:t>
            </a:r>
          </a:p>
        </p:txBody>
      </p:sp>
      <p:sp>
        <p:nvSpPr>
          <p:cNvPr id="99" name="標題 1">
            <a:extLst>
              <a:ext uri="{FF2B5EF4-FFF2-40B4-BE49-F238E27FC236}">
                <a16:creationId xmlns:a16="http://schemas.microsoft.com/office/drawing/2014/main" id="{3023CE6E-D52A-17CA-B74E-CB008FD72F5E}"/>
              </a:ext>
            </a:extLst>
          </p:cNvPr>
          <p:cNvSpPr txBox="1">
            <a:spLocks/>
          </p:cNvSpPr>
          <p:nvPr/>
        </p:nvSpPr>
        <p:spPr>
          <a:xfrm>
            <a:off x="246392" y="620913"/>
            <a:ext cx="7423541" cy="916757"/>
          </a:xfrm>
          <a:solidFill>
            <a:schemeClr val="bg1"/>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Clr>
                <a:srgbClr val="E63808"/>
              </a:buClr>
              <a:buFont typeface="Wingdings" panose="05000000000000000000" pitchFamily="2" charset="2"/>
              <a:buChar char="u"/>
            </a:pPr>
            <a:r>
              <a:rPr lang="zh-TW" altLang="en-US" sz="2400" b="1">
                <a:solidFill>
                  <a:srgbClr val="E63808"/>
                </a:solidFill>
                <a:latin typeface="微軟正黑體" panose="020B0604030504040204" pitchFamily="34" charset="-120"/>
                <a:ea typeface="微軟正黑體" panose="020B0604030504040204" pitchFamily="34" charset="-120"/>
              </a:rPr>
              <a:t>災害整備</a:t>
            </a:r>
            <a:r>
              <a:rPr lang="en-US" altLang="zh-TW" sz="2800" b="1">
                <a:solidFill>
                  <a:srgbClr val="E63808"/>
                </a:solidFill>
                <a:latin typeface="微軟正黑體" panose="020B0604030504040204" pitchFamily="34" charset="-120"/>
                <a:ea typeface="微軟正黑體" panose="020B0604030504040204" pitchFamily="34" charset="-120"/>
              </a:rPr>
              <a:t>—</a:t>
            </a:r>
            <a:r>
              <a:rPr lang="zh-TW" altLang="en-US" sz="2800" b="1">
                <a:solidFill>
                  <a:srgbClr val="E63808"/>
                </a:solidFill>
                <a:latin typeface="微軟正黑體" panose="020B0604030504040204" pitchFamily="34" charset="-120"/>
                <a:ea typeface="微軟正黑體" panose="020B0604030504040204" pitchFamily="34" charset="-120"/>
              </a:rPr>
              <a:t>署本部抽檢</a:t>
            </a:r>
          </a:p>
        </p:txBody>
      </p:sp>
      <p:pic>
        <p:nvPicPr>
          <p:cNvPr id="15" name="圖片 14">
            <a:extLst>
              <a:ext uri="{FF2B5EF4-FFF2-40B4-BE49-F238E27FC236}">
                <a16:creationId xmlns:a16="http://schemas.microsoft.com/office/drawing/2014/main" id="{D6A4B991-F2AD-5438-E71F-3340EECF2EE8}"/>
              </a:ext>
            </a:extLst>
          </p:cNvPr>
          <p:cNvPicPr>
            <a:picLocks noChangeAspect="1"/>
          </p:cNvPicPr>
          <p:nvPr/>
        </p:nvPicPr>
        <p:blipFill>
          <a:blip r:embed="rId3"/>
          <a:stretch>
            <a:fillRect/>
          </a:stretch>
        </p:blipFill>
        <p:spPr>
          <a:xfrm>
            <a:off x="881339" y="1612901"/>
            <a:ext cx="4824136" cy="4878387"/>
          </a:xfrm>
          <a:prstGeom prst="rect">
            <a:avLst/>
          </a:prstGeom>
        </p:spPr>
      </p:pic>
      <p:sp>
        <p:nvSpPr>
          <p:cNvPr id="16" name="文字方塊 15">
            <a:extLst>
              <a:ext uri="{FF2B5EF4-FFF2-40B4-BE49-F238E27FC236}">
                <a16:creationId xmlns:a16="http://schemas.microsoft.com/office/drawing/2014/main" id="{73662C06-8D38-E06D-BF04-BAB6A08E2EA9}"/>
              </a:ext>
            </a:extLst>
          </p:cNvPr>
          <p:cNvSpPr txBox="1"/>
          <p:nvPr/>
        </p:nvSpPr>
        <p:spPr>
          <a:xfrm>
            <a:off x="390524" y="1095072"/>
            <a:ext cx="7877176" cy="539129"/>
          </a:xfrm>
          <a:prstGeom prst="rect">
            <a:avLst/>
          </a:prstGeom>
        </p:spPr>
        <p:txBody>
          <a:bodyPr vert="horz" lIns="91440" tIns="45720" rIns="91440" bIns="45720" rtlCol="0">
            <a:noAutofit/>
          </a:bodyPr>
          <a:lstStyle>
            <a:defPPr>
              <a:defRPr lang="zh-TW"/>
            </a:defPPr>
            <a:lvl1pPr marL="228600" indent="-228600">
              <a:lnSpc>
                <a:spcPct val="90000"/>
              </a:lnSpc>
              <a:spcBef>
                <a:spcPts val="1000"/>
              </a:spcBef>
              <a:buFont typeface="Wingdings" panose="05000000000000000000" pitchFamily="2" charset="2"/>
              <a:buChar char="n"/>
              <a:defRPr sz="2800" b="1">
                <a:solidFill>
                  <a:schemeClr val="accent1">
                    <a:lumMod val="75000"/>
                  </a:schemeClr>
                </a:solidFill>
              </a:defRPr>
            </a:lvl1pPr>
            <a:lvl2pPr marL="685800" indent="-228600">
              <a:lnSpc>
                <a:spcPct val="90000"/>
              </a:lnSpc>
              <a:spcBef>
                <a:spcPts val="500"/>
              </a:spcBef>
              <a:buFont typeface="Wingdings" panose="05000000000000000000" pitchFamily="2" charset="2"/>
              <a:buChar char="p"/>
              <a:defRPr sz="2400" b="1">
                <a:solidFill>
                  <a:schemeClr val="accent1"/>
                </a:solidFill>
              </a:defRPr>
            </a:lvl2pPr>
            <a:lvl3pPr marL="1143000" indent="-228600">
              <a:lnSpc>
                <a:spcPct val="90000"/>
              </a:lnSpc>
              <a:spcBef>
                <a:spcPts val="500"/>
              </a:spcBef>
              <a:buFont typeface="Wingdings" panose="05000000000000000000" pitchFamily="2" charset="2"/>
              <a:buChar char="p"/>
              <a:defRPr sz="2000" b="1">
                <a:solidFill>
                  <a:schemeClr val="accent1"/>
                </a:solidFill>
              </a:defRPr>
            </a:lvl3pPr>
            <a:lvl4pPr marL="1600200" indent="-228600">
              <a:lnSpc>
                <a:spcPct val="90000"/>
              </a:lnSpc>
              <a:spcBef>
                <a:spcPts val="500"/>
              </a:spcBef>
              <a:buFont typeface="Wingdings" panose="05000000000000000000" pitchFamily="2" charset="2"/>
              <a:buChar char="p"/>
              <a:defRPr b="1">
                <a:solidFill>
                  <a:schemeClr val="accent1"/>
                </a:solidFill>
              </a:defRPr>
            </a:lvl4pPr>
            <a:lvl5pPr marL="2057400" indent="-228600">
              <a:lnSpc>
                <a:spcPct val="90000"/>
              </a:lnSpc>
              <a:spcBef>
                <a:spcPts val="500"/>
              </a:spcBef>
              <a:buFont typeface="Wingdings" panose="05000000000000000000" pitchFamily="2" charset="2"/>
              <a:buChar char="p"/>
              <a:defRPr b="1">
                <a:solidFill>
                  <a:schemeClr val="accent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zh-TW" altLang="en-US"/>
              <a:t>設施抽查評分及建議彙整</a:t>
            </a:r>
            <a:r>
              <a:rPr lang="en-US" altLang="zh-TW"/>
              <a:t>-</a:t>
            </a:r>
            <a:r>
              <a:rPr lang="zh-TW" altLang="en-US"/>
              <a:t>評鑑表與紀錄表</a:t>
            </a:r>
          </a:p>
        </p:txBody>
      </p:sp>
      <p:pic>
        <p:nvPicPr>
          <p:cNvPr id="17" name="圖片 16">
            <a:extLst>
              <a:ext uri="{FF2B5EF4-FFF2-40B4-BE49-F238E27FC236}">
                <a16:creationId xmlns:a16="http://schemas.microsoft.com/office/drawing/2014/main" id="{2619D2BE-21C5-726C-F400-41BD6AE624FB}"/>
              </a:ext>
            </a:extLst>
          </p:cNvPr>
          <p:cNvPicPr>
            <a:picLocks noChangeAspect="1"/>
          </p:cNvPicPr>
          <p:nvPr/>
        </p:nvPicPr>
        <p:blipFill>
          <a:blip r:embed="rId4"/>
          <a:stretch>
            <a:fillRect/>
          </a:stretch>
        </p:blipFill>
        <p:spPr>
          <a:xfrm>
            <a:off x="6640004" y="1634201"/>
            <a:ext cx="4929635" cy="4823811"/>
          </a:xfrm>
          <a:prstGeom prst="rect">
            <a:avLst/>
          </a:prstGeom>
        </p:spPr>
      </p:pic>
      <p:sp>
        <p:nvSpPr>
          <p:cNvPr id="18" name="矩形: 圓角 11">
            <a:extLst>
              <a:ext uri="{FF2B5EF4-FFF2-40B4-BE49-F238E27FC236}">
                <a16:creationId xmlns:a16="http://schemas.microsoft.com/office/drawing/2014/main" id="{D3CF0EB1-AF28-7BB3-D38D-F8D1F303BAEF}"/>
              </a:ext>
            </a:extLst>
          </p:cNvPr>
          <p:cNvSpPr/>
          <p:nvPr/>
        </p:nvSpPr>
        <p:spPr>
          <a:xfrm>
            <a:off x="191855" y="2575257"/>
            <a:ext cx="693166" cy="2974974"/>
          </a:xfrm>
          <a:prstGeom prst="roundRect">
            <a:avLst/>
          </a:prstGeom>
          <a:solidFill>
            <a:schemeClr val="accent1">
              <a:lumMod val="60000"/>
              <a:lumOff val="40000"/>
              <a:alpha val="22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1219170" rtl="0" eaLnBrk="1" fontAlgn="auto" latinLnBrk="0" hangingPunct="1">
              <a:lnSpc>
                <a:spcPts val="2100"/>
              </a:lnSpc>
              <a:spcBef>
                <a:spcPts val="0"/>
              </a:spcBef>
              <a:spcAft>
                <a:spcPts val="0"/>
              </a:spcAft>
              <a:buClrTx/>
              <a:buSzTx/>
              <a:buFontTx/>
              <a:buNone/>
              <a:tabLst/>
              <a:defRPr/>
            </a:pPr>
            <a:r>
              <a:rPr lang="zh-TW" altLang="en-US" sz="1600" b="1">
                <a:solidFill>
                  <a:schemeClr val="tx1">
                    <a:lumMod val="75000"/>
                  </a:schemeClr>
                </a:solidFill>
                <a:latin typeface="微軟正黑體" panose="020B0604030504040204" pitchFamily="34" charset="-120"/>
                <a:ea typeface="微軟正黑體" panose="020B0604030504040204" pitchFamily="34" charset="-120"/>
              </a:rPr>
              <a:t>紀錄</a:t>
            </a:r>
            <a:r>
              <a:rPr kumimoji="0" lang="zh-TW" altLang="en-US" sz="1600" b="1" i="0" u="none" strike="noStrike" kern="1200" cap="none" spc="0" normalizeH="0" baseline="0" noProof="0">
                <a:ln>
                  <a:noFill/>
                </a:ln>
                <a:solidFill>
                  <a:schemeClr val="tx1">
                    <a:lumMod val="75000"/>
                  </a:schemeClr>
                </a:solidFill>
                <a:effectLst/>
                <a:uLnTx/>
                <a:uFillTx/>
                <a:latin typeface="微軟正黑體" panose="020B0604030504040204" pitchFamily="34" charset="-120"/>
                <a:ea typeface="微軟正黑體" panose="020B0604030504040204" pitchFamily="34" charset="-120"/>
              </a:rPr>
              <a:t>表</a:t>
            </a:r>
            <a:endParaRPr kumimoji="0" lang="en-US" altLang="zh-TW" sz="1600" b="1" i="0" u="none" strike="noStrike" kern="1200" cap="none" spc="0" normalizeH="0" baseline="0" noProof="0">
              <a:ln>
                <a:noFill/>
              </a:ln>
              <a:solidFill>
                <a:schemeClr val="tx1">
                  <a:lumMod val="75000"/>
                </a:schemeClr>
              </a:solidFill>
              <a:effectLst/>
              <a:uLnTx/>
              <a:uFillTx/>
              <a:latin typeface="微軟正黑體" panose="020B0604030504040204" pitchFamily="34" charset="-120"/>
              <a:ea typeface="微軟正黑體" panose="020B0604030504040204" pitchFamily="34" charset="-120"/>
            </a:endParaRPr>
          </a:p>
          <a:p>
            <a:pPr marL="0" marR="0" lvl="0" indent="0" algn="ctr" defTabSz="1219170" rtl="0" eaLnBrk="1" fontAlgn="auto" latinLnBrk="0" hangingPunct="1">
              <a:lnSpc>
                <a:spcPts val="2100"/>
              </a:lnSpc>
              <a:spcBef>
                <a:spcPts val="0"/>
              </a:spcBef>
              <a:spcAft>
                <a:spcPts val="0"/>
              </a:spcAft>
              <a:buClrTx/>
              <a:buSzTx/>
              <a:buFontTx/>
              <a:buNone/>
              <a:tabLst/>
              <a:defRPr/>
            </a:pPr>
            <a:r>
              <a:rPr lang="en-US" altLang="zh-TW" sz="1600" b="1">
                <a:solidFill>
                  <a:schemeClr val="tx1">
                    <a:lumMod val="75000"/>
                  </a:schemeClr>
                </a:solidFill>
                <a:latin typeface="微軟正黑體" panose="020B0604030504040204" pitchFamily="34" charset="-120"/>
                <a:ea typeface="微軟正黑體" panose="020B0604030504040204" pitchFamily="34" charset="-120"/>
              </a:rPr>
              <a:t>I</a:t>
            </a:r>
          </a:p>
          <a:p>
            <a:pPr marL="0" marR="0" lvl="0" indent="0" algn="ctr" defTabSz="1219170" rtl="0" eaLnBrk="1" fontAlgn="auto" latinLnBrk="0" hangingPunct="1">
              <a:lnSpc>
                <a:spcPts val="2100"/>
              </a:lnSpc>
              <a:spcBef>
                <a:spcPts val="0"/>
              </a:spcBef>
              <a:spcAft>
                <a:spcPts val="0"/>
              </a:spcAft>
              <a:buClrTx/>
              <a:buSzTx/>
              <a:buFontTx/>
              <a:buNone/>
              <a:tabLst/>
              <a:defRPr/>
            </a:pPr>
            <a:r>
              <a:rPr lang="zh-TW" altLang="en-US" sz="1600" b="1">
                <a:solidFill>
                  <a:schemeClr val="tx1">
                    <a:lumMod val="75000"/>
                  </a:schemeClr>
                </a:solidFill>
                <a:latin typeface="微軟正黑體" panose="020B0604030504040204" pitchFamily="34" charset="-120"/>
                <a:ea typeface="微軟正黑體" panose="020B0604030504040204" pitchFamily="34" charset="-120"/>
              </a:rPr>
              <a:t>設施抽查情形</a:t>
            </a:r>
            <a:endParaRPr lang="en-US" altLang="zh-TW" sz="1600" b="1">
              <a:solidFill>
                <a:schemeClr val="tx1">
                  <a:lumMod val="75000"/>
                </a:schemeClr>
              </a:solidFill>
              <a:latin typeface="微軟正黑體" panose="020B0604030504040204" pitchFamily="34" charset="-120"/>
              <a:ea typeface="微軟正黑體" panose="020B0604030504040204" pitchFamily="34" charset="-120"/>
            </a:endParaRPr>
          </a:p>
        </p:txBody>
      </p:sp>
      <p:sp>
        <p:nvSpPr>
          <p:cNvPr id="19" name="矩形: 圓角 12">
            <a:extLst>
              <a:ext uri="{FF2B5EF4-FFF2-40B4-BE49-F238E27FC236}">
                <a16:creationId xmlns:a16="http://schemas.microsoft.com/office/drawing/2014/main" id="{F39BE241-0FDC-9257-1848-2297369DEF5A}"/>
              </a:ext>
            </a:extLst>
          </p:cNvPr>
          <p:cNvSpPr/>
          <p:nvPr/>
        </p:nvSpPr>
        <p:spPr>
          <a:xfrm>
            <a:off x="5946838" y="2564607"/>
            <a:ext cx="693166" cy="2974974"/>
          </a:xfrm>
          <a:prstGeom prst="roundRect">
            <a:avLst/>
          </a:prstGeom>
          <a:solidFill>
            <a:schemeClr val="accent1">
              <a:lumMod val="60000"/>
              <a:lumOff val="40000"/>
              <a:alpha val="22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1219170">
              <a:lnSpc>
                <a:spcPts val="2100"/>
              </a:lnSpc>
              <a:buClrTx/>
              <a:defRPr/>
            </a:pPr>
            <a:r>
              <a:rPr lang="zh-TW" altLang="en-US" sz="1600" b="1">
                <a:solidFill>
                  <a:schemeClr val="tx1">
                    <a:lumMod val="75000"/>
                  </a:schemeClr>
                </a:solidFill>
                <a:latin typeface="微軟正黑體" panose="020B0604030504040204" pitchFamily="34" charset="-120"/>
                <a:ea typeface="微軟正黑體" panose="020B0604030504040204" pitchFamily="34" charset="-120"/>
              </a:rPr>
              <a:t>相關會議與缺失照片</a:t>
            </a:r>
            <a:endParaRPr lang="en-US" altLang="zh-TW" sz="1600" b="1">
              <a:solidFill>
                <a:schemeClr val="tx1">
                  <a:lumMod val="75000"/>
                </a:schemeClr>
              </a:solidFill>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C354EA81-C9EF-44C9-5BBF-DFCCA640C58C}"/>
              </a:ext>
            </a:extLst>
          </p:cNvPr>
          <p:cNvPicPr>
            <a:picLocks noChangeAspect="1"/>
          </p:cNvPicPr>
          <p:nvPr/>
        </p:nvPicPr>
        <p:blipFill>
          <a:blip r:embed="rId5"/>
          <a:stretch>
            <a:fillRect/>
          </a:stretch>
        </p:blipFill>
        <p:spPr>
          <a:xfrm>
            <a:off x="244800" y="-54000"/>
            <a:ext cx="907748" cy="864000"/>
          </a:xfrm>
          <a:prstGeom prst="rect">
            <a:avLst/>
          </a:prstGeom>
        </p:spPr>
      </p:pic>
    </p:spTree>
    <p:extLst>
      <p:ext uri="{BB962C8B-B14F-4D97-AF65-F5344CB8AC3E}">
        <p14:creationId xmlns:p14="http://schemas.microsoft.com/office/powerpoint/2010/main" val="920086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71" name="文字方塊 70">
            <a:extLst>
              <a:ext uri="{FF2B5EF4-FFF2-40B4-BE49-F238E27FC236}">
                <a16:creationId xmlns:a16="http://schemas.microsoft.com/office/drawing/2014/main" id="{FB0DA638-D774-40A5-B0B8-AD8B510752C7}"/>
              </a:ext>
            </a:extLst>
          </p:cNvPr>
          <p:cNvSpPr txBox="1"/>
          <p:nvPr/>
        </p:nvSpPr>
        <p:spPr>
          <a:xfrm>
            <a:off x="1134475" y="23989"/>
            <a:ext cx="1826141"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災害防救</a:t>
            </a:r>
          </a:p>
        </p:txBody>
      </p:sp>
      <p:sp>
        <p:nvSpPr>
          <p:cNvPr id="99" name="標題 1">
            <a:extLst>
              <a:ext uri="{FF2B5EF4-FFF2-40B4-BE49-F238E27FC236}">
                <a16:creationId xmlns:a16="http://schemas.microsoft.com/office/drawing/2014/main" id="{3023CE6E-D52A-17CA-B74E-CB008FD72F5E}"/>
              </a:ext>
            </a:extLst>
          </p:cNvPr>
          <p:cNvSpPr txBox="1">
            <a:spLocks/>
          </p:cNvSpPr>
          <p:nvPr/>
        </p:nvSpPr>
        <p:spPr>
          <a:xfrm>
            <a:off x="246392" y="620913"/>
            <a:ext cx="7423541" cy="916757"/>
          </a:xfrm>
          <a:solidFill>
            <a:schemeClr val="bg1"/>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Clr>
                <a:srgbClr val="E63808"/>
              </a:buClr>
              <a:buFont typeface="Wingdings" panose="05000000000000000000" pitchFamily="2" charset="2"/>
              <a:buChar char="u"/>
            </a:pPr>
            <a:r>
              <a:rPr lang="zh-TW" altLang="en-US" sz="2800" b="1">
                <a:solidFill>
                  <a:srgbClr val="E63808"/>
                </a:solidFill>
                <a:latin typeface="微軟正黑體" panose="020B0604030504040204" pitchFamily="34" charset="-120"/>
                <a:ea typeface="微軟正黑體" panose="020B0604030504040204" pitchFamily="34" charset="-120"/>
              </a:rPr>
              <a:t>災中應變 </a:t>
            </a:r>
            <a:r>
              <a:rPr lang="en-US" altLang="zh-TW" sz="2800" b="1">
                <a:solidFill>
                  <a:srgbClr val="E63808"/>
                </a:solidFill>
                <a:latin typeface="微軟正黑體" panose="020B0604030504040204" pitchFamily="34" charset="-120"/>
                <a:ea typeface="微軟正黑體" panose="020B0604030504040204" pitchFamily="34" charset="-120"/>
              </a:rPr>
              <a:t>-</a:t>
            </a:r>
            <a:r>
              <a:rPr lang="zh-TW" altLang="en-US" sz="2800" b="1">
                <a:solidFill>
                  <a:srgbClr val="E63808"/>
                </a:solidFill>
                <a:latin typeface="微軟正黑體" panose="020B0604030504040204" pitchFamily="34" charset="-120"/>
                <a:ea typeface="微軟正黑體" panose="020B0604030504040204" pitchFamily="34" charset="-120"/>
              </a:rPr>
              <a:t>災害應變小組成立及開設等級</a:t>
            </a:r>
            <a:endParaRPr lang="zh-TW" altLang="en-US" sz="3200" b="1">
              <a:solidFill>
                <a:srgbClr val="E63808"/>
              </a:solidFill>
              <a:latin typeface="微軟正黑體" panose="020B0604030504040204" pitchFamily="34" charset="-120"/>
              <a:ea typeface="微軟正黑體" panose="020B0604030504040204" pitchFamily="34" charset="-120"/>
            </a:endParaRPr>
          </a:p>
        </p:txBody>
      </p:sp>
      <p:pic>
        <p:nvPicPr>
          <p:cNvPr id="35" name="圖片 34">
            <a:extLst>
              <a:ext uri="{FF2B5EF4-FFF2-40B4-BE49-F238E27FC236}">
                <a16:creationId xmlns:a16="http://schemas.microsoft.com/office/drawing/2014/main" id="{FBBEA5CC-4971-0565-0D1C-3985C99B7CC6}"/>
              </a:ext>
            </a:extLst>
          </p:cNvPr>
          <p:cNvPicPr>
            <a:picLocks noChangeAspect="1"/>
          </p:cNvPicPr>
          <p:nvPr/>
        </p:nvPicPr>
        <p:blipFill>
          <a:blip r:embed="rId3"/>
          <a:stretch>
            <a:fillRect/>
          </a:stretch>
        </p:blipFill>
        <p:spPr>
          <a:xfrm>
            <a:off x="244800" y="-54000"/>
            <a:ext cx="907748" cy="864000"/>
          </a:xfrm>
          <a:prstGeom prst="rect">
            <a:avLst/>
          </a:prstGeom>
        </p:spPr>
      </p:pic>
      <p:sp>
        <p:nvSpPr>
          <p:cNvPr id="63" name="矩形: 圓角 62">
            <a:extLst>
              <a:ext uri="{FF2B5EF4-FFF2-40B4-BE49-F238E27FC236}">
                <a16:creationId xmlns:a16="http://schemas.microsoft.com/office/drawing/2014/main" id="{97E3F397-E9B3-CEB0-5A55-81D2A822C97C}"/>
              </a:ext>
            </a:extLst>
          </p:cNvPr>
          <p:cNvSpPr/>
          <p:nvPr/>
        </p:nvSpPr>
        <p:spPr>
          <a:xfrm>
            <a:off x="570784" y="1191459"/>
            <a:ext cx="10876736" cy="1125319"/>
          </a:xfrm>
          <a:prstGeom prst="roundRect">
            <a:avLst>
              <a:gd name="adj" fmla="val 29497"/>
            </a:avLst>
          </a:prstGeom>
          <a:solidFill>
            <a:schemeClr val="accent4">
              <a:lumMod val="40000"/>
              <a:lumOff val="60000"/>
              <a:alpha val="27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R="0" lvl="0" algn="just" defTabSz="1219170" fontAlgn="auto">
              <a:lnSpc>
                <a:spcPct val="150000"/>
              </a:lnSpc>
              <a:spcBef>
                <a:spcPts val="0"/>
              </a:spcBef>
              <a:spcAft>
                <a:spcPts val="0"/>
              </a:spcAft>
              <a:buClrTx/>
              <a:buSzTx/>
              <a:tabLst/>
              <a:defRPr/>
            </a:pPr>
            <a:endParaRPr lang="en-US" altLang="zh-TW" sz="1500" b="1">
              <a:solidFill>
                <a:srgbClr val="1C1C1C"/>
              </a:solidFill>
              <a:latin typeface="微軟正黑體" panose="020B0604030504040204" pitchFamily="34" charset="-120"/>
              <a:ea typeface="微軟正黑體" panose="020B0604030504040204" pitchFamily="34" charset="-120"/>
            </a:endParaRPr>
          </a:p>
        </p:txBody>
      </p:sp>
      <p:sp>
        <p:nvSpPr>
          <p:cNvPr id="64" name="矩形: 圓角 63">
            <a:extLst>
              <a:ext uri="{FF2B5EF4-FFF2-40B4-BE49-F238E27FC236}">
                <a16:creationId xmlns:a16="http://schemas.microsoft.com/office/drawing/2014/main" id="{BB0B6B6E-9F7D-F652-C376-57A70C8B532C}"/>
              </a:ext>
            </a:extLst>
          </p:cNvPr>
          <p:cNvSpPr/>
          <p:nvPr/>
        </p:nvSpPr>
        <p:spPr>
          <a:xfrm>
            <a:off x="570783" y="2357378"/>
            <a:ext cx="10876736" cy="4225869"/>
          </a:xfrm>
          <a:prstGeom prst="roundRect">
            <a:avLst>
              <a:gd name="adj" fmla="val 8126"/>
            </a:avLst>
          </a:prstGeom>
          <a:solidFill>
            <a:schemeClr val="accent4">
              <a:lumMod val="40000"/>
              <a:lumOff val="60000"/>
              <a:alpha val="27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R="0" lvl="0" algn="just" defTabSz="1219170" fontAlgn="auto">
              <a:lnSpc>
                <a:spcPct val="150000"/>
              </a:lnSpc>
              <a:spcBef>
                <a:spcPts val="0"/>
              </a:spcBef>
              <a:spcAft>
                <a:spcPts val="0"/>
              </a:spcAft>
              <a:buClrTx/>
              <a:buSzTx/>
              <a:tabLst/>
              <a:defRPr/>
            </a:pPr>
            <a:endParaRPr lang="en-US" altLang="zh-TW" sz="1500" b="1">
              <a:solidFill>
                <a:srgbClr val="1C1C1C"/>
              </a:solidFill>
              <a:latin typeface="微軟正黑體" panose="020B0604030504040204" pitchFamily="34" charset="-120"/>
              <a:ea typeface="微軟正黑體" panose="020B0604030504040204" pitchFamily="34" charset="-120"/>
            </a:endParaRPr>
          </a:p>
        </p:txBody>
      </p:sp>
      <p:sp>
        <p:nvSpPr>
          <p:cNvPr id="67" name="矩形: 圓角 66">
            <a:extLst>
              <a:ext uri="{FF2B5EF4-FFF2-40B4-BE49-F238E27FC236}">
                <a16:creationId xmlns:a16="http://schemas.microsoft.com/office/drawing/2014/main" id="{6A493650-4196-2C03-2351-4A8E9E9AC354}"/>
              </a:ext>
            </a:extLst>
          </p:cNvPr>
          <p:cNvSpPr/>
          <p:nvPr/>
        </p:nvSpPr>
        <p:spPr>
          <a:xfrm>
            <a:off x="2365566" y="2860467"/>
            <a:ext cx="2736651" cy="3583761"/>
          </a:xfrm>
          <a:prstGeom prst="roundRect">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68" name="矩形: 圓角 67">
            <a:extLst>
              <a:ext uri="{FF2B5EF4-FFF2-40B4-BE49-F238E27FC236}">
                <a16:creationId xmlns:a16="http://schemas.microsoft.com/office/drawing/2014/main" id="{7B3F67D0-2834-1461-8D84-2CA3BEE4749C}"/>
              </a:ext>
            </a:extLst>
          </p:cNvPr>
          <p:cNvSpPr/>
          <p:nvPr/>
        </p:nvSpPr>
        <p:spPr>
          <a:xfrm>
            <a:off x="2557535" y="3050454"/>
            <a:ext cx="2257200" cy="6156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a:latin typeface="微軟正黑體" panose="020B0604030504040204" pitchFamily="34" charset="-120"/>
                <a:ea typeface="微軟正黑體" panose="020B0604030504040204" pitchFamily="34" charset="-120"/>
              </a:rPr>
              <a:t>海上颱風警報</a:t>
            </a:r>
          </a:p>
        </p:txBody>
      </p:sp>
      <p:sp>
        <p:nvSpPr>
          <p:cNvPr id="69" name="矩形: 圓角 68">
            <a:extLst>
              <a:ext uri="{FF2B5EF4-FFF2-40B4-BE49-F238E27FC236}">
                <a16:creationId xmlns:a16="http://schemas.microsoft.com/office/drawing/2014/main" id="{CBBD02E3-117B-039E-65BC-620A4C4ED603}"/>
              </a:ext>
            </a:extLst>
          </p:cNvPr>
          <p:cNvSpPr/>
          <p:nvPr/>
        </p:nvSpPr>
        <p:spPr>
          <a:xfrm>
            <a:off x="2557535" y="3765035"/>
            <a:ext cx="2257200" cy="550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a:latin typeface="微軟正黑體" panose="020B0604030504040204" pitchFamily="34" charset="-120"/>
                <a:ea typeface="微軟正黑體" panose="020B0604030504040204" pitchFamily="34" charset="-120"/>
              </a:rPr>
              <a:t>豪雨特報</a:t>
            </a:r>
          </a:p>
        </p:txBody>
      </p:sp>
      <p:sp>
        <p:nvSpPr>
          <p:cNvPr id="70" name="矩形: 圓角 69">
            <a:extLst>
              <a:ext uri="{FF2B5EF4-FFF2-40B4-BE49-F238E27FC236}">
                <a16:creationId xmlns:a16="http://schemas.microsoft.com/office/drawing/2014/main" id="{867769B9-3C97-F298-990A-E0B2898B6636}"/>
              </a:ext>
            </a:extLst>
          </p:cNvPr>
          <p:cNvSpPr/>
          <p:nvPr/>
        </p:nvSpPr>
        <p:spPr>
          <a:xfrm>
            <a:off x="2557535" y="5667378"/>
            <a:ext cx="2257200" cy="62151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a:latin typeface="微軟正黑體" panose="020B0604030504040204" pitchFamily="34" charset="-120"/>
                <a:ea typeface="微軟正黑體" panose="020B0604030504040204" pitchFamily="34" charset="-120"/>
              </a:rPr>
              <a:t>事業區域地方政府</a:t>
            </a:r>
            <a:endParaRPr lang="en-US" altLang="zh-TW" sz="1800" b="1">
              <a:latin typeface="微軟正黑體" panose="020B0604030504040204" pitchFamily="34" charset="-120"/>
              <a:ea typeface="微軟正黑體" panose="020B0604030504040204" pitchFamily="34" charset="-120"/>
            </a:endParaRPr>
          </a:p>
          <a:p>
            <a:pPr algn="ctr"/>
            <a:r>
              <a:rPr lang="en-US" altLang="zh-TW" sz="1800" b="1">
                <a:latin typeface="微軟正黑體" panose="020B0604030504040204" pitchFamily="34" charset="-120"/>
                <a:ea typeface="微軟正黑體" panose="020B0604030504040204" pitchFamily="34" charset="-120"/>
              </a:rPr>
              <a:t>3</a:t>
            </a:r>
            <a:r>
              <a:rPr lang="zh-TW" altLang="en-US" sz="1800" b="1">
                <a:latin typeface="微軟正黑體" panose="020B0604030504040204" pitchFamily="34" charset="-120"/>
                <a:ea typeface="微軟正黑體" panose="020B0604030504040204" pitchFamily="34" charset="-120"/>
              </a:rPr>
              <a:t>級開設</a:t>
            </a:r>
          </a:p>
        </p:txBody>
      </p:sp>
      <p:sp>
        <p:nvSpPr>
          <p:cNvPr id="72" name="矩形: 圓角 71">
            <a:extLst>
              <a:ext uri="{FF2B5EF4-FFF2-40B4-BE49-F238E27FC236}">
                <a16:creationId xmlns:a16="http://schemas.microsoft.com/office/drawing/2014/main" id="{2897E4F5-77B3-3BA3-34F9-059964B7FCC8}"/>
              </a:ext>
            </a:extLst>
          </p:cNvPr>
          <p:cNvSpPr/>
          <p:nvPr/>
        </p:nvSpPr>
        <p:spPr>
          <a:xfrm>
            <a:off x="2714716" y="2321679"/>
            <a:ext cx="2038350" cy="6215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solidFill>
                  <a:schemeClr val="tx1"/>
                </a:solidFill>
                <a:latin typeface="微軟正黑體" panose="020B0604030504040204" pitchFamily="34" charset="-120"/>
                <a:ea typeface="微軟正黑體" panose="020B0604030504040204" pitchFamily="34" charset="-120"/>
              </a:rPr>
              <a:t>3</a:t>
            </a:r>
            <a:r>
              <a:rPr lang="zh-TW" altLang="en-US" sz="2800" b="1">
                <a:solidFill>
                  <a:schemeClr val="tx1"/>
                </a:solidFill>
                <a:latin typeface="微軟正黑體" panose="020B0604030504040204" pitchFamily="34" charset="-120"/>
                <a:ea typeface="微軟正黑體" panose="020B0604030504040204" pitchFamily="34" charset="-120"/>
              </a:rPr>
              <a:t>級開設</a:t>
            </a:r>
          </a:p>
        </p:txBody>
      </p:sp>
      <p:sp>
        <p:nvSpPr>
          <p:cNvPr id="73" name="矩形: 圓角 72">
            <a:extLst>
              <a:ext uri="{FF2B5EF4-FFF2-40B4-BE49-F238E27FC236}">
                <a16:creationId xmlns:a16="http://schemas.microsoft.com/office/drawing/2014/main" id="{86FB1D21-4244-AA7C-CFE8-1878C6CE97EB}"/>
              </a:ext>
            </a:extLst>
          </p:cNvPr>
          <p:cNvSpPr/>
          <p:nvPr/>
        </p:nvSpPr>
        <p:spPr>
          <a:xfrm>
            <a:off x="5451217" y="2860467"/>
            <a:ext cx="2736000" cy="3585600"/>
          </a:xfrm>
          <a:prstGeom prst="roundRect">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74" name="矩形: 圓角 73">
            <a:extLst>
              <a:ext uri="{FF2B5EF4-FFF2-40B4-BE49-F238E27FC236}">
                <a16:creationId xmlns:a16="http://schemas.microsoft.com/office/drawing/2014/main" id="{B369BE6A-4089-7A52-BE25-6045FEB33F84}"/>
              </a:ext>
            </a:extLst>
          </p:cNvPr>
          <p:cNvSpPr/>
          <p:nvPr/>
        </p:nvSpPr>
        <p:spPr>
          <a:xfrm>
            <a:off x="5629274" y="3070563"/>
            <a:ext cx="2257200" cy="6156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a:latin typeface="微軟正黑體" panose="020B0604030504040204" pitchFamily="34" charset="-120"/>
                <a:ea typeface="微軟正黑體" panose="020B0604030504040204" pitchFamily="34" charset="-120"/>
              </a:rPr>
              <a:t>海上陸上</a:t>
            </a:r>
            <a:endParaRPr lang="en-US" altLang="zh-TW" sz="1800" b="1">
              <a:latin typeface="微軟正黑體" panose="020B0604030504040204" pitchFamily="34" charset="-120"/>
              <a:ea typeface="微軟正黑體" panose="020B0604030504040204" pitchFamily="34" charset="-120"/>
            </a:endParaRPr>
          </a:p>
          <a:p>
            <a:pPr algn="ctr"/>
            <a:r>
              <a:rPr lang="zh-TW" altLang="en-US" sz="1800" b="1">
                <a:latin typeface="微軟正黑體" panose="020B0604030504040204" pitchFamily="34" charset="-120"/>
                <a:ea typeface="微軟正黑體" panose="020B0604030504040204" pitchFamily="34" charset="-120"/>
              </a:rPr>
              <a:t>颱風警報</a:t>
            </a:r>
          </a:p>
        </p:txBody>
      </p:sp>
      <p:sp>
        <p:nvSpPr>
          <p:cNvPr id="75" name="矩形: 圓角 74">
            <a:extLst>
              <a:ext uri="{FF2B5EF4-FFF2-40B4-BE49-F238E27FC236}">
                <a16:creationId xmlns:a16="http://schemas.microsoft.com/office/drawing/2014/main" id="{693BA8AF-322A-74DD-5986-FF3D5EA4DCD2}"/>
              </a:ext>
            </a:extLst>
          </p:cNvPr>
          <p:cNvSpPr/>
          <p:nvPr/>
        </p:nvSpPr>
        <p:spPr>
          <a:xfrm>
            <a:off x="5625702" y="3787389"/>
            <a:ext cx="2257200" cy="550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a:latin typeface="微軟正黑體" panose="020B0604030504040204" pitchFamily="34" charset="-120"/>
                <a:ea typeface="微軟正黑體" panose="020B0604030504040204" pitchFamily="34" charset="-120"/>
              </a:rPr>
              <a:t>大豪雨特報</a:t>
            </a:r>
          </a:p>
        </p:txBody>
      </p:sp>
      <p:sp>
        <p:nvSpPr>
          <p:cNvPr id="76" name="矩形: 圓角 75">
            <a:extLst>
              <a:ext uri="{FF2B5EF4-FFF2-40B4-BE49-F238E27FC236}">
                <a16:creationId xmlns:a16="http://schemas.microsoft.com/office/drawing/2014/main" id="{DF759D62-3602-7539-21A5-3B9CF7F97ED5}"/>
              </a:ext>
            </a:extLst>
          </p:cNvPr>
          <p:cNvSpPr/>
          <p:nvPr/>
        </p:nvSpPr>
        <p:spPr>
          <a:xfrm>
            <a:off x="5690617" y="5686256"/>
            <a:ext cx="2257200" cy="62151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a:latin typeface="微軟正黑體" panose="020B0604030504040204" pitchFamily="34" charset="-120"/>
                <a:ea typeface="微軟正黑體" panose="020B0604030504040204" pitchFamily="34" charset="-120"/>
              </a:rPr>
              <a:t>事業區域地方政府</a:t>
            </a:r>
            <a:endParaRPr lang="en-US" altLang="zh-TW" sz="1800" b="1">
              <a:latin typeface="微軟正黑體" panose="020B0604030504040204" pitchFamily="34" charset="-120"/>
              <a:ea typeface="微軟正黑體" panose="020B0604030504040204" pitchFamily="34" charset="-120"/>
            </a:endParaRPr>
          </a:p>
          <a:p>
            <a:pPr algn="ctr"/>
            <a:r>
              <a:rPr lang="en-US" altLang="zh-TW" sz="1800" b="1">
                <a:latin typeface="微軟正黑體" panose="020B0604030504040204" pitchFamily="34" charset="-120"/>
                <a:ea typeface="微軟正黑體" panose="020B0604030504040204" pitchFamily="34" charset="-120"/>
              </a:rPr>
              <a:t>2</a:t>
            </a:r>
            <a:r>
              <a:rPr lang="zh-TW" altLang="en-US" sz="1800" b="1">
                <a:latin typeface="微軟正黑體" panose="020B0604030504040204" pitchFamily="34" charset="-120"/>
                <a:ea typeface="微軟正黑體" panose="020B0604030504040204" pitchFamily="34" charset="-120"/>
              </a:rPr>
              <a:t>級開設</a:t>
            </a:r>
          </a:p>
        </p:txBody>
      </p:sp>
      <p:sp>
        <p:nvSpPr>
          <p:cNvPr id="77" name="矩形: 圓角 76">
            <a:extLst>
              <a:ext uri="{FF2B5EF4-FFF2-40B4-BE49-F238E27FC236}">
                <a16:creationId xmlns:a16="http://schemas.microsoft.com/office/drawing/2014/main" id="{6028C8E4-C6EE-56C0-AB92-082D35E7B0A6}"/>
              </a:ext>
            </a:extLst>
          </p:cNvPr>
          <p:cNvSpPr/>
          <p:nvPr/>
        </p:nvSpPr>
        <p:spPr>
          <a:xfrm>
            <a:off x="5800042" y="2322121"/>
            <a:ext cx="2038350" cy="6215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solidFill>
                  <a:schemeClr val="tx1"/>
                </a:solidFill>
                <a:latin typeface="微軟正黑體" panose="020B0604030504040204" pitchFamily="34" charset="-120"/>
                <a:ea typeface="微軟正黑體" panose="020B0604030504040204" pitchFamily="34" charset="-120"/>
              </a:rPr>
              <a:t>2</a:t>
            </a:r>
            <a:r>
              <a:rPr lang="zh-TW" altLang="en-US" sz="2800" b="1">
                <a:solidFill>
                  <a:schemeClr val="tx1"/>
                </a:solidFill>
                <a:latin typeface="微軟正黑體" panose="020B0604030504040204" pitchFamily="34" charset="-120"/>
                <a:ea typeface="微軟正黑體" panose="020B0604030504040204" pitchFamily="34" charset="-120"/>
              </a:rPr>
              <a:t>級開設</a:t>
            </a:r>
          </a:p>
        </p:txBody>
      </p:sp>
      <p:sp>
        <p:nvSpPr>
          <p:cNvPr id="78" name="矩形: 圓角 77">
            <a:extLst>
              <a:ext uri="{FF2B5EF4-FFF2-40B4-BE49-F238E27FC236}">
                <a16:creationId xmlns:a16="http://schemas.microsoft.com/office/drawing/2014/main" id="{8537D7C0-6815-8414-81CF-AB08C266EFB0}"/>
              </a:ext>
            </a:extLst>
          </p:cNvPr>
          <p:cNvSpPr/>
          <p:nvPr/>
        </p:nvSpPr>
        <p:spPr>
          <a:xfrm>
            <a:off x="8536216" y="2860467"/>
            <a:ext cx="2736000" cy="3585600"/>
          </a:xfrm>
          <a:prstGeom prst="roundRect">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79" name="矩形: 圓角 78">
            <a:extLst>
              <a:ext uri="{FF2B5EF4-FFF2-40B4-BE49-F238E27FC236}">
                <a16:creationId xmlns:a16="http://schemas.microsoft.com/office/drawing/2014/main" id="{30198AB4-2961-7E04-C3C4-A5F16F980074}"/>
              </a:ext>
            </a:extLst>
          </p:cNvPr>
          <p:cNvSpPr/>
          <p:nvPr/>
        </p:nvSpPr>
        <p:spPr>
          <a:xfrm>
            <a:off x="8775616" y="3069141"/>
            <a:ext cx="2257200" cy="61702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a:latin typeface="微軟正黑體" panose="020B0604030504040204" pitchFamily="34" charset="-120"/>
                <a:ea typeface="微軟正黑體" panose="020B0604030504040204" pitchFamily="34" charset="-120"/>
              </a:rPr>
              <a:t>海上陸上颱風警報</a:t>
            </a:r>
            <a:r>
              <a:rPr lang="en-US" altLang="zh-TW" sz="1800" b="1">
                <a:latin typeface="微軟正黑體" panose="020B0604030504040204" pitchFamily="34" charset="-120"/>
                <a:ea typeface="微軟正黑體" panose="020B0604030504040204" pitchFamily="34" charset="-120"/>
              </a:rPr>
              <a:t>12</a:t>
            </a:r>
            <a:r>
              <a:rPr lang="zh-TW" altLang="en-US" sz="1800" b="1">
                <a:latin typeface="微軟正黑體" panose="020B0604030504040204" pitchFamily="34" charset="-120"/>
                <a:ea typeface="微軟正黑體" panose="020B0604030504040204" pitchFamily="34" charset="-120"/>
              </a:rPr>
              <a:t>小時未解除</a:t>
            </a:r>
          </a:p>
        </p:txBody>
      </p:sp>
      <p:sp>
        <p:nvSpPr>
          <p:cNvPr id="80" name="矩形: 圓角 79">
            <a:extLst>
              <a:ext uri="{FF2B5EF4-FFF2-40B4-BE49-F238E27FC236}">
                <a16:creationId xmlns:a16="http://schemas.microsoft.com/office/drawing/2014/main" id="{B81D61C0-CDEA-BA25-3F20-4810FF343EC7}"/>
              </a:ext>
            </a:extLst>
          </p:cNvPr>
          <p:cNvSpPr/>
          <p:nvPr/>
        </p:nvSpPr>
        <p:spPr>
          <a:xfrm>
            <a:off x="8775616" y="3783554"/>
            <a:ext cx="2257200" cy="55239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a:latin typeface="微軟正黑體" panose="020B0604030504040204" pitchFamily="34" charset="-120"/>
                <a:ea typeface="微軟正黑體" panose="020B0604030504040204" pitchFamily="34" charset="-120"/>
              </a:rPr>
              <a:t>超大豪雨特報</a:t>
            </a:r>
          </a:p>
        </p:txBody>
      </p:sp>
      <p:sp>
        <p:nvSpPr>
          <p:cNvPr id="81" name="矩形: 圓角 80">
            <a:extLst>
              <a:ext uri="{FF2B5EF4-FFF2-40B4-BE49-F238E27FC236}">
                <a16:creationId xmlns:a16="http://schemas.microsoft.com/office/drawing/2014/main" id="{B827D745-0BC6-1419-52D9-498AE8B83E91}"/>
              </a:ext>
            </a:extLst>
          </p:cNvPr>
          <p:cNvSpPr/>
          <p:nvPr/>
        </p:nvSpPr>
        <p:spPr>
          <a:xfrm>
            <a:off x="8741918" y="5680542"/>
            <a:ext cx="2257200" cy="62151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a:latin typeface="微軟正黑體" panose="020B0604030504040204" pitchFamily="34" charset="-120"/>
                <a:ea typeface="微軟正黑體" panose="020B0604030504040204" pitchFamily="34" charset="-120"/>
              </a:rPr>
              <a:t>事業區域地方政府</a:t>
            </a:r>
            <a:endParaRPr lang="en-US" altLang="zh-TW" sz="1800" b="1">
              <a:latin typeface="微軟正黑體" panose="020B0604030504040204" pitchFamily="34" charset="-120"/>
              <a:ea typeface="微軟正黑體" panose="020B0604030504040204" pitchFamily="34" charset="-120"/>
            </a:endParaRPr>
          </a:p>
          <a:p>
            <a:pPr algn="ctr"/>
            <a:r>
              <a:rPr lang="en-US" altLang="zh-TW" sz="1800" b="1">
                <a:latin typeface="微軟正黑體" panose="020B0604030504040204" pitchFamily="34" charset="-120"/>
                <a:ea typeface="微軟正黑體" panose="020B0604030504040204" pitchFamily="34" charset="-120"/>
              </a:rPr>
              <a:t>1</a:t>
            </a:r>
            <a:r>
              <a:rPr lang="zh-TW" altLang="en-US" sz="1800" b="1">
                <a:latin typeface="微軟正黑體" panose="020B0604030504040204" pitchFamily="34" charset="-120"/>
                <a:ea typeface="微軟正黑體" panose="020B0604030504040204" pitchFamily="34" charset="-120"/>
              </a:rPr>
              <a:t>級開設</a:t>
            </a:r>
          </a:p>
        </p:txBody>
      </p:sp>
      <p:sp>
        <p:nvSpPr>
          <p:cNvPr id="82" name="矩形: 圓角 81">
            <a:extLst>
              <a:ext uri="{FF2B5EF4-FFF2-40B4-BE49-F238E27FC236}">
                <a16:creationId xmlns:a16="http://schemas.microsoft.com/office/drawing/2014/main" id="{3F100748-E8CD-FF59-862C-E1DFC8CC1AE1}"/>
              </a:ext>
            </a:extLst>
          </p:cNvPr>
          <p:cNvSpPr/>
          <p:nvPr/>
        </p:nvSpPr>
        <p:spPr>
          <a:xfrm>
            <a:off x="8885041" y="2357378"/>
            <a:ext cx="2038350" cy="6215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a:solidFill>
                  <a:schemeClr val="tx1"/>
                </a:solidFill>
                <a:latin typeface="微軟正黑體" panose="020B0604030504040204" pitchFamily="34" charset="-120"/>
                <a:ea typeface="微軟正黑體" panose="020B0604030504040204" pitchFamily="34" charset="-120"/>
              </a:rPr>
              <a:t>1</a:t>
            </a:r>
            <a:r>
              <a:rPr lang="zh-TW" altLang="en-US" sz="2800" b="1">
                <a:solidFill>
                  <a:schemeClr val="tx1"/>
                </a:solidFill>
                <a:latin typeface="微軟正黑體" panose="020B0604030504040204" pitchFamily="34" charset="-120"/>
                <a:ea typeface="微軟正黑體" panose="020B0604030504040204" pitchFamily="34" charset="-120"/>
              </a:rPr>
              <a:t>級開設</a:t>
            </a:r>
          </a:p>
        </p:txBody>
      </p:sp>
      <p:sp>
        <p:nvSpPr>
          <p:cNvPr id="83" name="文字方塊 82">
            <a:extLst>
              <a:ext uri="{FF2B5EF4-FFF2-40B4-BE49-F238E27FC236}">
                <a16:creationId xmlns:a16="http://schemas.microsoft.com/office/drawing/2014/main" id="{A065BE40-CC5A-51FF-F929-BD9FE0E56493}"/>
              </a:ext>
            </a:extLst>
          </p:cNvPr>
          <p:cNvSpPr txBox="1"/>
          <p:nvPr/>
        </p:nvSpPr>
        <p:spPr>
          <a:xfrm>
            <a:off x="2557535" y="4404677"/>
            <a:ext cx="2258246" cy="1169551"/>
          </a:xfrm>
          <a:prstGeom prst="rect">
            <a:avLst/>
          </a:prstGeom>
          <a:solidFill>
            <a:schemeClr val="bg1">
              <a:lumMod val="95000"/>
              <a:alpha val="64000"/>
            </a:schemeClr>
          </a:solidFill>
        </p:spPr>
        <p:txBody>
          <a:bodyPr wrap="square">
            <a:spAutoFit/>
          </a:bodyPr>
          <a:lstStyle>
            <a:defPPr>
              <a:defRPr lang="zh-TW"/>
            </a:defPPr>
            <a:lvl1pPr algn="just">
              <a:defRPr b="0" i="0">
                <a:solidFill>
                  <a:srgbClr val="202124"/>
                </a:solidFill>
                <a:effectLst/>
                <a:latin typeface="arial" panose="020B0604020202020204" pitchFamily="34" charset="0"/>
              </a:defRPr>
            </a:lvl1pPr>
          </a:lstStyle>
          <a:p>
            <a:r>
              <a:rPr lang="zh-TW" altLang="en-US" sz="1400">
                <a:latin typeface="微軟正黑體" panose="020B0604030504040204" pitchFamily="34" charset="-120"/>
                <a:ea typeface="微軟正黑體" panose="020B0604030504040204" pitchFamily="34" charset="-120"/>
              </a:rPr>
              <a:t>豪雨：</a:t>
            </a:r>
            <a:endParaRPr lang="en-US" altLang="zh-TW" sz="140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400">
                <a:latin typeface="微軟正黑體" panose="020B0604030504040204" pitchFamily="34" charset="-120"/>
                <a:ea typeface="微軟正黑體" panose="020B0604030504040204" pitchFamily="34" charset="-120"/>
              </a:rPr>
              <a:t>24</a:t>
            </a:r>
            <a:r>
              <a:rPr lang="zh-TW" altLang="en-US" sz="1400">
                <a:latin typeface="微軟正黑體" panose="020B0604030504040204" pitchFamily="34" charset="-120"/>
                <a:ea typeface="微軟正黑體" panose="020B0604030504040204" pitchFamily="34" charset="-120"/>
              </a:rPr>
              <a:t>小時累積雨量達</a:t>
            </a:r>
            <a:r>
              <a:rPr lang="en-US" altLang="zh-TW" sz="1400">
                <a:solidFill>
                  <a:srgbClr val="FF0000"/>
                </a:solidFill>
                <a:latin typeface="微軟正黑體" panose="020B0604030504040204" pitchFamily="34" charset="-120"/>
                <a:ea typeface="微軟正黑體" panose="020B0604030504040204" pitchFamily="34" charset="-120"/>
              </a:rPr>
              <a:t>200</a:t>
            </a:r>
            <a:r>
              <a:rPr lang="zh-TW" altLang="en-US" sz="1400">
                <a:latin typeface="微軟正黑體" panose="020B0604030504040204" pitchFamily="34" charset="-120"/>
                <a:ea typeface="微軟正黑體" panose="020B0604030504040204" pitchFamily="34" charset="-120"/>
              </a:rPr>
              <a:t>毫米以上之降雨現象。</a:t>
            </a:r>
            <a:endParaRPr lang="en-US" altLang="zh-TW" sz="140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400">
                <a:latin typeface="微軟正黑體" panose="020B0604030504040204" pitchFamily="34" charset="-120"/>
                <a:ea typeface="微軟正黑體" panose="020B0604030504040204" pitchFamily="34" charset="-120"/>
              </a:rPr>
              <a:t>3</a:t>
            </a:r>
            <a:r>
              <a:rPr lang="zh-TW" altLang="en-US" sz="1400">
                <a:latin typeface="微軟正黑體" panose="020B0604030504040204" pitchFamily="34" charset="-120"/>
                <a:ea typeface="微軟正黑體" panose="020B0604030504040204" pitchFamily="34" charset="-120"/>
              </a:rPr>
              <a:t>小時累積雨量達</a:t>
            </a:r>
            <a:r>
              <a:rPr lang="en-US" altLang="zh-TW" sz="1400">
                <a:solidFill>
                  <a:srgbClr val="FF0000"/>
                </a:solidFill>
                <a:latin typeface="微軟正黑體" panose="020B0604030504040204" pitchFamily="34" charset="-120"/>
                <a:ea typeface="微軟正黑體" panose="020B0604030504040204" pitchFamily="34" charset="-120"/>
              </a:rPr>
              <a:t>100</a:t>
            </a:r>
            <a:r>
              <a:rPr lang="zh-TW" altLang="en-US" sz="1400">
                <a:latin typeface="微軟正黑體" panose="020B0604030504040204" pitchFamily="34" charset="-120"/>
                <a:ea typeface="微軟正黑體" panose="020B0604030504040204" pitchFamily="34" charset="-120"/>
              </a:rPr>
              <a:t>毫米以上之降雨現象。</a:t>
            </a:r>
          </a:p>
        </p:txBody>
      </p:sp>
      <p:sp>
        <p:nvSpPr>
          <p:cNvPr id="84" name="文字方塊 83">
            <a:extLst>
              <a:ext uri="{FF2B5EF4-FFF2-40B4-BE49-F238E27FC236}">
                <a16:creationId xmlns:a16="http://schemas.microsoft.com/office/drawing/2014/main" id="{3E300DE0-7E20-9A00-B38C-0FC68C256E52}"/>
              </a:ext>
            </a:extLst>
          </p:cNvPr>
          <p:cNvSpPr txBox="1"/>
          <p:nvPr/>
        </p:nvSpPr>
        <p:spPr>
          <a:xfrm>
            <a:off x="5666664" y="4422082"/>
            <a:ext cx="2257200" cy="1170000"/>
          </a:xfrm>
          <a:prstGeom prst="rect">
            <a:avLst/>
          </a:prstGeom>
          <a:solidFill>
            <a:schemeClr val="bg1">
              <a:lumMod val="95000"/>
              <a:alpha val="64000"/>
            </a:schemeClr>
          </a:solidFill>
        </p:spPr>
        <p:txBody>
          <a:bodyPr wrap="square">
            <a:noAutofit/>
          </a:bodyPr>
          <a:lstStyle>
            <a:defPPr>
              <a:defRPr lang="zh-TW"/>
            </a:defPPr>
            <a:lvl1pPr algn="just">
              <a:defRPr b="0" i="0">
                <a:solidFill>
                  <a:srgbClr val="202124"/>
                </a:solidFill>
                <a:effectLst/>
                <a:latin typeface="arial" panose="020B0604020202020204" pitchFamily="34" charset="0"/>
              </a:defRPr>
            </a:lvl1pPr>
          </a:lstStyle>
          <a:p>
            <a:r>
              <a:rPr lang="zh-TW" altLang="en-US" sz="1400">
                <a:latin typeface="微軟正黑體" panose="020B0604030504040204" pitchFamily="34" charset="-120"/>
                <a:ea typeface="微軟正黑體" panose="020B0604030504040204" pitchFamily="34" charset="-120"/>
              </a:rPr>
              <a:t>大豪雨：</a:t>
            </a:r>
            <a:endParaRPr lang="en-US" altLang="zh-TW" sz="140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400">
                <a:latin typeface="微軟正黑體" panose="020B0604030504040204" pitchFamily="34" charset="-120"/>
                <a:ea typeface="微軟正黑體" panose="020B0604030504040204" pitchFamily="34" charset="-120"/>
              </a:rPr>
              <a:t>24</a:t>
            </a:r>
            <a:r>
              <a:rPr lang="zh-TW" altLang="en-US" sz="1400">
                <a:latin typeface="微軟正黑體" panose="020B0604030504040204" pitchFamily="34" charset="-120"/>
                <a:ea typeface="微軟正黑體" panose="020B0604030504040204" pitchFamily="34" charset="-120"/>
              </a:rPr>
              <a:t>小時累積雨量達</a:t>
            </a:r>
            <a:r>
              <a:rPr lang="en-US" altLang="zh-TW" sz="1400">
                <a:solidFill>
                  <a:srgbClr val="FF0000"/>
                </a:solidFill>
                <a:latin typeface="微軟正黑體" panose="020B0604030504040204" pitchFamily="34" charset="-120"/>
                <a:ea typeface="微軟正黑體" panose="020B0604030504040204" pitchFamily="34" charset="-120"/>
              </a:rPr>
              <a:t>350</a:t>
            </a:r>
            <a:r>
              <a:rPr lang="zh-TW" altLang="en-US" sz="1400">
                <a:latin typeface="微軟正黑體" panose="020B0604030504040204" pitchFamily="34" charset="-120"/>
                <a:ea typeface="微軟正黑體" panose="020B0604030504040204" pitchFamily="34" charset="-120"/>
              </a:rPr>
              <a:t>毫米以上之降雨現象。</a:t>
            </a:r>
          </a:p>
        </p:txBody>
      </p:sp>
      <p:sp>
        <p:nvSpPr>
          <p:cNvPr id="85" name="文字方塊 84">
            <a:extLst>
              <a:ext uri="{FF2B5EF4-FFF2-40B4-BE49-F238E27FC236}">
                <a16:creationId xmlns:a16="http://schemas.microsoft.com/office/drawing/2014/main" id="{0350DAF0-6C05-FFF4-7228-7AB2A535EA57}"/>
              </a:ext>
            </a:extLst>
          </p:cNvPr>
          <p:cNvSpPr txBox="1"/>
          <p:nvPr/>
        </p:nvSpPr>
        <p:spPr>
          <a:xfrm>
            <a:off x="8775616" y="4426195"/>
            <a:ext cx="2257200" cy="1170000"/>
          </a:xfrm>
          <a:prstGeom prst="rect">
            <a:avLst/>
          </a:prstGeom>
          <a:solidFill>
            <a:schemeClr val="bg1">
              <a:lumMod val="95000"/>
              <a:alpha val="64000"/>
            </a:schemeClr>
          </a:solidFill>
        </p:spPr>
        <p:txBody>
          <a:bodyPr wrap="square">
            <a:noAutofit/>
          </a:bodyPr>
          <a:lstStyle>
            <a:defPPr>
              <a:defRPr lang="zh-TW"/>
            </a:defPPr>
            <a:lvl1pPr algn="just">
              <a:defRPr b="0" i="0">
                <a:solidFill>
                  <a:srgbClr val="202124"/>
                </a:solidFill>
                <a:effectLst/>
                <a:latin typeface="arial" panose="020B0604020202020204" pitchFamily="34" charset="0"/>
              </a:defRPr>
            </a:lvl1pPr>
          </a:lstStyle>
          <a:p>
            <a:r>
              <a:rPr lang="zh-TW" altLang="en-US" sz="1400">
                <a:latin typeface="微軟正黑體" panose="020B0604030504040204" pitchFamily="34" charset="-120"/>
                <a:ea typeface="微軟正黑體" panose="020B0604030504040204" pitchFamily="34" charset="-120"/>
              </a:rPr>
              <a:t>超大豪雨：</a:t>
            </a:r>
            <a:endParaRPr lang="en-US" altLang="zh-TW" sz="140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400">
                <a:latin typeface="微軟正黑體" panose="020B0604030504040204" pitchFamily="34" charset="-120"/>
                <a:ea typeface="微軟正黑體" panose="020B0604030504040204" pitchFamily="34" charset="-120"/>
              </a:rPr>
              <a:t>24</a:t>
            </a:r>
            <a:r>
              <a:rPr lang="zh-TW" altLang="en-US" sz="1400">
                <a:latin typeface="微軟正黑體" panose="020B0604030504040204" pitchFamily="34" charset="-120"/>
                <a:ea typeface="微軟正黑體" panose="020B0604030504040204" pitchFamily="34" charset="-120"/>
              </a:rPr>
              <a:t>小時累積雨量達</a:t>
            </a:r>
            <a:r>
              <a:rPr lang="en-US" altLang="zh-TW" sz="1400">
                <a:solidFill>
                  <a:srgbClr val="FF0000"/>
                </a:solidFill>
                <a:latin typeface="微軟正黑體" panose="020B0604030504040204" pitchFamily="34" charset="-120"/>
                <a:ea typeface="微軟正黑體" panose="020B0604030504040204" pitchFamily="34" charset="-120"/>
              </a:rPr>
              <a:t>500</a:t>
            </a:r>
            <a:r>
              <a:rPr lang="zh-TW" altLang="en-US" sz="1400">
                <a:latin typeface="微軟正黑體" panose="020B0604030504040204" pitchFamily="34" charset="-120"/>
                <a:ea typeface="微軟正黑體" panose="020B0604030504040204" pitchFamily="34" charset="-120"/>
              </a:rPr>
              <a:t>毫米以上之降雨現象。</a:t>
            </a:r>
          </a:p>
        </p:txBody>
      </p:sp>
      <p:sp>
        <p:nvSpPr>
          <p:cNvPr id="86" name="文字方塊 85">
            <a:extLst>
              <a:ext uri="{FF2B5EF4-FFF2-40B4-BE49-F238E27FC236}">
                <a16:creationId xmlns:a16="http://schemas.microsoft.com/office/drawing/2014/main" id="{4498FB8A-7CCF-A301-0056-3F4F009C7039}"/>
              </a:ext>
            </a:extLst>
          </p:cNvPr>
          <p:cNvSpPr txBox="1"/>
          <p:nvPr/>
        </p:nvSpPr>
        <p:spPr>
          <a:xfrm>
            <a:off x="2450531" y="1278959"/>
            <a:ext cx="5068290" cy="830997"/>
          </a:xfrm>
          <a:prstGeom prst="rect">
            <a:avLst/>
          </a:prstGeom>
          <a:noFill/>
        </p:spPr>
        <p:txBody>
          <a:bodyPr wrap="square">
            <a:spAutoFit/>
          </a:bodyPr>
          <a:lstStyle/>
          <a:p>
            <a:pPr lvl="1"/>
            <a:r>
              <a:rPr lang="zh-TW" altLang="en-US" sz="1600" b="1">
                <a:latin typeface="微軟正黑體" panose="020B0604030504040204" pitchFamily="34" charset="-120"/>
                <a:ea typeface="微軟正黑體" panose="020B0604030504040204" pitchFamily="34" charset="-120"/>
              </a:rPr>
              <a:t>有</a:t>
            </a:r>
            <a:r>
              <a:rPr lang="zh-TW" altLang="en-US" sz="1600" b="1">
                <a:solidFill>
                  <a:schemeClr val="accent6"/>
                </a:solidFill>
                <a:latin typeface="微軟正黑體" panose="020B0604030504040204" pitchFamily="34" charset="-120"/>
                <a:ea typeface="微軟正黑體" panose="020B0604030504040204" pitchFamily="34" charset="-120"/>
              </a:rPr>
              <a:t>右側</a:t>
            </a:r>
            <a:r>
              <a:rPr lang="zh-TW" altLang="en-US" sz="1600" b="1">
                <a:latin typeface="微軟正黑體" panose="020B0604030504040204" pitchFamily="34" charset="-120"/>
                <a:ea typeface="微軟正黑體" panose="020B0604030504040204" pitchFamily="34" charset="-120"/>
              </a:rPr>
              <a:t>情形之一者，管理處應以書面簽報指揮官同意後開設災害應變中心，但情勢緊急時，得先口頭報告，並儘速補提書面報告：</a:t>
            </a:r>
            <a:endParaRPr lang="en-US" altLang="zh-TW" sz="1600">
              <a:latin typeface="微軟正黑體" panose="020B0604030504040204" pitchFamily="34" charset="-120"/>
              <a:ea typeface="微軟正黑體" panose="020B0604030504040204" pitchFamily="34" charset="-120"/>
            </a:endParaRPr>
          </a:p>
        </p:txBody>
      </p:sp>
      <p:sp>
        <p:nvSpPr>
          <p:cNvPr id="87" name="文字方塊 86">
            <a:extLst>
              <a:ext uri="{FF2B5EF4-FFF2-40B4-BE49-F238E27FC236}">
                <a16:creationId xmlns:a16="http://schemas.microsoft.com/office/drawing/2014/main" id="{57281777-CBF0-3244-059F-D96C2D714C33}"/>
              </a:ext>
            </a:extLst>
          </p:cNvPr>
          <p:cNvSpPr txBox="1"/>
          <p:nvPr/>
        </p:nvSpPr>
        <p:spPr>
          <a:xfrm>
            <a:off x="7754135" y="1298642"/>
            <a:ext cx="3609182" cy="830997"/>
          </a:xfrm>
          <a:prstGeom prst="rect">
            <a:avLst/>
          </a:prstGeom>
          <a:noFill/>
        </p:spPr>
        <p:txBody>
          <a:bodyPr wrap="square">
            <a:spAutoFit/>
          </a:bodyPr>
          <a:lstStyle/>
          <a:p>
            <a:pPr lvl="1"/>
            <a:r>
              <a:rPr lang="en-US" altLang="zh-TW" sz="1600" b="1">
                <a:latin typeface="微軟正黑體" panose="020B0604030504040204" pitchFamily="34" charset="-120"/>
                <a:ea typeface="微軟正黑體" panose="020B0604030504040204" pitchFamily="34" charset="-120"/>
              </a:rPr>
              <a:t>(</a:t>
            </a:r>
            <a:r>
              <a:rPr lang="zh-TW" altLang="en-US" sz="1600" b="1">
                <a:latin typeface="微軟正黑體" panose="020B0604030504040204" pitchFamily="34" charset="-120"/>
                <a:ea typeface="微軟正黑體" panose="020B0604030504040204" pitchFamily="34" charset="-120"/>
              </a:rPr>
              <a:t>一</a:t>
            </a:r>
            <a:r>
              <a:rPr lang="en-US" altLang="zh-TW" sz="1600" b="1">
                <a:latin typeface="微軟正黑體" panose="020B0604030504040204" pitchFamily="34" charset="-120"/>
                <a:ea typeface="微軟正黑體" panose="020B0604030504040204" pitchFamily="34" charset="-120"/>
              </a:rPr>
              <a:t>)</a:t>
            </a:r>
            <a:r>
              <a:rPr lang="zh-TW" altLang="en-US" sz="1600" b="1">
                <a:solidFill>
                  <a:schemeClr val="accent6"/>
                </a:solidFill>
                <a:latin typeface="微軟正黑體" panose="020B0604030504040204" pitchFamily="34" charset="-120"/>
                <a:ea typeface="微軟正黑體" panose="020B0604030504040204" pitchFamily="34" charset="-120"/>
              </a:rPr>
              <a:t>本署</a:t>
            </a:r>
            <a:r>
              <a:rPr lang="zh-TW" altLang="en-US" sz="1600" b="1">
                <a:latin typeface="微軟正黑體" panose="020B0604030504040204" pitchFamily="34" charset="-120"/>
                <a:ea typeface="微軟正黑體" panose="020B0604030504040204" pitchFamily="34" charset="-120"/>
              </a:rPr>
              <a:t>研判有開設之必要。</a:t>
            </a:r>
          </a:p>
          <a:p>
            <a:pPr lvl="1"/>
            <a:r>
              <a:rPr lang="en-US" altLang="zh-TW" sz="1600" b="1">
                <a:latin typeface="微軟正黑體" panose="020B0604030504040204" pitchFamily="34" charset="-120"/>
                <a:ea typeface="微軟正黑體" panose="020B0604030504040204" pitchFamily="34" charset="-120"/>
              </a:rPr>
              <a:t>(</a:t>
            </a:r>
            <a:r>
              <a:rPr lang="zh-TW" altLang="en-US" sz="1600" b="1">
                <a:latin typeface="微軟正黑體" panose="020B0604030504040204" pitchFamily="34" charset="-120"/>
                <a:ea typeface="微軟正黑體" panose="020B0604030504040204" pitchFamily="34" charset="-120"/>
              </a:rPr>
              <a:t>二</a:t>
            </a:r>
            <a:r>
              <a:rPr lang="en-US" altLang="zh-TW" sz="1600" b="1">
                <a:latin typeface="微軟正黑體" panose="020B0604030504040204" pitchFamily="34" charset="-120"/>
                <a:ea typeface="微軟正黑體" panose="020B0604030504040204" pitchFamily="34" charset="-120"/>
              </a:rPr>
              <a:t>)</a:t>
            </a:r>
            <a:r>
              <a:rPr lang="zh-TW" altLang="en-US" sz="1600" b="1">
                <a:solidFill>
                  <a:schemeClr val="accent6"/>
                </a:solidFill>
                <a:latin typeface="微軟正黑體" panose="020B0604030504040204" pitchFamily="34" charset="-120"/>
                <a:ea typeface="微軟正黑體" panose="020B0604030504040204" pitchFamily="34" charset="-120"/>
              </a:rPr>
              <a:t>管理處</a:t>
            </a:r>
            <a:r>
              <a:rPr lang="zh-TW" altLang="en-US" sz="1600" b="1">
                <a:latin typeface="微軟正黑體" panose="020B0604030504040204" pitchFamily="34" charset="-120"/>
                <a:ea typeface="微軟正黑體" panose="020B0604030504040204" pitchFamily="34" charset="-120"/>
              </a:rPr>
              <a:t>研判有開設之必要。</a:t>
            </a:r>
          </a:p>
          <a:p>
            <a:pPr lvl="1"/>
            <a:r>
              <a:rPr lang="en-US" altLang="zh-TW" sz="1600" b="1">
                <a:latin typeface="微軟正黑體" panose="020B0604030504040204" pitchFamily="34" charset="-120"/>
                <a:ea typeface="微軟正黑體" panose="020B0604030504040204" pitchFamily="34" charset="-120"/>
              </a:rPr>
              <a:t>(</a:t>
            </a:r>
            <a:r>
              <a:rPr lang="zh-TW" altLang="en-US" sz="1600" b="1">
                <a:latin typeface="微軟正黑體" panose="020B0604030504040204" pitchFamily="34" charset="-120"/>
                <a:ea typeface="微軟正黑體" panose="020B0604030504040204" pitchFamily="34" charset="-120"/>
              </a:rPr>
              <a:t>三</a:t>
            </a:r>
            <a:r>
              <a:rPr lang="en-US" altLang="zh-TW" sz="1600" b="1">
                <a:latin typeface="微軟正黑體" panose="020B0604030504040204" pitchFamily="34" charset="-120"/>
                <a:ea typeface="微軟正黑體" panose="020B0604030504040204" pitchFamily="34" charset="-120"/>
              </a:rPr>
              <a:t>)</a:t>
            </a:r>
            <a:r>
              <a:rPr lang="zh-TW" altLang="en-US" sz="1600" b="1">
                <a:solidFill>
                  <a:schemeClr val="accent6"/>
                </a:solidFill>
                <a:latin typeface="微軟正黑體" panose="020B0604030504040204" pitchFamily="34" charset="-120"/>
                <a:ea typeface="微軟正黑體" panose="020B0604030504040204" pitchFamily="34" charset="-120"/>
              </a:rPr>
              <a:t>配合地方政府</a:t>
            </a:r>
            <a:r>
              <a:rPr lang="zh-TW" altLang="en-US" sz="1600" b="1">
                <a:latin typeface="微軟正黑體" panose="020B0604030504040204" pitchFamily="34" charset="-120"/>
                <a:ea typeface="微軟正黑體" panose="020B0604030504040204" pitchFamily="34" charset="-120"/>
              </a:rPr>
              <a:t>災害作業之需求。</a:t>
            </a:r>
            <a:endParaRPr lang="en-US" altLang="zh-TW" sz="1600">
              <a:latin typeface="微軟正黑體" panose="020B0604030504040204" pitchFamily="34" charset="-120"/>
              <a:ea typeface="微軟正黑體" panose="020B0604030504040204" pitchFamily="34" charset="-120"/>
            </a:endParaRPr>
          </a:p>
        </p:txBody>
      </p:sp>
      <p:sp>
        <p:nvSpPr>
          <p:cNvPr id="88" name="文字方塊 87">
            <a:extLst>
              <a:ext uri="{FF2B5EF4-FFF2-40B4-BE49-F238E27FC236}">
                <a16:creationId xmlns:a16="http://schemas.microsoft.com/office/drawing/2014/main" id="{5E8DCBD4-102B-30FC-0643-75D515043F43}"/>
              </a:ext>
            </a:extLst>
          </p:cNvPr>
          <p:cNvSpPr txBox="1"/>
          <p:nvPr/>
        </p:nvSpPr>
        <p:spPr>
          <a:xfrm>
            <a:off x="958660" y="1367582"/>
            <a:ext cx="669377" cy="646331"/>
          </a:xfrm>
          <a:prstGeom prst="rect">
            <a:avLst/>
          </a:prstGeom>
          <a:noFill/>
        </p:spPr>
        <p:txBody>
          <a:bodyPr wrap="square">
            <a:spAutoFit/>
          </a:bodyPr>
          <a:lstStyle/>
          <a:p>
            <a:pPr lvl="1"/>
            <a:r>
              <a:rPr lang="zh-TW" altLang="en-US" sz="1800" b="1">
                <a:latin typeface="微軟正黑體" panose="020B0604030504040204" pitchFamily="34" charset="-120"/>
                <a:ea typeface="微軟正黑體" panose="020B0604030504040204" pitchFamily="34" charset="-120"/>
              </a:rPr>
              <a:t>成立時機</a:t>
            </a:r>
            <a:endParaRPr lang="en-US" altLang="zh-TW" sz="1800">
              <a:latin typeface="微軟正黑體" panose="020B0604030504040204" pitchFamily="34" charset="-120"/>
              <a:ea typeface="微軟正黑體" panose="020B0604030504040204" pitchFamily="34" charset="-120"/>
            </a:endParaRPr>
          </a:p>
        </p:txBody>
      </p:sp>
      <p:sp>
        <p:nvSpPr>
          <p:cNvPr id="89" name="文字方塊 88">
            <a:extLst>
              <a:ext uri="{FF2B5EF4-FFF2-40B4-BE49-F238E27FC236}">
                <a16:creationId xmlns:a16="http://schemas.microsoft.com/office/drawing/2014/main" id="{87D3FB42-7AE3-CFA0-4F9C-D45334107B6F}"/>
              </a:ext>
            </a:extLst>
          </p:cNvPr>
          <p:cNvSpPr txBox="1"/>
          <p:nvPr/>
        </p:nvSpPr>
        <p:spPr>
          <a:xfrm>
            <a:off x="958660" y="2422810"/>
            <a:ext cx="691481" cy="646331"/>
          </a:xfrm>
          <a:prstGeom prst="rect">
            <a:avLst/>
          </a:prstGeom>
          <a:noFill/>
        </p:spPr>
        <p:txBody>
          <a:bodyPr wrap="square">
            <a:spAutoFit/>
          </a:bodyPr>
          <a:lstStyle/>
          <a:p>
            <a:pPr lvl="1"/>
            <a:r>
              <a:rPr lang="zh-TW" altLang="en-US" sz="1800" b="1">
                <a:latin typeface="微軟正黑體" panose="020B0604030504040204" pitchFamily="34" charset="-120"/>
                <a:ea typeface="微軟正黑體" panose="020B0604030504040204" pitchFamily="34" charset="-120"/>
              </a:rPr>
              <a:t>開設等級</a:t>
            </a:r>
            <a:endParaRPr lang="en-US" altLang="zh-TW" sz="1800" b="1">
              <a:latin typeface="微軟正黑體" panose="020B0604030504040204" pitchFamily="34" charset="-120"/>
              <a:ea typeface="微軟正黑體" panose="020B0604030504040204" pitchFamily="34" charset="-120"/>
            </a:endParaRPr>
          </a:p>
        </p:txBody>
      </p:sp>
      <p:sp>
        <p:nvSpPr>
          <p:cNvPr id="90" name="文字方塊 89">
            <a:extLst>
              <a:ext uri="{FF2B5EF4-FFF2-40B4-BE49-F238E27FC236}">
                <a16:creationId xmlns:a16="http://schemas.microsoft.com/office/drawing/2014/main" id="{E8D9B554-EFD6-5016-FFDB-E8AC92F465EF}"/>
              </a:ext>
            </a:extLst>
          </p:cNvPr>
          <p:cNvSpPr txBox="1"/>
          <p:nvPr/>
        </p:nvSpPr>
        <p:spPr>
          <a:xfrm>
            <a:off x="974566" y="4335944"/>
            <a:ext cx="691481" cy="646331"/>
          </a:xfrm>
          <a:prstGeom prst="rect">
            <a:avLst/>
          </a:prstGeom>
          <a:noFill/>
        </p:spPr>
        <p:txBody>
          <a:bodyPr wrap="square">
            <a:spAutoFit/>
          </a:bodyPr>
          <a:lstStyle/>
          <a:p>
            <a:pPr lvl="1"/>
            <a:r>
              <a:rPr lang="zh-TW" altLang="en-US" sz="1800" b="1">
                <a:latin typeface="微軟正黑體" panose="020B0604030504040204" pitchFamily="34" charset="-120"/>
                <a:ea typeface="微軟正黑體" panose="020B0604030504040204" pitchFamily="34" charset="-120"/>
              </a:rPr>
              <a:t>開設要件</a:t>
            </a:r>
            <a:endParaRPr lang="en-US" altLang="zh-TW" sz="1800" b="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16574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71" name="文字方塊 70">
            <a:extLst>
              <a:ext uri="{FF2B5EF4-FFF2-40B4-BE49-F238E27FC236}">
                <a16:creationId xmlns:a16="http://schemas.microsoft.com/office/drawing/2014/main" id="{FB0DA638-D774-40A5-B0B8-AD8B510752C7}"/>
              </a:ext>
            </a:extLst>
          </p:cNvPr>
          <p:cNvSpPr txBox="1"/>
          <p:nvPr/>
        </p:nvSpPr>
        <p:spPr>
          <a:xfrm>
            <a:off x="1134475" y="23989"/>
            <a:ext cx="3057247" cy="584775"/>
          </a:xfrm>
          <a:prstGeom prst="roundRect">
            <a:avLst>
              <a:gd name="adj" fmla="val 0"/>
            </a:avLst>
          </a:prstGeom>
          <a:noFill/>
        </p:spPr>
        <p:txBody>
          <a:bodyPr wrap="square" rtlCol="0">
            <a:spAutoFit/>
          </a:bodyPr>
          <a:lstStyle/>
          <a:p>
            <a:r>
              <a:rPr lang="zh-TW" altLang="en-US" sz="3200">
                <a:latin typeface="微軟正黑體" panose="020B0604030504040204" pitchFamily="34" charset="-120"/>
                <a:ea typeface="微軟正黑體" panose="020B0604030504040204" pitchFamily="34" charset="-120"/>
              </a:rPr>
              <a:t>災害防救</a:t>
            </a:r>
          </a:p>
        </p:txBody>
      </p:sp>
      <p:sp>
        <p:nvSpPr>
          <p:cNvPr id="99" name="標題 1">
            <a:extLst>
              <a:ext uri="{FF2B5EF4-FFF2-40B4-BE49-F238E27FC236}">
                <a16:creationId xmlns:a16="http://schemas.microsoft.com/office/drawing/2014/main" id="{3023CE6E-D52A-17CA-B74E-CB008FD72F5E}"/>
              </a:ext>
            </a:extLst>
          </p:cNvPr>
          <p:cNvSpPr txBox="1">
            <a:spLocks/>
          </p:cNvSpPr>
          <p:nvPr/>
        </p:nvSpPr>
        <p:spPr>
          <a:xfrm>
            <a:off x="246392" y="620913"/>
            <a:ext cx="7423541" cy="916757"/>
          </a:xfrm>
          <a:solidFill>
            <a:schemeClr val="bg1"/>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Clr>
                <a:srgbClr val="E63808"/>
              </a:buClr>
              <a:buFont typeface="Wingdings" panose="05000000000000000000" pitchFamily="2" charset="2"/>
              <a:buChar char="u"/>
            </a:pPr>
            <a:r>
              <a:rPr lang="zh-TW" altLang="en-US" sz="2800" b="1">
                <a:solidFill>
                  <a:srgbClr val="E63808"/>
                </a:solidFill>
                <a:latin typeface="微軟正黑體" panose="020B0604030504040204" pitchFamily="34" charset="-120"/>
                <a:ea typeface="微軟正黑體" panose="020B0604030504040204" pitchFamily="34" charset="-120"/>
              </a:rPr>
              <a:t>災中應變 </a:t>
            </a:r>
            <a:r>
              <a:rPr lang="en-US" altLang="zh-TW" sz="2800" b="1">
                <a:solidFill>
                  <a:srgbClr val="E63808"/>
                </a:solidFill>
                <a:latin typeface="微軟正黑體" panose="020B0604030504040204" pitchFamily="34" charset="-120"/>
                <a:ea typeface="微軟正黑體" panose="020B0604030504040204" pitchFamily="34" charset="-120"/>
              </a:rPr>
              <a:t>– </a:t>
            </a:r>
            <a:r>
              <a:rPr lang="zh-TW" altLang="en-US" sz="2800" b="1">
                <a:solidFill>
                  <a:srgbClr val="E63808"/>
                </a:solidFill>
                <a:latin typeface="微軟正黑體" panose="020B0604030504040204" pitchFamily="34" charset="-120"/>
                <a:ea typeface="微軟正黑體" panose="020B0604030504040204" pitchFamily="34" charset="-120"/>
              </a:rPr>
              <a:t>加強通報機制</a:t>
            </a:r>
            <a:endParaRPr lang="zh-TW" altLang="en-US" sz="3200" b="1">
              <a:solidFill>
                <a:srgbClr val="E63808"/>
              </a:solidFill>
              <a:latin typeface="微軟正黑體" panose="020B0604030504040204" pitchFamily="34" charset="-120"/>
              <a:ea typeface="微軟正黑體" panose="020B0604030504040204" pitchFamily="34" charset="-120"/>
            </a:endParaRPr>
          </a:p>
        </p:txBody>
      </p:sp>
      <p:pic>
        <p:nvPicPr>
          <p:cNvPr id="25" name="圖片 24">
            <a:extLst>
              <a:ext uri="{FF2B5EF4-FFF2-40B4-BE49-F238E27FC236}">
                <a16:creationId xmlns:a16="http://schemas.microsoft.com/office/drawing/2014/main" id="{9A9DC60E-E9A3-0165-6D2B-3609D16CFF16}"/>
              </a:ext>
            </a:extLst>
          </p:cNvPr>
          <p:cNvPicPr>
            <a:picLocks noChangeAspect="1"/>
          </p:cNvPicPr>
          <p:nvPr/>
        </p:nvPicPr>
        <p:blipFill>
          <a:blip r:embed="rId3"/>
          <a:stretch>
            <a:fillRect/>
          </a:stretch>
        </p:blipFill>
        <p:spPr>
          <a:xfrm>
            <a:off x="244800" y="-54000"/>
            <a:ext cx="907748" cy="864000"/>
          </a:xfrm>
          <a:prstGeom prst="rect">
            <a:avLst/>
          </a:prstGeom>
        </p:spPr>
      </p:pic>
      <p:sp>
        <p:nvSpPr>
          <p:cNvPr id="26" name="矩形 25">
            <a:extLst>
              <a:ext uri="{FF2B5EF4-FFF2-40B4-BE49-F238E27FC236}">
                <a16:creationId xmlns:a16="http://schemas.microsoft.com/office/drawing/2014/main" id="{F0E75080-3E55-2647-FED1-2D142C68C27F}"/>
              </a:ext>
            </a:extLst>
          </p:cNvPr>
          <p:cNvSpPr/>
          <p:nvPr/>
        </p:nvSpPr>
        <p:spPr>
          <a:xfrm>
            <a:off x="2247667" y="1937800"/>
            <a:ext cx="1598800" cy="584775"/>
          </a:xfrm>
          <a:prstGeom prst="rect">
            <a:avLst/>
          </a:prstGeom>
          <a:solidFill>
            <a:srgbClr val="C8D278"/>
          </a:solidFill>
          <a:ln>
            <a:solidFill>
              <a:srgbClr val="000000"/>
            </a:solidFill>
          </a:ln>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r>
              <a:rPr lang="zh-TW" altLang="en-US" sz="1600">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管理處</a:t>
            </a:r>
            <a:endParaRPr lang="en-US" altLang="zh-TW" sz="1600">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1600">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災害應變小組</a:t>
            </a:r>
          </a:p>
        </p:txBody>
      </p:sp>
      <p:sp>
        <p:nvSpPr>
          <p:cNvPr id="27" name="文字方塊 26">
            <a:extLst>
              <a:ext uri="{FF2B5EF4-FFF2-40B4-BE49-F238E27FC236}">
                <a16:creationId xmlns:a16="http://schemas.microsoft.com/office/drawing/2014/main" id="{FA057623-D837-8590-4EE3-140428A76871}"/>
              </a:ext>
            </a:extLst>
          </p:cNvPr>
          <p:cNvSpPr txBox="1"/>
          <p:nvPr/>
        </p:nvSpPr>
        <p:spPr>
          <a:xfrm>
            <a:off x="3142082" y="1679188"/>
            <a:ext cx="543739" cy="307777"/>
          </a:xfrm>
          <a:prstGeom prst="rect">
            <a:avLst/>
          </a:prstGeom>
          <a:noFill/>
        </p:spPr>
        <p:txBody>
          <a:bodyPr wrap="none" rtlCol="0">
            <a:spAutoFit/>
          </a:bodyPr>
          <a:lstStyle/>
          <a:p>
            <a:r>
              <a:rPr lang="zh-TW" altLang="en-US" sz="1400" b="1">
                <a:solidFill>
                  <a:srgbClr val="000000"/>
                </a:solidFill>
                <a:latin typeface="微軟正黑體" panose="020B0604030504040204" pitchFamily="34" charset="-120"/>
                <a:ea typeface="微軟正黑體" panose="020B0604030504040204" pitchFamily="34" charset="-120"/>
              </a:rPr>
              <a:t>指揮</a:t>
            </a:r>
          </a:p>
        </p:txBody>
      </p:sp>
      <p:sp>
        <p:nvSpPr>
          <p:cNvPr id="28" name="文字方塊 27">
            <a:extLst>
              <a:ext uri="{FF2B5EF4-FFF2-40B4-BE49-F238E27FC236}">
                <a16:creationId xmlns:a16="http://schemas.microsoft.com/office/drawing/2014/main" id="{36607A15-7A21-40DF-27EF-AA7276B58F9B}"/>
              </a:ext>
            </a:extLst>
          </p:cNvPr>
          <p:cNvSpPr txBox="1"/>
          <p:nvPr/>
        </p:nvSpPr>
        <p:spPr>
          <a:xfrm>
            <a:off x="2369424" y="1679189"/>
            <a:ext cx="543739" cy="307777"/>
          </a:xfrm>
          <a:prstGeom prst="rect">
            <a:avLst/>
          </a:prstGeom>
          <a:noFill/>
        </p:spPr>
        <p:txBody>
          <a:bodyPr wrap="none" rtlCol="0">
            <a:spAutoFit/>
          </a:bodyPr>
          <a:lstStyle/>
          <a:p>
            <a:r>
              <a:rPr lang="zh-TW" altLang="en-US" sz="1400" b="1">
                <a:solidFill>
                  <a:srgbClr val="000000"/>
                </a:solidFill>
                <a:latin typeface="微軟正黑體" panose="020B0604030504040204" pitchFamily="34" charset="-120"/>
                <a:ea typeface="微軟正黑體" panose="020B0604030504040204" pitchFamily="34" charset="-120"/>
              </a:rPr>
              <a:t>通報</a:t>
            </a:r>
          </a:p>
        </p:txBody>
      </p:sp>
      <p:sp>
        <p:nvSpPr>
          <p:cNvPr id="29" name="矩形 28">
            <a:extLst>
              <a:ext uri="{FF2B5EF4-FFF2-40B4-BE49-F238E27FC236}">
                <a16:creationId xmlns:a16="http://schemas.microsoft.com/office/drawing/2014/main" id="{15D75704-509C-2D13-94D7-6AF48426D912}"/>
              </a:ext>
            </a:extLst>
          </p:cNvPr>
          <p:cNvSpPr/>
          <p:nvPr/>
        </p:nvSpPr>
        <p:spPr>
          <a:xfrm>
            <a:off x="395827" y="2835133"/>
            <a:ext cx="1710902" cy="297157"/>
          </a:xfrm>
          <a:prstGeom prst="rect">
            <a:avLst/>
          </a:prstGeom>
          <a:solidFill>
            <a:schemeClr val="accent1">
              <a:lumMod val="40000"/>
              <a:lumOff val="60000"/>
            </a:schemeClr>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r>
              <a:rPr lang="en-US" altLang="zh-TW" sz="1400">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400">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級開設</a:t>
            </a:r>
          </a:p>
        </p:txBody>
      </p:sp>
      <p:cxnSp>
        <p:nvCxnSpPr>
          <p:cNvPr id="30" name="直線單箭頭接點 29">
            <a:extLst>
              <a:ext uri="{FF2B5EF4-FFF2-40B4-BE49-F238E27FC236}">
                <a16:creationId xmlns:a16="http://schemas.microsoft.com/office/drawing/2014/main" id="{91B631C8-62E7-318E-BAF1-4C2BAB2AADC6}"/>
              </a:ext>
            </a:extLst>
          </p:cNvPr>
          <p:cNvCxnSpPr>
            <a:cxnSpLocks/>
            <a:stCxn id="34" idx="2"/>
            <a:endCxn id="26" idx="0"/>
          </p:cNvCxnSpPr>
          <p:nvPr/>
        </p:nvCxnSpPr>
        <p:spPr>
          <a:xfrm>
            <a:off x="3047067" y="1694729"/>
            <a:ext cx="0" cy="301964"/>
          </a:xfrm>
          <a:prstGeom prst="straightConnector1">
            <a:avLst/>
          </a:prstGeom>
          <a:ln>
            <a:headEnd type="triangle" w="med" len="med"/>
            <a:tailEnd type="triangle" w="med" len="med"/>
          </a:ln>
        </p:spPr>
        <p:style>
          <a:lnRef idx="3">
            <a:schemeClr val="accent3"/>
          </a:lnRef>
          <a:fillRef idx="0">
            <a:schemeClr val="accent3"/>
          </a:fillRef>
          <a:effectRef idx="2">
            <a:schemeClr val="accent3"/>
          </a:effectRef>
          <a:fontRef idx="minor">
            <a:schemeClr val="tx1"/>
          </a:fontRef>
        </p:style>
      </p:cxnSp>
      <p:sp>
        <p:nvSpPr>
          <p:cNvPr id="31" name="內容版面配置區 2">
            <a:extLst>
              <a:ext uri="{FF2B5EF4-FFF2-40B4-BE49-F238E27FC236}">
                <a16:creationId xmlns:a16="http://schemas.microsoft.com/office/drawing/2014/main" id="{536976AD-D495-0706-FF47-52A484244406}"/>
              </a:ext>
            </a:extLst>
          </p:cNvPr>
          <p:cNvSpPr txBox="1">
            <a:spLocks/>
          </p:cNvSpPr>
          <p:nvPr/>
        </p:nvSpPr>
        <p:spPr>
          <a:xfrm>
            <a:off x="6278899" y="4928215"/>
            <a:ext cx="5670965" cy="159164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n"/>
              <a:defRPr sz="28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p"/>
              <a:defRPr sz="2400" b="1"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p"/>
              <a:defRPr sz="2000" b="1"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p"/>
              <a:defRPr sz="1800" b="1"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p"/>
              <a:defRPr sz="18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pPr>
            <a:r>
              <a:rPr lang="zh-TW" altLang="en-US" sz="2400">
                <a:latin typeface="微軟正黑體" panose="020B0604030504040204" pitchFamily="34" charset="-120"/>
                <a:ea typeface="微軟正黑體" panose="020B0604030504040204" pitchFamily="34" charset="-120"/>
              </a:rPr>
              <a:t>各</a:t>
            </a:r>
            <a:r>
              <a:rPr lang="zh-TW" altLang="en-US" sz="2400">
                <a:solidFill>
                  <a:schemeClr val="accent6"/>
                </a:solidFill>
                <a:latin typeface="微軟正黑體" panose="020B0604030504040204" pitchFamily="34" charset="-120"/>
                <a:ea typeface="微軟正黑體" panose="020B0604030504040204" pitchFamily="34" charset="-120"/>
              </a:rPr>
              <a:t>管理處</a:t>
            </a:r>
            <a:r>
              <a:rPr lang="zh-TW" altLang="en-US" sz="2400">
                <a:latin typeface="微軟正黑體" panose="020B0604030504040204" pitchFamily="34" charset="-120"/>
                <a:ea typeface="微軟正黑體" panose="020B0604030504040204" pitchFamily="34" charset="-120"/>
              </a:rPr>
              <a:t>依通報機制，</a:t>
            </a:r>
            <a:r>
              <a:rPr lang="zh-TW" altLang="en-US" sz="2400">
                <a:solidFill>
                  <a:schemeClr val="accent6"/>
                </a:solidFill>
                <a:latin typeface="微軟正黑體" panose="020B0604030504040204" pitchFamily="34" charset="-120"/>
                <a:ea typeface="微軟正黑體" panose="020B0604030504040204" pitchFamily="34" charset="-120"/>
              </a:rPr>
              <a:t>即時通報本署防災業務群組</a:t>
            </a:r>
            <a:r>
              <a:rPr lang="zh-TW" altLang="en-US" sz="2400">
                <a:latin typeface="微軟正黑體" panose="020B0604030504040204" pitchFamily="34" charset="-120"/>
                <a:ea typeface="微軟正黑體" panose="020B0604030504040204" pitchFamily="34" charset="-120"/>
              </a:rPr>
              <a:t>中，以利即時掌握各管理處災害情形。</a:t>
            </a:r>
            <a:br>
              <a:rPr lang="en-US" altLang="zh-TW" sz="2400">
                <a:latin typeface="微軟正黑體" panose="020B0604030504040204" pitchFamily="34" charset="-120"/>
                <a:ea typeface="微軟正黑體" panose="020B0604030504040204" pitchFamily="34" charset="-120"/>
              </a:rPr>
            </a:br>
            <a:r>
              <a:rPr lang="en-US" altLang="zh-TW" sz="1600">
                <a:solidFill>
                  <a:srgbClr val="FF0000"/>
                </a:solidFill>
                <a:latin typeface="微軟正黑體" panose="020B0604030504040204" pitchFamily="34" charset="-120"/>
                <a:ea typeface="微軟正黑體" panose="020B0604030504040204" pitchFamily="34" charset="-120"/>
              </a:rPr>
              <a:t>(</a:t>
            </a:r>
            <a:r>
              <a:rPr lang="zh-TW" altLang="en-US" sz="1600">
                <a:solidFill>
                  <a:srgbClr val="FF0000"/>
                </a:solidFill>
                <a:latin typeface="微軟正黑體" panose="020B0604030504040204" pitchFamily="34" charset="-120"/>
                <a:ea typeface="微軟正黑體" panose="020B0604030504040204" pitchFamily="34" charset="-120"/>
              </a:rPr>
              <a:t>上圖為前次災情通報內容</a:t>
            </a:r>
            <a:r>
              <a:rPr lang="en-US" altLang="zh-TW" sz="1600">
                <a:solidFill>
                  <a:srgbClr val="FF0000"/>
                </a:solidFill>
                <a:latin typeface="微軟正黑體" panose="020B0604030504040204" pitchFamily="34" charset="-120"/>
                <a:ea typeface="微軟正黑體" panose="020B0604030504040204" pitchFamily="34" charset="-120"/>
              </a:rPr>
              <a:t>)</a:t>
            </a:r>
            <a:endParaRPr lang="en-US" altLang="zh-TW" sz="2400">
              <a:solidFill>
                <a:srgbClr val="FF0000"/>
              </a:solidFill>
              <a:latin typeface="微軟正黑體" panose="020B0604030504040204" pitchFamily="34" charset="-120"/>
              <a:ea typeface="微軟正黑體" panose="020B0604030504040204" pitchFamily="34" charset="-120"/>
            </a:endParaRPr>
          </a:p>
        </p:txBody>
      </p:sp>
      <p:sp>
        <p:nvSpPr>
          <p:cNvPr id="32" name="內容版面配置區 2">
            <a:extLst>
              <a:ext uri="{FF2B5EF4-FFF2-40B4-BE49-F238E27FC236}">
                <a16:creationId xmlns:a16="http://schemas.microsoft.com/office/drawing/2014/main" id="{540D29D6-893A-67D4-DE3F-5297E649B0EC}"/>
              </a:ext>
            </a:extLst>
          </p:cNvPr>
          <p:cNvSpPr txBox="1">
            <a:spLocks/>
          </p:cNvSpPr>
          <p:nvPr/>
        </p:nvSpPr>
        <p:spPr>
          <a:xfrm>
            <a:off x="7264242" y="800183"/>
            <a:ext cx="3159462" cy="4645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n"/>
              <a:defRPr sz="28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p"/>
              <a:defRPr sz="2400" b="1"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p"/>
              <a:defRPr sz="2000" b="1"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p"/>
              <a:defRPr sz="1800" b="1"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p"/>
              <a:defRPr sz="18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buNone/>
            </a:pPr>
            <a:r>
              <a:rPr lang="zh-TW" altLang="en-US" sz="2000">
                <a:solidFill>
                  <a:srgbClr val="E63808"/>
                </a:solidFill>
                <a:latin typeface="微軟正黑體" panose="020B0604030504040204" pitchFamily="34" charset="-120"/>
                <a:ea typeface="微軟正黑體" panose="020B0604030504040204" pitchFamily="34" charset="-120"/>
              </a:rPr>
              <a:t>管理處通報災情予本署</a:t>
            </a:r>
            <a:endParaRPr lang="en-US" altLang="zh-TW" sz="2000">
              <a:solidFill>
                <a:srgbClr val="E63808"/>
              </a:solidFill>
              <a:latin typeface="微軟正黑體" panose="020B0604030504040204" pitchFamily="34" charset="-120"/>
              <a:ea typeface="微軟正黑體" panose="020B0604030504040204" pitchFamily="34" charset="-120"/>
            </a:endParaRPr>
          </a:p>
        </p:txBody>
      </p:sp>
      <p:sp>
        <p:nvSpPr>
          <p:cNvPr id="33" name="矩形 32">
            <a:extLst>
              <a:ext uri="{FF2B5EF4-FFF2-40B4-BE49-F238E27FC236}">
                <a16:creationId xmlns:a16="http://schemas.microsoft.com/office/drawing/2014/main" id="{14C94F81-9868-9D96-5D06-9BFFCBF56A87}"/>
              </a:ext>
            </a:extLst>
          </p:cNvPr>
          <p:cNvSpPr/>
          <p:nvPr/>
        </p:nvSpPr>
        <p:spPr>
          <a:xfrm>
            <a:off x="395828" y="3176466"/>
            <a:ext cx="1710902" cy="3452530"/>
          </a:xfrm>
          <a:prstGeom prst="rect">
            <a:avLst/>
          </a:prstGeom>
          <a:solidFill>
            <a:schemeClr val="accent1">
              <a:lumMod val="20000"/>
              <a:lumOff val="80000"/>
            </a:schemeClr>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285750" indent="-285750" algn="just">
              <a:buFont typeface="Wingdings" panose="05000000000000000000" pitchFamily="2" charset="2"/>
              <a:buChar char="l"/>
            </a:pPr>
            <a:r>
              <a:rPr lang="zh-TW" altLang="en-US">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三級災害應變小組開設時，幕僚人員應保持通訊暢通</a:t>
            </a:r>
            <a:endPar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just">
              <a:buFont typeface="Wingdings" panose="05000000000000000000" pitchFamily="2" charset="2"/>
              <a:buChar char="l"/>
            </a:pPr>
            <a:endPar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just">
              <a:buFont typeface="Wingdings" panose="05000000000000000000" pitchFamily="2" charset="2"/>
              <a:buChar char="l"/>
            </a:pPr>
            <a:r>
              <a:rPr lang="zh-TW" altLang="en-US">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地方政府協調聯繫</a:t>
            </a:r>
            <a:endPar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just">
              <a:buFont typeface="Wingdings" panose="05000000000000000000" pitchFamily="2" charset="2"/>
              <a:buChar char="l"/>
            </a:pPr>
            <a:endPar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just">
              <a:buFont typeface="Wingdings" panose="05000000000000000000" pitchFamily="2" charset="2"/>
              <a:buChar char="l"/>
            </a:pPr>
            <a:r>
              <a:rPr lang="zh-TW" altLang="en-US">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如有災情須即時通報至「農田水利防災業務群組」</a:t>
            </a:r>
            <a:endPar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4" name="標題 1">
            <a:extLst>
              <a:ext uri="{FF2B5EF4-FFF2-40B4-BE49-F238E27FC236}">
                <a16:creationId xmlns:a16="http://schemas.microsoft.com/office/drawing/2014/main" id="{97E8D67A-EC66-DAFE-0CB1-9339FE3ABD07}"/>
              </a:ext>
            </a:extLst>
          </p:cNvPr>
          <p:cNvSpPr txBox="1"/>
          <p:nvPr/>
        </p:nvSpPr>
        <p:spPr>
          <a:xfrm>
            <a:off x="2247667" y="1140908"/>
            <a:ext cx="1598800" cy="553821"/>
          </a:xfrm>
          <a:prstGeom prst="rect">
            <a:avLst/>
          </a:prstGeom>
          <a:solidFill>
            <a:srgbClr val="F3A155">
              <a:alpha val="50196"/>
            </a:srgbClr>
          </a:solidFill>
          <a:ln>
            <a:solidFill>
              <a:schemeClr val="tx1"/>
            </a:solidFill>
          </a:ln>
        </p:spPr>
        <p:txBody>
          <a:bodyPr vert="horz" lIns="72744" tIns="36372" rIns="72744" bIns="36372" rtlCol="0" anchor="ctr">
            <a:noAutofit/>
          </a:bodyPr>
          <a:lstStyle>
            <a:defPPr>
              <a:defRPr lang="zh-TW"/>
            </a:defPPr>
            <a:lvl1pPr>
              <a:lnSpc>
                <a:spcPct val="100000"/>
              </a:lnSpc>
              <a:buNone/>
              <a:defRPr sz="3600" b="1" kern="0">
                <a:solidFill>
                  <a:schemeClr val="tx1"/>
                </a:solidFill>
                <a:latin typeface="微軟正黑體" panose="020B0604030504040204" pitchFamily="34" charset="-120"/>
                <a:ea typeface="微軟正黑體" panose="020B0604030504040204" pitchFamily="34" charset="-120"/>
                <a:cs typeface="+mj-cs"/>
              </a:defRPr>
            </a:lvl1pPr>
          </a:lstStyle>
          <a:p>
            <a:pPr algn="ctr">
              <a:spcBef>
                <a:spcPct val="0"/>
              </a:spcBef>
            </a:pPr>
            <a:r>
              <a:rPr lang="zh-TW" altLang="en-US" sz="1634"/>
              <a:t>農田水利署</a:t>
            </a:r>
          </a:p>
          <a:p>
            <a:pPr algn="ctr">
              <a:spcBef>
                <a:spcPct val="0"/>
              </a:spcBef>
            </a:pPr>
            <a:r>
              <a:rPr lang="zh-TW" altLang="en-US" sz="1634"/>
              <a:t>災害應變小組</a:t>
            </a:r>
          </a:p>
        </p:txBody>
      </p:sp>
      <p:sp>
        <p:nvSpPr>
          <p:cNvPr id="55" name="矩形 54">
            <a:extLst>
              <a:ext uri="{FF2B5EF4-FFF2-40B4-BE49-F238E27FC236}">
                <a16:creationId xmlns:a16="http://schemas.microsoft.com/office/drawing/2014/main" id="{8855A8F8-E44A-62FB-8EC0-D47C1320DB20}"/>
              </a:ext>
            </a:extLst>
          </p:cNvPr>
          <p:cNvSpPr/>
          <p:nvPr/>
        </p:nvSpPr>
        <p:spPr>
          <a:xfrm>
            <a:off x="2198861" y="2835133"/>
            <a:ext cx="1709137" cy="301939"/>
          </a:xfrm>
          <a:prstGeom prst="rect">
            <a:avLst/>
          </a:prstGeom>
          <a:solidFill>
            <a:schemeClr val="accent1">
              <a:lumMod val="40000"/>
              <a:lumOff val="60000"/>
            </a:schemeClr>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r>
              <a:rPr lang="en-US" altLang="zh-TW" sz="1400">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400">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級開設</a:t>
            </a:r>
          </a:p>
        </p:txBody>
      </p:sp>
      <p:sp>
        <p:nvSpPr>
          <p:cNvPr id="56" name="矩形 55">
            <a:extLst>
              <a:ext uri="{FF2B5EF4-FFF2-40B4-BE49-F238E27FC236}">
                <a16:creationId xmlns:a16="http://schemas.microsoft.com/office/drawing/2014/main" id="{1ECAB908-1265-01D0-B4B2-27EF3F8DCE07}"/>
              </a:ext>
            </a:extLst>
          </p:cNvPr>
          <p:cNvSpPr/>
          <p:nvPr/>
        </p:nvSpPr>
        <p:spPr>
          <a:xfrm>
            <a:off x="2198861" y="3176466"/>
            <a:ext cx="1709137" cy="3452529"/>
          </a:xfrm>
          <a:prstGeom prst="rect">
            <a:avLst/>
          </a:prstGeom>
          <a:solidFill>
            <a:schemeClr val="accent1">
              <a:lumMod val="20000"/>
              <a:lumOff val="80000"/>
            </a:schemeClr>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285750" indent="-285750" algn="just">
              <a:buFont typeface="Wingdings" panose="05000000000000000000" pitchFamily="2" charset="2"/>
              <a:buChar char="l"/>
            </a:pPr>
            <a:r>
              <a:rPr lang="zh-TW" altLang="en-US">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幕僚人</a:t>
            </a:r>
            <a:r>
              <a:rPr lang="zh-TW" altLang="en-US">
                <a:ln>
                  <a:solidFill>
                    <a:sysClr val="windowText" lastClr="000000"/>
                  </a:solidFill>
                </a:ln>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員應進駐災害應變小組進駐所屬單位</a:t>
            </a:r>
            <a:endParaRPr lang="en-US" altLang="zh-TW">
              <a:ln>
                <a:solidFill>
                  <a:sysClr val="windowText" lastClr="000000"/>
                </a:solidFill>
              </a:ln>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a:endParaRPr lang="en-US" altLang="zh-TW">
              <a:ln>
                <a:solidFill>
                  <a:sysClr val="windowText" lastClr="000000"/>
                </a:solidFill>
              </a:ln>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just">
              <a:buFont typeface="Wingdings" panose="05000000000000000000" pitchFamily="2" charset="2"/>
              <a:buChar char="l"/>
            </a:pPr>
            <a:r>
              <a:rPr lang="zh-TW" altLang="en-US">
                <a:ln>
                  <a:solidFill>
                    <a:schemeClr val="tx1"/>
                  </a:solidFill>
                </a:ln>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指派對業務嫻熟人員進駐地方政府應變中心</a:t>
            </a:r>
            <a:r>
              <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但經地方政府同意無須進駐，不在此限</a:t>
            </a:r>
            <a:r>
              <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just"/>
            <a:endPar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just">
              <a:buFont typeface="Wingdings" panose="05000000000000000000" pitchFamily="2" charset="2"/>
              <a:buChar char="l"/>
            </a:pPr>
            <a:r>
              <a:rPr lang="zh-TW" altLang="en-US">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如有災情須即時通報至「農田水利防災業務群組」</a:t>
            </a:r>
            <a:endPar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7" name="矩形 56">
            <a:extLst>
              <a:ext uri="{FF2B5EF4-FFF2-40B4-BE49-F238E27FC236}">
                <a16:creationId xmlns:a16="http://schemas.microsoft.com/office/drawing/2014/main" id="{F755977F-E160-80DA-A5B6-09D9FA5DC873}"/>
              </a:ext>
            </a:extLst>
          </p:cNvPr>
          <p:cNvSpPr/>
          <p:nvPr/>
        </p:nvSpPr>
        <p:spPr>
          <a:xfrm>
            <a:off x="4000662" y="2824513"/>
            <a:ext cx="1709137" cy="301939"/>
          </a:xfrm>
          <a:prstGeom prst="rect">
            <a:avLst/>
          </a:prstGeom>
          <a:solidFill>
            <a:schemeClr val="accent1">
              <a:lumMod val="40000"/>
              <a:lumOff val="60000"/>
            </a:schemeClr>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r>
              <a:rPr lang="en-US" altLang="zh-TW" sz="1400">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級開設</a:t>
            </a:r>
          </a:p>
        </p:txBody>
      </p:sp>
      <p:sp>
        <p:nvSpPr>
          <p:cNvPr id="58" name="矩形 57">
            <a:extLst>
              <a:ext uri="{FF2B5EF4-FFF2-40B4-BE49-F238E27FC236}">
                <a16:creationId xmlns:a16="http://schemas.microsoft.com/office/drawing/2014/main" id="{CE566213-BE0C-4B10-282A-7A95EC3254AE}"/>
              </a:ext>
            </a:extLst>
          </p:cNvPr>
          <p:cNvSpPr/>
          <p:nvPr/>
        </p:nvSpPr>
        <p:spPr>
          <a:xfrm>
            <a:off x="4000662" y="3165846"/>
            <a:ext cx="1709137" cy="3463149"/>
          </a:xfrm>
          <a:prstGeom prst="rect">
            <a:avLst/>
          </a:prstGeom>
          <a:solidFill>
            <a:schemeClr val="accent1">
              <a:lumMod val="20000"/>
              <a:lumOff val="80000"/>
            </a:schemeClr>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285750" indent="-285750" algn="just">
              <a:buFont typeface="Wingdings" panose="05000000000000000000" pitchFamily="2" charset="2"/>
              <a:buChar char="l"/>
            </a:pPr>
            <a:r>
              <a:rPr lang="zh-TW" altLang="en-US">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幕僚人</a:t>
            </a:r>
            <a:r>
              <a:rPr lang="zh-TW" altLang="en-US">
                <a:ln>
                  <a:solidFill>
                    <a:sysClr val="windowText" lastClr="000000"/>
                  </a:solidFill>
                </a:ln>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員應進駐災害應變小組進駐所屬單位</a:t>
            </a:r>
            <a:endParaRPr lang="en-US" altLang="zh-TW">
              <a:ln>
                <a:solidFill>
                  <a:sysClr val="windowText" lastClr="000000"/>
                </a:solidFill>
              </a:ln>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a:endParaRPr lang="en-US" altLang="zh-TW">
              <a:ln>
                <a:solidFill>
                  <a:sysClr val="windowText" lastClr="000000"/>
                </a:solidFill>
              </a:ln>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just">
              <a:buFont typeface="Wingdings" panose="05000000000000000000" pitchFamily="2" charset="2"/>
              <a:buChar char="l"/>
            </a:pPr>
            <a:r>
              <a:rPr lang="zh-TW" altLang="en-US">
                <a:ln>
                  <a:solidFill>
                    <a:schemeClr val="tx1"/>
                  </a:solidFill>
                </a:ln>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指派對業務嫻熟人員進駐地方政府應變中心</a:t>
            </a:r>
            <a:r>
              <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但經地方政府同意無須進駐，不在此限</a:t>
            </a:r>
            <a:r>
              <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just"/>
            <a:endPar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just">
              <a:buFont typeface="Wingdings" panose="05000000000000000000" pitchFamily="2" charset="2"/>
              <a:buChar char="l"/>
            </a:pPr>
            <a:r>
              <a:rPr lang="zh-TW" altLang="en-US">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rPr>
              <a:t>如有災情須即時通報至「農田水利防災業務群組」</a:t>
            </a:r>
            <a:endParaRPr lang="en-US" altLang="zh-TW">
              <a:ln>
                <a:solidFill>
                  <a:sysClr val="windowText" lastClr="000000"/>
                </a:solidFill>
              </a:ln>
              <a:solidFill>
                <a:sysClr val="windowText" lastClr="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59" name="直線單箭頭接點 58">
            <a:extLst>
              <a:ext uri="{FF2B5EF4-FFF2-40B4-BE49-F238E27FC236}">
                <a16:creationId xmlns:a16="http://schemas.microsoft.com/office/drawing/2014/main" id="{DFD5C6B2-0C17-65D4-0170-2F430D226DB5}"/>
              </a:ext>
            </a:extLst>
          </p:cNvPr>
          <p:cNvCxnSpPr>
            <a:cxnSpLocks/>
            <a:stCxn id="26" idx="2"/>
            <a:endCxn id="55" idx="0"/>
          </p:cNvCxnSpPr>
          <p:nvPr/>
        </p:nvCxnSpPr>
        <p:spPr>
          <a:xfrm>
            <a:off x="3047067" y="2522575"/>
            <a:ext cx="6363" cy="312558"/>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60" name="接點: 肘形 59">
            <a:extLst>
              <a:ext uri="{FF2B5EF4-FFF2-40B4-BE49-F238E27FC236}">
                <a16:creationId xmlns:a16="http://schemas.microsoft.com/office/drawing/2014/main" id="{320A6FFB-6C45-6BFC-E178-8D75BE75A8B3}"/>
              </a:ext>
            </a:extLst>
          </p:cNvPr>
          <p:cNvCxnSpPr>
            <a:cxnSpLocks/>
            <a:stCxn id="29" idx="0"/>
            <a:endCxn id="57" idx="0"/>
          </p:cNvCxnSpPr>
          <p:nvPr/>
        </p:nvCxnSpPr>
        <p:spPr>
          <a:xfrm rot="5400000" flipH="1" flipV="1">
            <a:off x="3047944" y="1027847"/>
            <a:ext cx="10620" cy="3603953"/>
          </a:xfrm>
          <a:prstGeom prst="bentConnector3">
            <a:avLst>
              <a:gd name="adj1" fmla="val 2252542"/>
            </a:avLst>
          </a:prstGeom>
          <a:ln w="19050">
            <a:headEnd type="triangle"/>
            <a:tailEnd type="triangle"/>
          </a:ln>
        </p:spPr>
        <p:style>
          <a:lnRef idx="1">
            <a:schemeClr val="accent3"/>
          </a:lnRef>
          <a:fillRef idx="0">
            <a:schemeClr val="accent3"/>
          </a:fillRef>
          <a:effectRef idx="0">
            <a:schemeClr val="accent3"/>
          </a:effectRef>
          <a:fontRef idx="minor">
            <a:schemeClr val="tx1"/>
          </a:fontRef>
        </p:style>
      </p:cxnSp>
      <p:pic>
        <p:nvPicPr>
          <p:cNvPr id="61" name="圖片 60">
            <a:extLst>
              <a:ext uri="{FF2B5EF4-FFF2-40B4-BE49-F238E27FC236}">
                <a16:creationId xmlns:a16="http://schemas.microsoft.com/office/drawing/2014/main" id="{DD1401A7-CF19-9E1A-2B99-32359A590077}"/>
              </a:ext>
            </a:extLst>
          </p:cNvPr>
          <p:cNvPicPr>
            <a:picLocks noChangeAspect="1"/>
          </p:cNvPicPr>
          <p:nvPr/>
        </p:nvPicPr>
        <p:blipFill>
          <a:blip r:embed="rId4"/>
          <a:stretch>
            <a:fillRect/>
          </a:stretch>
        </p:blipFill>
        <p:spPr>
          <a:xfrm>
            <a:off x="6229694" y="1245201"/>
            <a:ext cx="2915239" cy="3738909"/>
          </a:xfrm>
          <a:prstGeom prst="rect">
            <a:avLst/>
          </a:prstGeom>
        </p:spPr>
      </p:pic>
      <p:pic>
        <p:nvPicPr>
          <p:cNvPr id="62" name="圖片 61">
            <a:extLst>
              <a:ext uri="{FF2B5EF4-FFF2-40B4-BE49-F238E27FC236}">
                <a16:creationId xmlns:a16="http://schemas.microsoft.com/office/drawing/2014/main" id="{B6C975C9-B1D5-FCFB-BC1D-AE8F4E7B8A8B}"/>
              </a:ext>
            </a:extLst>
          </p:cNvPr>
          <p:cNvPicPr>
            <a:picLocks noChangeAspect="1"/>
          </p:cNvPicPr>
          <p:nvPr/>
        </p:nvPicPr>
        <p:blipFill>
          <a:blip r:embed="rId5"/>
          <a:stretch>
            <a:fillRect/>
          </a:stretch>
        </p:blipFill>
        <p:spPr>
          <a:xfrm>
            <a:off x="9287128" y="1552042"/>
            <a:ext cx="2464536" cy="2702273"/>
          </a:xfrm>
          <a:prstGeom prst="rect">
            <a:avLst/>
          </a:prstGeom>
        </p:spPr>
      </p:pic>
    </p:spTree>
    <p:extLst>
      <p:ext uri="{BB962C8B-B14F-4D97-AF65-F5344CB8AC3E}">
        <p14:creationId xmlns:p14="http://schemas.microsoft.com/office/powerpoint/2010/main" val="3939350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7" name="Google Shape;42;p2"/>
          <p:cNvSpPr/>
          <p:nvPr/>
        </p:nvSpPr>
        <p:spPr>
          <a:xfrm>
            <a:off x="1152548" y="211587"/>
            <a:ext cx="8110975" cy="372151"/>
          </a:xfrm>
          <a:prstGeom prst="rect">
            <a:avLst/>
          </a:prstGeom>
          <a:noFill/>
          <a:ln>
            <a:noFill/>
          </a:ln>
        </p:spPr>
        <p:txBody>
          <a:bodyPr spcFirstLastPara="1" wrap="square" lIns="91425" tIns="45700" rIns="91425" bIns="45700" anchor="ctr" anchorCtr="0">
            <a:noAutofit/>
          </a:bodyPr>
          <a:lstStyle/>
          <a:p>
            <a:pPr>
              <a:buSzPts val="2800"/>
            </a:pPr>
            <a:r>
              <a:rPr lang="zh-TW" altLang="en-US" sz="3200">
                <a:latin typeface="Microsoft JhengHei"/>
                <a:ea typeface="Microsoft JhengHei"/>
                <a:cs typeface="Microsoft JhengHei"/>
                <a:sym typeface="Microsoft JhengHei"/>
              </a:rPr>
              <a:t>未來展望</a:t>
            </a:r>
            <a:endParaRPr sz="3200">
              <a:latin typeface="Microsoft JhengHei"/>
              <a:ea typeface="Microsoft JhengHei"/>
              <a:cs typeface="Microsoft JhengHei"/>
              <a:sym typeface="Microsoft JhengHei"/>
            </a:endParaRPr>
          </a:p>
        </p:txBody>
      </p:sp>
      <p:sp>
        <p:nvSpPr>
          <p:cNvPr id="12" name="文字方塊 11">
            <a:extLst>
              <a:ext uri="{FF2B5EF4-FFF2-40B4-BE49-F238E27FC236}">
                <a16:creationId xmlns:a16="http://schemas.microsoft.com/office/drawing/2014/main" id="{202846A7-44C8-4995-B7B0-30F259827D07}"/>
              </a:ext>
            </a:extLst>
          </p:cNvPr>
          <p:cNvSpPr txBox="1"/>
          <p:nvPr/>
        </p:nvSpPr>
        <p:spPr>
          <a:xfrm>
            <a:off x="923637" y="761661"/>
            <a:ext cx="10841845" cy="541174"/>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vertOverflow="overflow" horzOverflow="overflow" vert="horz" wrap="square" numCol="1" spcCol="0" rtlCol="0" fromWordArt="0" anchor="ctr" anchorCtr="0" forceAA="0" compatLnSpc="1">
            <a:spAutoFit/>
          </a:bodyPr>
          <a:lstStyle/>
          <a:p>
            <a:pPr marL="88900" lvl="8" algn="ctr" defTabSz="914400" fontAlgn="base">
              <a:lnSpc>
                <a:spcPts val="3500"/>
              </a:lnSpc>
              <a:spcBef>
                <a:spcPts val="0"/>
              </a:spcBef>
              <a:buClr>
                <a:srgbClr val="008000"/>
              </a:buClr>
              <a:buSzPct val="80000"/>
              <a:buFont typeface="Wingdings" panose="05000000000000000000" pitchFamily="2" charset="2"/>
              <a:defRPr/>
            </a:pPr>
            <a:r>
              <a:rPr lang="zh-TW" altLang="en-US" sz="3200" b="1" noProof="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rPr>
              <a:t>推動農田水利法管理業務，推升農田水利灌溉排水服務</a:t>
            </a:r>
          </a:p>
        </p:txBody>
      </p:sp>
      <p:grpSp>
        <p:nvGrpSpPr>
          <p:cNvPr id="30" name="群組 29">
            <a:extLst>
              <a:ext uri="{FF2B5EF4-FFF2-40B4-BE49-F238E27FC236}">
                <a16:creationId xmlns:a16="http://schemas.microsoft.com/office/drawing/2014/main" id="{678020CD-4A39-4799-9296-CCD5563C9B1A}"/>
              </a:ext>
            </a:extLst>
          </p:cNvPr>
          <p:cNvGrpSpPr/>
          <p:nvPr/>
        </p:nvGrpSpPr>
        <p:grpSpPr>
          <a:xfrm>
            <a:off x="1283855" y="2696915"/>
            <a:ext cx="9968860" cy="1179604"/>
            <a:chOff x="1393492" y="2773344"/>
            <a:chExt cx="10026731" cy="1179604"/>
          </a:xfrm>
        </p:grpSpPr>
        <p:sp>
          <p:nvSpPr>
            <p:cNvPr id="15" name="文字方塊 14">
              <a:extLst>
                <a:ext uri="{FF2B5EF4-FFF2-40B4-BE49-F238E27FC236}">
                  <a16:creationId xmlns:a16="http://schemas.microsoft.com/office/drawing/2014/main" id="{98CCF5F7-FBAE-4C08-9183-32B012B4DDC5}"/>
                </a:ext>
              </a:extLst>
            </p:cNvPr>
            <p:cNvSpPr txBox="1"/>
            <p:nvPr/>
          </p:nvSpPr>
          <p:spPr>
            <a:xfrm>
              <a:off x="5606346" y="2872399"/>
              <a:ext cx="5813877" cy="990015"/>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vertOverflow="overflow" horzOverflow="overflow" vert="horz" wrap="square" numCol="1" spcCol="0" rtlCol="0" fromWordArt="0" anchor="ctr" anchorCtr="0" forceAA="0" compatLnSpc="1">
              <a:spAutoFit/>
            </a:bodyPr>
            <a:lstStyle/>
            <a:p>
              <a:pPr marL="88900" lvl="8" algn="l" defTabSz="914400" fontAlgn="base">
                <a:lnSpc>
                  <a:spcPts val="3500"/>
                </a:lnSpc>
                <a:spcBef>
                  <a:spcPts val="0"/>
                </a:spcBef>
                <a:buClr>
                  <a:srgbClr val="008000"/>
                </a:buClr>
                <a:buSzPct val="80000"/>
                <a:buFont typeface="Wingdings" panose="05000000000000000000" pitchFamily="2" charset="2"/>
                <a:defRPr/>
              </a:pPr>
              <a:r>
                <a:rPr lang="zh-TW" altLang="en-US"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rPr>
                <a:t>簡化申請作業流程及書表文件，</a:t>
              </a:r>
              <a:endParaRPr lang="en-US" altLang="zh-TW"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endParaRPr>
            </a:p>
            <a:p>
              <a:pPr marL="88900" lvl="8" algn="r" defTabSz="914400" fontAlgn="base">
                <a:lnSpc>
                  <a:spcPts val="3500"/>
                </a:lnSpc>
                <a:spcBef>
                  <a:spcPts val="0"/>
                </a:spcBef>
                <a:buClr>
                  <a:srgbClr val="008000"/>
                </a:buClr>
                <a:buSzPct val="80000"/>
                <a:buFont typeface="Wingdings" panose="05000000000000000000" pitchFamily="2" charset="2"/>
                <a:defRPr/>
              </a:pPr>
              <a:r>
                <a:rPr lang="zh-TW" altLang="en-US"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rPr>
                <a:t>整合各管理處作業模式</a:t>
              </a:r>
            </a:p>
          </p:txBody>
        </p:sp>
        <p:sp>
          <p:nvSpPr>
            <p:cNvPr id="14" name="箭號: 五邊形 13">
              <a:extLst>
                <a:ext uri="{FF2B5EF4-FFF2-40B4-BE49-F238E27FC236}">
                  <a16:creationId xmlns:a16="http://schemas.microsoft.com/office/drawing/2014/main" id="{0C4D422C-9515-4F45-A28B-F0BD25C268A9}"/>
                </a:ext>
              </a:extLst>
            </p:cNvPr>
            <p:cNvSpPr/>
            <p:nvPr/>
          </p:nvSpPr>
          <p:spPr>
            <a:xfrm>
              <a:off x="2614225" y="3010709"/>
              <a:ext cx="2825012" cy="713394"/>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2800" b="1">
                  <a:latin typeface="微軟正黑體" panose="020B0604030504040204" pitchFamily="34" charset="-120"/>
                  <a:ea typeface="微軟正黑體" panose="020B0604030504040204" pitchFamily="34" charset="-120"/>
                </a:rPr>
                <a:t>優化許可流程</a:t>
              </a:r>
            </a:p>
          </p:txBody>
        </p:sp>
        <p:pic>
          <p:nvPicPr>
            <p:cNvPr id="24" name="圖形 23" descr="夾紙板 (混合) 以實心填滿">
              <a:extLst>
                <a:ext uri="{FF2B5EF4-FFF2-40B4-BE49-F238E27FC236}">
                  <a16:creationId xmlns:a16="http://schemas.microsoft.com/office/drawing/2014/main" id="{649F7A63-F6AE-47ED-97D9-A774C5CEB6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3492" y="2773344"/>
              <a:ext cx="1199869" cy="1179604"/>
            </a:xfrm>
            <a:prstGeom prst="rect">
              <a:avLst/>
            </a:prstGeom>
          </p:spPr>
        </p:pic>
      </p:grpSp>
      <p:grpSp>
        <p:nvGrpSpPr>
          <p:cNvPr id="58" name="群組 57">
            <a:extLst>
              <a:ext uri="{FF2B5EF4-FFF2-40B4-BE49-F238E27FC236}">
                <a16:creationId xmlns:a16="http://schemas.microsoft.com/office/drawing/2014/main" id="{C2AC5DCE-1A73-432F-A2F3-B200D496337A}"/>
              </a:ext>
            </a:extLst>
          </p:cNvPr>
          <p:cNvGrpSpPr/>
          <p:nvPr/>
        </p:nvGrpSpPr>
        <p:grpSpPr>
          <a:xfrm>
            <a:off x="1433486" y="1485781"/>
            <a:ext cx="9819230" cy="991286"/>
            <a:chOff x="1433486" y="1560211"/>
            <a:chExt cx="9819230" cy="991286"/>
          </a:xfrm>
        </p:grpSpPr>
        <p:grpSp>
          <p:nvGrpSpPr>
            <p:cNvPr id="32" name="群組 31">
              <a:extLst>
                <a:ext uri="{FF2B5EF4-FFF2-40B4-BE49-F238E27FC236}">
                  <a16:creationId xmlns:a16="http://schemas.microsoft.com/office/drawing/2014/main" id="{997B3DDF-D242-492F-B083-DA9970CB3B0F}"/>
                </a:ext>
              </a:extLst>
            </p:cNvPr>
            <p:cNvGrpSpPr/>
            <p:nvPr/>
          </p:nvGrpSpPr>
          <p:grpSpPr>
            <a:xfrm>
              <a:off x="2502085" y="1561482"/>
              <a:ext cx="8750631" cy="990015"/>
              <a:chOff x="2497621" y="1561482"/>
              <a:chExt cx="8750631" cy="990015"/>
            </a:xfrm>
          </p:grpSpPr>
          <p:sp>
            <p:nvSpPr>
              <p:cNvPr id="13" name="文字方塊 12">
                <a:extLst>
                  <a:ext uri="{FF2B5EF4-FFF2-40B4-BE49-F238E27FC236}">
                    <a16:creationId xmlns:a16="http://schemas.microsoft.com/office/drawing/2014/main" id="{7E27CAD9-8F13-41E3-82C6-45132B2FDD66}"/>
                  </a:ext>
                </a:extLst>
              </p:cNvPr>
              <p:cNvSpPr txBox="1"/>
              <p:nvPr/>
            </p:nvSpPr>
            <p:spPr>
              <a:xfrm>
                <a:off x="5467932" y="1561482"/>
                <a:ext cx="5780320" cy="990015"/>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vertOverflow="overflow" horzOverflow="overflow" vert="horz" wrap="square" numCol="1" spcCol="0" rtlCol="0" fromWordArt="0" anchor="ctr" anchorCtr="0" forceAA="0" compatLnSpc="1">
                <a:spAutoFit/>
              </a:bodyPr>
              <a:lstStyle/>
              <a:p>
                <a:pPr marL="88900" lvl="8" algn="l" defTabSz="914400" fontAlgn="base">
                  <a:lnSpc>
                    <a:spcPts val="3500"/>
                  </a:lnSpc>
                  <a:spcBef>
                    <a:spcPts val="0"/>
                  </a:spcBef>
                  <a:buClr>
                    <a:srgbClr val="008000"/>
                  </a:buClr>
                  <a:buSzPct val="80000"/>
                  <a:buFont typeface="Wingdings" panose="05000000000000000000" pitchFamily="2" charset="2"/>
                  <a:defRPr/>
                </a:pPr>
                <a:r>
                  <a:rPr lang="zh-TW" altLang="en-US"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rPr>
                  <a:t>穩固農田水利設施管理根基，</a:t>
                </a:r>
                <a:endParaRPr lang="en-US" altLang="zh-TW"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endParaRPr>
              </a:p>
              <a:p>
                <a:pPr marL="88900" lvl="8" algn="r" defTabSz="914400" fontAlgn="base">
                  <a:lnSpc>
                    <a:spcPts val="3500"/>
                  </a:lnSpc>
                  <a:spcBef>
                    <a:spcPts val="0"/>
                  </a:spcBef>
                  <a:buClr>
                    <a:srgbClr val="008000"/>
                  </a:buClr>
                  <a:buSzPct val="80000"/>
                  <a:buFont typeface="Wingdings" panose="05000000000000000000" pitchFamily="2" charset="2"/>
                  <a:defRPr/>
                </a:pPr>
                <a:r>
                  <a:rPr lang="zh-TW" altLang="en-US"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rPr>
                  <a:t>釐清各渠道管轄權</a:t>
                </a:r>
              </a:p>
            </p:txBody>
          </p:sp>
          <p:sp>
            <p:nvSpPr>
              <p:cNvPr id="3" name="箭號: 五邊形 2">
                <a:extLst>
                  <a:ext uri="{FF2B5EF4-FFF2-40B4-BE49-F238E27FC236}">
                    <a16:creationId xmlns:a16="http://schemas.microsoft.com/office/drawing/2014/main" id="{7D5BB6BA-3E05-483A-B3C2-3BB2A59A5FCE}"/>
                  </a:ext>
                </a:extLst>
              </p:cNvPr>
              <p:cNvSpPr/>
              <p:nvPr/>
            </p:nvSpPr>
            <p:spPr>
              <a:xfrm>
                <a:off x="2497621" y="1680742"/>
                <a:ext cx="2808708" cy="713394"/>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2800" b="1">
                    <a:latin typeface="微軟正黑體" panose="020B0604030504040204" pitchFamily="34" charset="-120"/>
                    <a:ea typeface="微軟正黑體" panose="020B0604030504040204" pitchFamily="34" charset="-120"/>
                  </a:rPr>
                  <a:t>辦理設施公告</a:t>
                </a:r>
              </a:p>
            </p:txBody>
          </p:sp>
        </p:grpSp>
        <p:pic>
          <p:nvPicPr>
            <p:cNvPr id="46" name="圖片 45">
              <a:extLst>
                <a:ext uri="{FF2B5EF4-FFF2-40B4-BE49-F238E27FC236}">
                  <a16:creationId xmlns:a16="http://schemas.microsoft.com/office/drawing/2014/main" id="{C2EF4B0A-334C-443F-B3D3-4A9A5F283ADA}"/>
                </a:ext>
              </a:extLst>
            </p:cNvPr>
            <p:cNvPicPr>
              <a:picLocks noChangeAspect="1"/>
            </p:cNvPicPr>
            <p:nvPr/>
          </p:nvPicPr>
          <p:blipFill>
            <a:blip r:embed="rId5"/>
            <a:stretch>
              <a:fillRect/>
            </a:stretch>
          </p:blipFill>
          <p:spPr>
            <a:xfrm>
              <a:off x="1433486" y="1560211"/>
              <a:ext cx="906997" cy="906997"/>
            </a:xfrm>
            <a:prstGeom prst="rect">
              <a:avLst/>
            </a:prstGeom>
          </p:spPr>
        </p:pic>
      </p:grpSp>
      <p:grpSp>
        <p:nvGrpSpPr>
          <p:cNvPr id="59" name="群組 58">
            <a:extLst>
              <a:ext uri="{FF2B5EF4-FFF2-40B4-BE49-F238E27FC236}">
                <a16:creationId xmlns:a16="http://schemas.microsoft.com/office/drawing/2014/main" id="{44AF0F49-3E81-496A-9725-6F10A8410BEA}"/>
              </a:ext>
            </a:extLst>
          </p:cNvPr>
          <p:cNvGrpSpPr/>
          <p:nvPr/>
        </p:nvGrpSpPr>
        <p:grpSpPr>
          <a:xfrm>
            <a:off x="1391977" y="4102129"/>
            <a:ext cx="9860738" cy="990015"/>
            <a:chOff x="1391977" y="4351838"/>
            <a:chExt cx="9860738" cy="990015"/>
          </a:xfrm>
        </p:grpSpPr>
        <p:grpSp>
          <p:nvGrpSpPr>
            <p:cNvPr id="31" name="群組 30">
              <a:extLst>
                <a:ext uri="{FF2B5EF4-FFF2-40B4-BE49-F238E27FC236}">
                  <a16:creationId xmlns:a16="http://schemas.microsoft.com/office/drawing/2014/main" id="{EA7C123C-098F-4463-A315-1380F937FD91}"/>
                </a:ext>
              </a:extLst>
            </p:cNvPr>
            <p:cNvGrpSpPr/>
            <p:nvPr/>
          </p:nvGrpSpPr>
          <p:grpSpPr>
            <a:xfrm>
              <a:off x="2497541" y="4351838"/>
              <a:ext cx="8755174" cy="990015"/>
              <a:chOff x="2503399" y="4351838"/>
              <a:chExt cx="8755174" cy="990015"/>
            </a:xfrm>
          </p:grpSpPr>
          <p:sp>
            <p:nvSpPr>
              <p:cNvPr id="16" name="箭號: 五邊形 15">
                <a:extLst>
                  <a:ext uri="{FF2B5EF4-FFF2-40B4-BE49-F238E27FC236}">
                    <a16:creationId xmlns:a16="http://schemas.microsoft.com/office/drawing/2014/main" id="{3490CD15-33F3-418F-9674-1DABFA6F6953}"/>
                  </a:ext>
                </a:extLst>
              </p:cNvPr>
              <p:cNvSpPr/>
              <p:nvPr/>
            </p:nvSpPr>
            <p:spPr>
              <a:xfrm>
                <a:off x="2503399" y="4490148"/>
                <a:ext cx="2808708" cy="713394"/>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2800" b="1">
                    <a:latin typeface="微軟正黑體" panose="020B0604030504040204" pitchFamily="34" charset="-120"/>
                    <a:ea typeface="微軟正黑體" panose="020B0604030504040204" pitchFamily="34" charset="-120"/>
                  </a:rPr>
                  <a:t>踐行裁罰公權力</a:t>
                </a:r>
              </a:p>
            </p:txBody>
          </p:sp>
          <p:sp>
            <p:nvSpPr>
              <p:cNvPr id="17" name="文字方塊 16">
                <a:extLst>
                  <a:ext uri="{FF2B5EF4-FFF2-40B4-BE49-F238E27FC236}">
                    <a16:creationId xmlns:a16="http://schemas.microsoft.com/office/drawing/2014/main" id="{118700B9-88B6-4200-9F17-23C7ACE30C4E}"/>
                  </a:ext>
                </a:extLst>
              </p:cNvPr>
              <p:cNvSpPr txBox="1"/>
              <p:nvPr/>
            </p:nvSpPr>
            <p:spPr>
              <a:xfrm>
                <a:off x="5467931" y="4351838"/>
                <a:ext cx="5790642" cy="990015"/>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vertOverflow="overflow" horzOverflow="overflow" vert="horz" wrap="square" numCol="1" spcCol="0" rtlCol="0" fromWordArt="0" anchor="ctr" anchorCtr="0" forceAA="0" compatLnSpc="1">
                <a:spAutoFit/>
              </a:bodyPr>
              <a:lstStyle/>
              <a:p>
                <a:pPr marL="88900" lvl="8" algn="l" defTabSz="914400" fontAlgn="base">
                  <a:lnSpc>
                    <a:spcPts val="3500"/>
                  </a:lnSpc>
                  <a:spcBef>
                    <a:spcPts val="0"/>
                  </a:spcBef>
                  <a:buClr>
                    <a:srgbClr val="008000"/>
                  </a:buClr>
                  <a:buSzPct val="80000"/>
                  <a:buFont typeface="Wingdings" panose="05000000000000000000" pitchFamily="2" charset="2"/>
                  <a:defRPr/>
                </a:pPr>
                <a:r>
                  <a:rPr lang="zh-TW" altLang="en-US"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rPr>
                  <a:t>加強違規稽查取締，</a:t>
                </a:r>
                <a:endParaRPr lang="en-US" altLang="zh-TW"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endParaRPr>
              </a:p>
              <a:p>
                <a:pPr marL="88900" lvl="8" algn="r" defTabSz="914400" fontAlgn="base">
                  <a:lnSpc>
                    <a:spcPts val="3500"/>
                  </a:lnSpc>
                  <a:spcBef>
                    <a:spcPts val="0"/>
                  </a:spcBef>
                  <a:buClr>
                    <a:srgbClr val="008000"/>
                  </a:buClr>
                  <a:buSzPct val="80000"/>
                  <a:buFont typeface="Wingdings" panose="05000000000000000000" pitchFamily="2" charset="2"/>
                  <a:defRPr/>
                </a:pPr>
                <a:r>
                  <a:rPr lang="zh-TW" altLang="en-US"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rPr>
                  <a:t>維護農田水利設施功能無虞</a:t>
                </a:r>
              </a:p>
            </p:txBody>
          </p:sp>
        </p:grpSp>
        <p:pic>
          <p:nvPicPr>
            <p:cNvPr id="48" name="圖片 47">
              <a:extLst>
                <a:ext uri="{FF2B5EF4-FFF2-40B4-BE49-F238E27FC236}">
                  <a16:creationId xmlns:a16="http://schemas.microsoft.com/office/drawing/2014/main" id="{1518C73B-25A7-44AC-9354-F44C5ECF46A2}"/>
                </a:ext>
              </a:extLst>
            </p:cNvPr>
            <p:cNvPicPr>
              <a:picLocks noChangeAspect="1"/>
            </p:cNvPicPr>
            <p:nvPr/>
          </p:nvPicPr>
          <p:blipFill>
            <a:blip r:embed="rId6"/>
            <a:stretch>
              <a:fillRect/>
            </a:stretch>
          </p:blipFill>
          <p:spPr>
            <a:xfrm>
              <a:off x="1391977" y="4351839"/>
              <a:ext cx="990014" cy="990014"/>
            </a:xfrm>
            <a:prstGeom prst="rect">
              <a:avLst/>
            </a:prstGeom>
          </p:spPr>
        </p:pic>
      </p:grpSp>
      <p:grpSp>
        <p:nvGrpSpPr>
          <p:cNvPr id="57" name="群組 56">
            <a:extLst>
              <a:ext uri="{FF2B5EF4-FFF2-40B4-BE49-F238E27FC236}">
                <a16:creationId xmlns:a16="http://schemas.microsoft.com/office/drawing/2014/main" id="{A98ED4F0-7C3F-4C4B-9863-BB272C422FD9}"/>
              </a:ext>
            </a:extLst>
          </p:cNvPr>
          <p:cNvGrpSpPr/>
          <p:nvPr/>
        </p:nvGrpSpPr>
        <p:grpSpPr>
          <a:xfrm>
            <a:off x="1391977" y="5390460"/>
            <a:ext cx="9860738" cy="985908"/>
            <a:chOff x="1391977" y="5464890"/>
            <a:chExt cx="9860738" cy="985908"/>
          </a:xfrm>
        </p:grpSpPr>
        <p:sp>
          <p:nvSpPr>
            <p:cNvPr id="54" name="文字方塊 53">
              <a:extLst>
                <a:ext uri="{FF2B5EF4-FFF2-40B4-BE49-F238E27FC236}">
                  <a16:creationId xmlns:a16="http://schemas.microsoft.com/office/drawing/2014/main" id="{9329FF9F-7BA6-4168-A763-3A672DA10EEE}"/>
                </a:ext>
              </a:extLst>
            </p:cNvPr>
            <p:cNvSpPr txBox="1"/>
            <p:nvPr/>
          </p:nvSpPr>
          <p:spPr>
            <a:xfrm>
              <a:off x="5472394" y="5490535"/>
              <a:ext cx="5780321" cy="960263"/>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vertOverflow="overflow" horzOverflow="overflow" vert="horz" wrap="square" numCol="1" spcCol="0" rtlCol="0" fromWordArt="0" anchor="ctr" anchorCtr="0" forceAA="0" compatLnSpc="1">
              <a:spAutoFit/>
            </a:bodyPr>
            <a:lstStyle/>
            <a:p>
              <a:pPr marL="88900" lvl="8" algn="l" defTabSz="914400" fontAlgn="base">
                <a:lnSpc>
                  <a:spcPts val="3500"/>
                </a:lnSpc>
                <a:spcBef>
                  <a:spcPts val="0"/>
                </a:spcBef>
                <a:buClr>
                  <a:srgbClr val="008000"/>
                </a:buClr>
                <a:buSzPct val="80000"/>
                <a:buFont typeface="Wingdings" panose="05000000000000000000" pitchFamily="2" charset="2"/>
                <a:defRPr/>
              </a:pPr>
              <a:r>
                <a:rPr lang="zh-TW" altLang="en-US"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rPr>
                <a:t>持續與管理處同仁保持良好溝通，</a:t>
              </a:r>
              <a:endParaRPr lang="en-US" altLang="zh-TW"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endParaRPr>
            </a:p>
            <a:p>
              <a:pPr marL="88900" lvl="8" algn="r" defTabSz="914400" fontAlgn="base">
                <a:lnSpc>
                  <a:spcPts val="3500"/>
                </a:lnSpc>
                <a:spcBef>
                  <a:spcPts val="0"/>
                </a:spcBef>
                <a:buClr>
                  <a:srgbClr val="008000"/>
                </a:buClr>
                <a:buSzPct val="80000"/>
                <a:buFont typeface="Wingdings" panose="05000000000000000000" pitchFamily="2" charset="2"/>
                <a:defRPr/>
              </a:pPr>
              <a:r>
                <a:rPr lang="zh-TW" altLang="en-US" sz="2800" b="1"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rPr>
                <a:t>提供暢通討論平台</a:t>
              </a:r>
            </a:p>
          </p:txBody>
        </p:sp>
        <p:sp>
          <p:nvSpPr>
            <p:cNvPr id="55" name="箭號: 五邊形 54">
              <a:extLst>
                <a:ext uri="{FF2B5EF4-FFF2-40B4-BE49-F238E27FC236}">
                  <a16:creationId xmlns:a16="http://schemas.microsoft.com/office/drawing/2014/main" id="{A0D0A233-82A8-4047-A984-DE3F0965997B}"/>
                </a:ext>
              </a:extLst>
            </p:cNvPr>
            <p:cNvSpPr/>
            <p:nvPr/>
          </p:nvSpPr>
          <p:spPr>
            <a:xfrm>
              <a:off x="2497541" y="5613970"/>
              <a:ext cx="2808708" cy="713394"/>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2800" b="1">
                  <a:latin typeface="微軟正黑體" panose="020B0604030504040204" pitchFamily="34" charset="-120"/>
                  <a:ea typeface="微軟正黑體" panose="020B0604030504040204" pitchFamily="34" charset="-120"/>
                </a:rPr>
                <a:t>建立溝通平台</a:t>
              </a:r>
            </a:p>
          </p:txBody>
        </p:sp>
        <p:pic>
          <p:nvPicPr>
            <p:cNvPr id="56" name="圖片 55">
              <a:extLst>
                <a:ext uri="{FF2B5EF4-FFF2-40B4-BE49-F238E27FC236}">
                  <a16:creationId xmlns:a16="http://schemas.microsoft.com/office/drawing/2014/main" id="{05A021DC-2B4F-4D45-A22F-FC4A69E9BB47}"/>
                </a:ext>
              </a:extLst>
            </p:cNvPr>
            <p:cNvPicPr>
              <a:picLocks noChangeAspect="1"/>
            </p:cNvPicPr>
            <p:nvPr/>
          </p:nvPicPr>
          <p:blipFill>
            <a:blip r:embed="rId7"/>
            <a:stretch>
              <a:fillRect/>
            </a:stretch>
          </p:blipFill>
          <p:spPr>
            <a:xfrm>
              <a:off x="1391977" y="5464890"/>
              <a:ext cx="948506" cy="948506"/>
            </a:xfrm>
            <a:prstGeom prst="rect">
              <a:avLst/>
            </a:prstGeom>
          </p:spPr>
        </p:pic>
      </p:grpSp>
      <p:pic>
        <p:nvPicPr>
          <p:cNvPr id="25" name="圖片 24">
            <a:extLst>
              <a:ext uri="{FF2B5EF4-FFF2-40B4-BE49-F238E27FC236}">
                <a16:creationId xmlns:a16="http://schemas.microsoft.com/office/drawing/2014/main" id="{5AEFECB9-FA5F-1040-8957-D2279547B510}"/>
              </a:ext>
            </a:extLst>
          </p:cNvPr>
          <p:cNvPicPr>
            <a:picLocks noChangeAspect="1"/>
          </p:cNvPicPr>
          <p:nvPr/>
        </p:nvPicPr>
        <p:blipFill>
          <a:blip r:embed="rId8"/>
          <a:stretch>
            <a:fillRect/>
          </a:stretch>
        </p:blipFill>
        <p:spPr>
          <a:xfrm>
            <a:off x="244800" y="-54000"/>
            <a:ext cx="902038" cy="864000"/>
          </a:xfrm>
          <a:prstGeom prst="rect">
            <a:avLst/>
          </a:prstGeom>
        </p:spPr>
      </p:pic>
    </p:spTree>
    <p:extLst>
      <p:ext uri="{BB962C8B-B14F-4D97-AF65-F5344CB8AC3E}">
        <p14:creationId xmlns:p14="http://schemas.microsoft.com/office/powerpoint/2010/main" val="2019809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7" name="Google Shape;42;p2"/>
          <p:cNvSpPr/>
          <p:nvPr/>
        </p:nvSpPr>
        <p:spPr>
          <a:xfrm>
            <a:off x="1152548" y="211587"/>
            <a:ext cx="8110975" cy="372151"/>
          </a:xfrm>
          <a:prstGeom prst="rect">
            <a:avLst/>
          </a:prstGeom>
          <a:noFill/>
          <a:ln>
            <a:noFill/>
          </a:ln>
        </p:spPr>
        <p:txBody>
          <a:bodyPr spcFirstLastPara="1" wrap="square" lIns="91425" tIns="45700" rIns="91425" bIns="45700" anchor="ctr" anchorCtr="0">
            <a:noAutofit/>
          </a:bodyPr>
          <a:lstStyle/>
          <a:p>
            <a:pPr>
              <a:buSzPts val="2800"/>
            </a:pPr>
            <a:r>
              <a:rPr lang="zh-TW" altLang="en-US" sz="3200">
                <a:latin typeface="Microsoft JhengHei"/>
                <a:ea typeface="Microsoft JhengHei"/>
                <a:cs typeface="Microsoft JhengHei"/>
                <a:sym typeface="Microsoft JhengHei"/>
              </a:rPr>
              <a:t>未來展望</a:t>
            </a:r>
            <a:endParaRPr sz="3200">
              <a:latin typeface="Microsoft JhengHei"/>
              <a:ea typeface="Microsoft JhengHei"/>
              <a:cs typeface="Microsoft JhengHei"/>
              <a:sym typeface="Microsoft JhengHei"/>
            </a:endParaRPr>
          </a:p>
        </p:txBody>
      </p:sp>
      <p:sp>
        <p:nvSpPr>
          <p:cNvPr id="12" name="文字方塊 11">
            <a:extLst>
              <a:ext uri="{FF2B5EF4-FFF2-40B4-BE49-F238E27FC236}">
                <a16:creationId xmlns:a16="http://schemas.microsoft.com/office/drawing/2014/main" id="{202846A7-44C8-4995-B7B0-30F259827D07}"/>
              </a:ext>
            </a:extLst>
          </p:cNvPr>
          <p:cNvSpPr txBox="1"/>
          <p:nvPr/>
        </p:nvSpPr>
        <p:spPr>
          <a:xfrm>
            <a:off x="923637" y="761661"/>
            <a:ext cx="10841845" cy="541174"/>
          </a:xfrm>
          <a:prstGeom prst="rect">
            <a:avLst/>
          </a:prstGeom>
          <a:solidFill>
            <a:schemeClr val="accent5">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vertOverflow="overflow" horzOverflow="overflow" vert="horz" wrap="square" numCol="1" spcCol="0" rtlCol="0" fromWordArt="0" anchor="ctr" anchorCtr="0" forceAA="0" compatLnSpc="1">
            <a:spAutoFit/>
          </a:bodyPr>
          <a:lstStyle/>
          <a:p>
            <a:pPr marL="88900" lvl="8" algn="ctr" defTabSz="914400" fontAlgn="base">
              <a:lnSpc>
                <a:spcPts val="3500"/>
              </a:lnSpc>
              <a:spcBef>
                <a:spcPts val="0"/>
              </a:spcBef>
              <a:buClr>
                <a:srgbClr val="008000"/>
              </a:buClr>
              <a:buSzPct val="80000"/>
              <a:buFont typeface="Wingdings" panose="05000000000000000000" pitchFamily="2" charset="2"/>
              <a:defRPr/>
            </a:pPr>
            <a:r>
              <a:rPr lang="zh-TW" altLang="en-US" sz="3200" b="1" noProof="0">
                <a:ln>
                  <a:noFill/>
                </a:ln>
                <a:solidFill>
                  <a:schemeClr val="tx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mn-ea"/>
              </a:rPr>
              <a:t>災害防救</a:t>
            </a:r>
          </a:p>
        </p:txBody>
      </p:sp>
      <p:sp>
        <p:nvSpPr>
          <p:cNvPr id="3" name="箭號: 五邊形 2">
            <a:extLst>
              <a:ext uri="{FF2B5EF4-FFF2-40B4-BE49-F238E27FC236}">
                <a16:creationId xmlns:a16="http://schemas.microsoft.com/office/drawing/2014/main" id="{7D5BB6BA-3E05-483A-B3C2-3BB2A59A5FCE}"/>
              </a:ext>
            </a:extLst>
          </p:cNvPr>
          <p:cNvSpPr/>
          <p:nvPr/>
        </p:nvSpPr>
        <p:spPr>
          <a:xfrm>
            <a:off x="2261777" y="4165939"/>
            <a:ext cx="2804164" cy="713394"/>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2800" b="1">
                <a:latin typeface="微軟正黑體" panose="020B0604030504040204" pitchFamily="34" charset="-120"/>
                <a:ea typeface="微軟正黑體" panose="020B0604030504040204" pitchFamily="34" charset="-120"/>
              </a:rPr>
              <a:t>設施抽查</a:t>
            </a:r>
          </a:p>
        </p:txBody>
      </p:sp>
      <p:sp>
        <p:nvSpPr>
          <p:cNvPr id="16" name="箭號: 五邊形 15">
            <a:extLst>
              <a:ext uri="{FF2B5EF4-FFF2-40B4-BE49-F238E27FC236}">
                <a16:creationId xmlns:a16="http://schemas.microsoft.com/office/drawing/2014/main" id="{3490CD15-33F3-418F-9674-1DABFA6F6953}"/>
              </a:ext>
            </a:extLst>
          </p:cNvPr>
          <p:cNvSpPr/>
          <p:nvPr/>
        </p:nvSpPr>
        <p:spPr>
          <a:xfrm>
            <a:off x="2271060" y="2308535"/>
            <a:ext cx="2808708" cy="713394"/>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2800" b="1">
                <a:latin typeface="微軟正黑體" panose="020B0604030504040204" pitchFamily="34" charset="-120"/>
                <a:ea typeface="微軟正黑體" panose="020B0604030504040204" pitchFamily="34" charset="-120"/>
              </a:rPr>
              <a:t>安全檢查</a:t>
            </a:r>
          </a:p>
        </p:txBody>
      </p:sp>
      <p:pic>
        <p:nvPicPr>
          <p:cNvPr id="25" name="圖片 24">
            <a:extLst>
              <a:ext uri="{FF2B5EF4-FFF2-40B4-BE49-F238E27FC236}">
                <a16:creationId xmlns:a16="http://schemas.microsoft.com/office/drawing/2014/main" id="{5AEFECB9-FA5F-1040-8957-D2279547B510}"/>
              </a:ext>
            </a:extLst>
          </p:cNvPr>
          <p:cNvPicPr>
            <a:picLocks noChangeAspect="1"/>
          </p:cNvPicPr>
          <p:nvPr/>
        </p:nvPicPr>
        <p:blipFill>
          <a:blip r:embed="rId3"/>
          <a:stretch>
            <a:fillRect/>
          </a:stretch>
        </p:blipFill>
        <p:spPr>
          <a:xfrm>
            <a:off x="244800" y="-54000"/>
            <a:ext cx="902038" cy="864000"/>
          </a:xfrm>
          <a:prstGeom prst="rect">
            <a:avLst/>
          </a:prstGeom>
        </p:spPr>
      </p:pic>
      <p:pic>
        <p:nvPicPr>
          <p:cNvPr id="26" name="圖形 25" descr="夾紙板 (混合) 以實心填滿">
            <a:extLst>
              <a:ext uri="{FF2B5EF4-FFF2-40B4-BE49-F238E27FC236}">
                <a16:creationId xmlns:a16="http://schemas.microsoft.com/office/drawing/2014/main" id="{02203961-DFF1-7509-1422-2309E04CDC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3547" y="3981188"/>
            <a:ext cx="1192944" cy="1179604"/>
          </a:xfrm>
          <a:prstGeom prst="rect">
            <a:avLst/>
          </a:prstGeom>
        </p:spPr>
      </p:pic>
      <p:pic>
        <p:nvPicPr>
          <p:cNvPr id="4" name="圖片 3">
            <a:extLst>
              <a:ext uri="{FF2B5EF4-FFF2-40B4-BE49-F238E27FC236}">
                <a16:creationId xmlns:a16="http://schemas.microsoft.com/office/drawing/2014/main" id="{7665E8FB-7D6C-A725-743D-4301513323F8}"/>
              </a:ext>
            </a:extLst>
          </p:cNvPr>
          <p:cNvPicPr>
            <a:picLocks noChangeAspect="1"/>
          </p:cNvPicPr>
          <p:nvPr/>
        </p:nvPicPr>
        <p:blipFill>
          <a:blip r:embed="rId6"/>
          <a:stretch>
            <a:fillRect/>
          </a:stretch>
        </p:blipFill>
        <p:spPr>
          <a:xfrm>
            <a:off x="923637" y="2095178"/>
            <a:ext cx="1191600" cy="1191600"/>
          </a:xfrm>
          <a:prstGeom prst="rect">
            <a:avLst/>
          </a:prstGeom>
        </p:spPr>
      </p:pic>
      <p:sp>
        <p:nvSpPr>
          <p:cNvPr id="14" name="文字方塊 13">
            <a:extLst>
              <a:ext uri="{FF2B5EF4-FFF2-40B4-BE49-F238E27FC236}">
                <a16:creationId xmlns:a16="http://schemas.microsoft.com/office/drawing/2014/main" id="{661DF160-AE90-46B8-A30F-C3B989D82C4F}"/>
              </a:ext>
            </a:extLst>
          </p:cNvPr>
          <p:cNvSpPr txBox="1"/>
          <p:nvPr/>
        </p:nvSpPr>
        <p:spPr>
          <a:xfrm>
            <a:off x="5405396" y="4027628"/>
            <a:ext cx="5780320" cy="990015"/>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vertOverflow="overflow" horzOverflow="overflow" vert="horz" wrap="square" numCol="1" spcCol="0" rtlCol="0" fromWordArt="0" anchor="ctr" anchorCtr="0" forceAA="0" compatLnSpc="1">
            <a:spAutoFit/>
          </a:bodyPr>
          <a:lstStyle/>
          <a:p>
            <a:pPr marL="88900" lvl="8" fontAlgn="base">
              <a:lnSpc>
                <a:spcPts val="3500"/>
              </a:lnSpc>
              <a:buClr>
                <a:srgbClr val="008000"/>
              </a:buClr>
              <a:buSzPct val="80000"/>
              <a:buFont typeface="Wingdings" panose="05000000000000000000" pitchFamily="2" charset="2"/>
              <a:defRPr/>
            </a:pPr>
            <a:r>
              <a:rPr lang="zh-TW" altLang="en-US" sz="2800"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sym typeface="+mn-ea"/>
              </a:rPr>
              <a:t>專家學者提供意見</a:t>
            </a:r>
          </a:p>
          <a:p>
            <a:pPr marL="88900" lvl="8" algn="r" fontAlgn="base">
              <a:lnSpc>
                <a:spcPts val="3500"/>
              </a:lnSpc>
              <a:buClr>
                <a:srgbClr val="008000"/>
              </a:buClr>
              <a:buSzPct val="80000"/>
              <a:buFont typeface="Wingdings" panose="05000000000000000000" pitchFamily="2" charset="2"/>
              <a:defRPr/>
            </a:pPr>
            <a:r>
              <a:rPr lang="zh-TW" altLang="en-US" sz="2800"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sym typeface="+mn-ea"/>
              </a:rPr>
              <a:t>針對常見現地缺失進行改善</a:t>
            </a:r>
          </a:p>
        </p:txBody>
      </p:sp>
      <p:sp>
        <p:nvSpPr>
          <p:cNvPr id="15" name="文字方塊 14">
            <a:extLst>
              <a:ext uri="{FF2B5EF4-FFF2-40B4-BE49-F238E27FC236}">
                <a16:creationId xmlns:a16="http://schemas.microsoft.com/office/drawing/2014/main" id="{F7F3AF9F-CA66-49A6-B5C2-5E0B1AE769E0}"/>
              </a:ext>
            </a:extLst>
          </p:cNvPr>
          <p:cNvSpPr txBox="1"/>
          <p:nvPr/>
        </p:nvSpPr>
        <p:spPr>
          <a:xfrm>
            <a:off x="5419223" y="2185100"/>
            <a:ext cx="5780320" cy="960263"/>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vertOverflow="overflow" horzOverflow="overflow" vert="horz" wrap="square" numCol="1" spcCol="0" rtlCol="0" fromWordArt="0" anchor="ctr" anchorCtr="0" forceAA="0" compatLnSpc="1">
            <a:spAutoFit/>
          </a:bodyPr>
          <a:lstStyle/>
          <a:p>
            <a:pPr marL="88900" lvl="8" fontAlgn="base">
              <a:lnSpc>
                <a:spcPts val="3500"/>
              </a:lnSpc>
              <a:buClr>
                <a:srgbClr val="008000"/>
              </a:buClr>
              <a:buSzPct val="80000"/>
              <a:buFont typeface="Wingdings" panose="05000000000000000000" pitchFamily="2" charset="2"/>
              <a:defRPr/>
            </a:pPr>
            <a:r>
              <a:rPr lang="zh-TW" altLang="en-US" sz="2800"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sym typeface="+mn-ea"/>
              </a:rPr>
              <a:t>加強整備重複致災區域</a:t>
            </a:r>
            <a:endParaRPr lang="en-US" altLang="zh-TW" sz="2800"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sym typeface="+mn-ea"/>
            </a:endParaRPr>
          </a:p>
          <a:p>
            <a:pPr marL="88900" lvl="8" algn="r" fontAlgn="base">
              <a:lnSpc>
                <a:spcPts val="3500"/>
              </a:lnSpc>
              <a:buClr>
                <a:srgbClr val="008000"/>
              </a:buClr>
              <a:buSzPct val="80000"/>
              <a:buFont typeface="Wingdings" panose="05000000000000000000" pitchFamily="2" charset="2"/>
              <a:defRPr/>
            </a:pPr>
            <a:r>
              <a:rPr lang="zh-TW" altLang="en-US" sz="2800"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sym typeface="+mn-ea"/>
              </a:rPr>
              <a:t>及農業專區周邊之農田水利設施</a:t>
            </a:r>
          </a:p>
        </p:txBody>
      </p:sp>
    </p:spTree>
    <p:extLst>
      <p:ext uri="{BB962C8B-B14F-4D97-AF65-F5344CB8AC3E}">
        <p14:creationId xmlns:p14="http://schemas.microsoft.com/office/powerpoint/2010/main" val="900579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125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43" name="圖片 42">
            <a:extLst>
              <a:ext uri="{FF2B5EF4-FFF2-40B4-BE49-F238E27FC236}">
                <a16:creationId xmlns:a16="http://schemas.microsoft.com/office/drawing/2014/main" id="{EE55032C-35BF-4CC5-B3B6-D50EEBF30F44}"/>
              </a:ext>
            </a:extLst>
          </p:cNvPr>
          <p:cNvPicPr>
            <a:picLocks noChangeAspect="1"/>
          </p:cNvPicPr>
          <p:nvPr/>
        </p:nvPicPr>
        <p:blipFill rotWithShape="1">
          <a:blip r:embed="rId3"/>
          <a:srcRect b="16030"/>
          <a:stretch/>
        </p:blipFill>
        <p:spPr>
          <a:xfrm>
            <a:off x="9278047" y="4168046"/>
            <a:ext cx="2719450" cy="2283514"/>
          </a:xfrm>
          <a:prstGeom prst="rect">
            <a:avLst/>
          </a:prstGeom>
        </p:spPr>
      </p:pic>
      <p:pic>
        <p:nvPicPr>
          <p:cNvPr id="44" name="圖形 43" descr="循環流程圖 以實心填滿">
            <a:extLst>
              <a:ext uri="{FF2B5EF4-FFF2-40B4-BE49-F238E27FC236}">
                <a16:creationId xmlns:a16="http://schemas.microsoft.com/office/drawing/2014/main" id="{95714580-F9C4-4D90-9361-25249EDFE0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68903">
            <a:off x="4344710" y="1131616"/>
            <a:ext cx="3181297" cy="3181297"/>
          </a:xfrm>
          <a:prstGeom prst="rect">
            <a:avLst/>
          </a:prstGeom>
        </p:spPr>
      </p:pic>
      <p:grpSp>
        <p:nvGrpSpPr>
          <p:cNvPr id="48" name="群組 47">
            <a:extLst>
              <a:ext uri="{FF2B5EF4-FFF2-40B4-BE49-F238E27FC236}">
                <a16:creationId xmlns:a16="http://schemas.microsoft.com/office/drawing/2014/main" id="{29089985-95E0-4ADE-8F8B-E053C0EA1146}"/>
              </a:ext>
            </a:extLst>
          </p:cNvPr>
          <p:cNvGrpSpPr/>
          <p:nvPr/>
        </p:nvGrpSpPr>
        <p:grpSpPr>
          <a:xfrm>
            <a:off x="7096949" y="1031831"/>
            <a:ext cx="4474205" cy="2388290"/>
            <a:chOff x="6615368" y="1038576"/>
            <a:chExt cx="4474205" cy="2388290"/>
          </a:xfrm>
        </p:grpSpPr>
        <p:sp>
          <p:nvSpPr>
            <p:cNvPr id="50" name="矩形: 圓角 49">
              <a:extLst>
                <a:ext uri="{FF2B5EF4-FFF2-40B4-BE49-F238E27FC236}">
                  <a16:creationId xmlns:a16="http://schemas.microsoft.com/office/drawing/2014/main" id="{7C751FAF-37F2-48E3-A8BC-DFAAB836D897}"/>
                </a:ext>
              </a:extLst>
            </p:cNvPr>
            <p:cNvSpPr/>
            <p:nvPr/>
          </p:nvSpPr>
          <p:spPr>
            <a:xfrm>
              <a:off x="7284741" y="1514776"/>
              <a:ext cx="3804832" cy="1912090"/>
            </a:xfrm>
            <a:prstGeom prst="roundRect">
              <a:avLst>
                <a:gd name="adj" fmla="val 9406"/>
              </a:avLst>
            </a:prstGeom>
            <a:noFill/>
            <a:ln w="38100" cap="flat" cmpd="sng" algn="ctr">
              <a:solidFill>
                <a:schemeClr val="accent2">
                  <a:lumMod val="50000"/>
                </a:schemeClr>
              </a:solidFill>
              <a:prstDash val="solid"/>
              <a:miter lim="800000"/>
            </a:ln>
            <a:effectLst/>
          </p:spPr>
          <p:txBody>
            <a:bodyPr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53" name="矩形 52">
              <a:extLst>
                <a:ext uri="{FF2B5EF4-FFF2-40B4-BE49-F238E27FC236}">
                  <a16:creationId xmlns:a16="http://schemas.microsoft.com/office/drawing/2014/main" id="{F8FB55A6-0459-48B3-9634-BF5F68F7D6EF}"/>
                </a:ext>
              </a:extLst>
            </p:cNvPr>
            <p:cNvSpPr/>
            <p:nvPr/>
          </p:nvSpPr>
          <p:spPr>
            <a:xfrm>
              <a:off x="7344537" y="1857400"/>
              <a:ext cx="3685239" cy="1374735"/>
            </a:xfrm>
            <a:prstGeom prst="rect">
              <a:avLst/>
            </a:prstGeom>
          </p:spPr>
          <p:txBody>
            <a:bodyPr wrap="square">
              <a:spAutoFit/>
            </a:bodyPr>
            <a:lstStyle/>
            <a:p>
              <a:pPr marL="285750" indent="-285750" defTabSz="457200">
                <a:lnSpc>
                  <a:spcPts val="2000"/>
                </a:lnSpc>
                <a:buClr>
                  <a:schemeClr val="accent2">
                    <a:lumMod val="50000"/>
                  </a:schemeClr>
                </a:buClr>
                <a:buFont typeface="Arial" panose="020B0604020202020204" pitchFamily="34" charset="0"/>
                <a:buChar char="•"/>
              </a:pPr>
              <a:r>
                <a:rPr lang="zh-TW" altLang="en-US" sz="1800" b="1" kern="1200">
                  <a:solidFill>
                    <a:prstClr val="black"/>
                  </a:solidFill>
                  <a:latin typeface="微軟正黑體" panose="020B0604030504040204" pitchFamily="34" charset="-120"/>
                  <a:ea typeface="微軟正黑體" panose="020B0604030504040204" pitchFamily="34" charset="-120"/>
                  <a:cs typeface="+mn-cs"/>
                </a:rPr>
                <a:t>設施管理政策</a:t>
              </a:r>
              <a:endParaRPr lang="en-US" altLang="zh-TW" sz="1800" b="1" kern="1200">
                <a:solidFill>
                  <a:prstClr val="black"/>
                </a:solidFill>
                <a:latin typeface="微軟正黑體" panose="020B0604030504040204" pitchFamily="34" charset="-120"/>
                <a:ea typeface="微軟正黑體" panose="020B0604030504040204" pitchFamily="34" charset="-120"/>
                <a:cs typeface="+mn-cs"/>
              </a:endParaRPr>
            </a:p>
            <a:p>
              <a:pPr marL="285750" indent="-285750" defTabSz="457200">
                <a:lnSpc>
                  <a:spcPts val="2000"/>
                </a:lnSpc>
                <a:buClr>
                  <a:schemeClr val="accent2">
                    <a:lumMod val="50000"/>
                  </a:schemeClr>
                </a:buClr>
                <a:buFont typeface="Arial" panose="020B0604020202020204" pitchFamily="34" charset="0"/>
                <a:buChar char="•"/>
              </a:pPr>
              <a:r>
                <a:rPr lang="zh-TW" altLang="en-US" sz="1800" b="1" kern="1200">
                  <a:solidFill>
                    <a:prstClr val="black"/>
                  </a:solidFill>
                  <a:latin typeface="微軟正黑體" panose="020B0604030504040204" pitchFamily="34" charset="-120"/>
                  <a:ea typeface="微軟正黑體" panose="020B0604030504040204" pitchFamily="34" charset="-120"/>
                  <a:cs typeface="+mn-cs"/>
                </a:rPr>
                <a:t>事業區域及設施範圍公告、廢止及原則律定</a:t>
              </a:r>
              <a:endParaRPr lang="en-US" altLang="zh-TW" sz="1800" b="1" kern="1200">
                <a:solidFill>
                  <a:prstClr val="black"/>
                </a:solidFill>
                <a:latin typeface="微軟正黑體" panose="020B0604030504040204" pitchFamily="34" charset="-120"/>
                <a:ea typeface="微軟正黑體" panose="020B0604030504040204" pitchFamily="34" charset="-120"/>
                <a:cs typeface="+mn-cs"/>
              </a:endParaRPr>
            </a:p>
            <a:p>
              <a:pPr marL="285750" indent="-285750" defTabSz="457200">
                <a:lnSpc>
                  <a:spcPts val="2000"/>
                </a:lnSpc>
                <a:buClr>
                  <a:schemeClr val="accent2">
                    <a:lumMod val="50000"/>
                  </a:schemeClr>
                </a:buClr>
                <a:buFont typeface="Arial" panose="020B0604020202020204" pitchFamily="34" charset="0"/>
                <a:buChar char="•"/>
              </a:pPr>
              <a:r>
                <a:rPr lang="zh-TW" altLang="en-US" sz="1800" b="1" kern="1200">
                  <a:solidFill>
                    <a:prstClr val="black"/>
                  </a:solidFill>
                  <a:latin typeface="微軟正黑體" panose="020B0604030504040204" pitchFamily="34" charset="-120"/>
                  <a:ea typeface="微軟正黑體" panose="020B0604030504040204" pitchFamily="34" charset="-120"/>
                  <a:cs typeface="+mn-cs"/>
                </a:rPr>
                <a:t>設施許可作業流程</a:t>
              </a:r>
              <a:endParaRPr lang="en-US" altLang="zh-TW" sz="1800" b="1" kern="1200">
                <a:solidFill>
                  <a:prstClr val="black"/>
                </a:solidFill>
                <a:latin typeface="微軟正黑體" panose="020B0604030504040204" pitchFamily="34" charset="-120"/>
                <a:ea typeface="微軟正黑體" panose="020B0604030504040204" pitchFamily="34" charset="-120"/>
                <a:cs typeface="+mn-cs"/>
              </a:endParaRPr>
            </a:p>
            <a:p>
              <a:pPr marL="285750" indent="-285750" defTabSz="457200">
                <a:lnSpc>
                  <a:spcPts val="2000"/>
                </a:lnSpc>
                <a:buClr>
                  <a:schemeClr val="accent2">
                    <a:lumMod val="50000"/>
                  </a:schemeClr>
                </a:buClr>
                <a:buFont typeface="Arial" panose="020B0604020202020204" pitchFamily="34" charset="0"/>
                <a:buChar char="•"/>
              </a:pPr>
              <a:r>
                <a:rPr lang="zh-TW" altLang="en-US" sz="1800" b="1" kern="1200">
                  <a:solidFill>
                    <a:prstClr val="black"/>
                  </a:solidFill>
                  <a:latin typeface="微軟正黑體" panose="020B0604030504040204" pitchFamily="34" charset="-120"/>
                  <a:ea typeface="微軟正黑體" panose="020B0604030504040204" pitchFamily="34" charset="-120"/>
                  <a:cs typeface="+mn-cs"/>
                </a:rPr>
                <a:t>設施裁罰基準、作業流程</a:t>
              </a:r>
              <a:endParaRPr lang="en-US" altLang="zh-TW" sz="1800" b="1" kern="1200">
                <a:solidFill>
                  <a:prstClr val="black"/>
                </a:solidFill>
                <a:latin typeface="微軟正黑體" panose="020B0604030504040204" pitchFamily="34" charset="-120"/>
                <a:ea typeface="微軟正黑體" panose="020B0604030504040204" pitchFamily="34" charset="-120"/>
                <a:cs typeface="+mn-cs"/>
              </a:endParaRPr>
            </a:p>
          </p:txBody>
        </p:sp>
        <p:sp>
          <p:nvSpPr>
            <p:cNvPr id="54" name="矩形: 圓角 53">
              <a:extLst>
                <a:ext uri="{FF2B5EF4-FFF2-40B4-BE49-F238E27FC236}">
                  <a16:creationId xmlns:a16="http://schemas.microsoft.com/office/drawing/2014/main" id="{F11878A2-F157-4F10-9C2B-BB953C004BB8}"/>
                </a:ext>
              </a:extLst>
            </p:cNvPr>
            <p:cNvSpPr/>
            <p:nvPr/>
          </p:nvSpPr>
          <p:spPr>
            <a:xfrm>
              <a:off x="6615368" y="1038576"/>
              <a:ext cx="1338747" cy="817565"/>
            </a:xfrm>
            <a:prstGeom prst="roundRect">
              <a:avLst/>
            </a:prstGeom>
            <a:solidFill>
              <a:schemeClr val="accent2">
                <a:lumMod val="50000"/>
              </a:schemeClr>
            </a:solidFill>
          </p:spPr>
          <p:txBody>
            <a:bodyPr vert="horz" wrap="none" anchor="ctr" anchorCtr="1">
              <a:noAutofit/>
            </a:bodyPr>
            <a:lstStyle/>
            <a:p>
              <a:pPr defTabSz="457200">
                <a:lnSpc>
                  <a:spcPts val="2200"/>
                </a:lnSpc>
                <a:buClr>
                  <a:srgbClr val="ED7D31">
                    <a:lumMod val="75000"/>
                  </a:srgbClr>
                </a:buClr>
                <a:buFontTx/>
                <a:buNone/>
              </a:pPr>
              <a:r>
                <a:rPr lang="zh-TW" altLang="en-US" sz="2000" b="1" kern="1200">
                  <a:solidFill>
                    <a:schemeClr val="bg1"/>
                  </a:solidFill>
                  <a:latin typeface="微軟正黑體" panose="020B0604030504040204" pitchFamily="34" charset="-120"/>
                  <a:ea typeface="微軟正黑體" panose="020B0604030504040204" pitchFamily="34" charset="-120"/>
                  <a:cs typeface="+mn-cs"/>
                </a:rPr>
                <a:t>法制制定</a:t>
              </a:r>
              <a:endParaRPr lang="en-US" altLang="zh-TW" sz="2000" b="1" kern="1200">
                <a:solidFill>
                  <a:schemeClr val="bg1"/>
                </a:solidFill>
                <a:latin typeface="微軟正黑體" panose="020B0604030504040204" pitchFamily="34" charset="-120"/>
                <a:ea typeface="微軟正黑體" panose="020B0604030504040204" pitchFamily="34" charset="-120"/>
                <a:cs typeface="+mn-cs"/>
              </a:endParaRPr>
            </a:p>
            <a:p>
              <a:pPr defTabSz="457200">
                <a:lnSpc>
                  <a:spcPts val="2200"/>
                </a:lnSpc>
                <a:buClr>
                  <a:srgbClr val="ED7D31">
                    <a:lumMod val="75000"/>
                  </a:srgbClr>
                </a:buClr>
                <a:buFontTx/>
                <a:buNone/>
              </a:pPr>
              <a:r>
                <a:rPr lang="zh-TW" altLang="en-US" sz="2000" b="1" kern="1200">
                  <a:solidFill>
                    <a:schemeClr val="bg1"/>
                  </a:solidFill>
                  <a:latin typeface="微軟正黑體" panose="020B0604030504040204" pitchFamily="34" charset="-120"/>
                  <a:ea typeface="微軟正黑體" panose="020B0604030504040204" pitchFamily="34" charset="-120"/>
                  <a:cs typeface="+mn-cs"/>
                </a:rPr>
                <a:t>政策推動</a:t>
              </a:r>
            </a:p>
          </p:txBody>
        </p:sp>
      </p:grpSp>
      <p:sp>
        <p:nvSpPr>
          <p:cNvPr id="55" name="矩形: 圓角 2">
            <a:extLst>
              <a:ext uri="{FF2B5EF4-FFF2-40B4-BE49-F238E27FC236}">
                <a16:creationId xmlns:a16="http://schemas.microsoft.com/office/drawing/2014/main" id="{E185CC9B-60A7-439D-8662-E7F5B91733DE}"/>
              </a:ext>
            </a:extLst>
          </p:cNvPr>
          <p:cNvSpPr/>
          <p:nvPr/>
        </p:nvSpPr>
        <p:spPr>
          <a:xfrm>
            <a:off x="5758202" y="1197964"/>
            <a:ext cx="1338747" cy="4852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nchorCtr="0"/>
          <a:lstStyle/>
          <a:p>
            <a:pPr algn="ctr">
              <a:lnSpc>
                <a:spcPts val="2500"/>
              </a:lnSpc>
            </a:pPr>
            <a:r>
              <a:rPr lang="zh-TW" altLang="en-US" sz="2800" b="1">
                <a:solidFill>
                  <a:schemeClr val="tx1"/>
                </a:solidFill>
                <a:latin typeface="微軟正黑體" panose="020B0604030504040204" pitchFamily="34" charset="-120"/>
                <a:ea typeface="微軟正黑體" panose="020B0604030504040204" pitchFamily="34" charset="-120"/>
              </a:rPr>
              <a:t>農水署</a:t>
            </a:r>
          </a:p>
        </p:txBody>
      </p:sp>
      <p:grpSp>
        <p:nvGrpSpPr>
          <p:cNvPr id="56" name="群組 55">
            <a:extLst>
              <a:ext uri="{FF2B5EF4-FFF2-40B4-BE49-F238E27FC236}">
                <a16:creationId xmlns:a16="http://schemas.microsoft.com/office/drawing/2014/main" id="{EF0A4F66-F272-4C3F-80A8-3B880446223C}"/>
              </a:ext>
            </a:extLst>
          </p:cNvPr>
          <p:cNvGrpSpPr/>
          <p:nvPr/>
        </p:nvGrpSpPr>
        <p:grpSpPr>
          <a:xfrm>
            <a:off x="4650835" y="4430818"/>
            <a:ext cx="4082587" cy="1900945"/>
            <a:chOff x="5165310" y="4288105"/>
            <a:chExt cx="4082587" cy="1900945"/>
          </a:xfrm>
        </p:grpSpPr>
        <p:grpSp>
          <p:nvGrpSpPr>
            <p:cNvPr id="57" name="群組 56">
              <a:extLst>
                <a:ext uri="{FF2B5EF4-FFF2-40B4-BE49-F238E27FC236}">
                  <a16:creationId xmlns:a16="http://schemas.microsoft.com/office/drawing/2014/main" id="{DDF0FAD1-909A-4B32-99F3-6C3BDD1D2978}"/>
                </a:ext>
              </a:extLst>
            </p:cNvPr>
            <p:cNvGrpSpPr/>
            <p:nvPr/>
          </p:nvGrpSpPr>
          <p:grpSpPr>
            <a:xfrm>
              <a:off x="5634987" y="4653402"/>
              <a:ext cx="3612910" cy="1535648"/>
              <a:chOff x="7749014" y="1840482"/>
              <a:chExt cx="3491895" cy="1773697"/>
            </a:xfrm>
          </p:grpSpPr>
          <p:sp>
            <p:nvSpPr>
              <p:cNvPr id="60" name="文本框 50">
                <a:extLst>
                  <a:ext uri="{FF2B5EF4-FFF2-40B4-BE49-F238E27FC236}">
                    <a16:creationId xmlns:a16="http://schemas.microsoft.com/office/drawing/2014/main" id="{DBCF777B-7457-425B-B169-68C122EB9A79}"/>
                  </a:ext>
                </a:extLst>
              </p:cNvPr>
              <p:cNvSpPr txBox="1"/>
              <p:nvPr/>
            </p:nvSpPr>
            <p:spPr>
              <a:xfrm>
                <a:off x="7806806" y="2138296"/>
                <a:ext cx="3434102" cy="1389805"/>
              </a:xfrm>
              <a:prstGeom prst="rect">
                <a:avLst/>
              </a:prstGeom>
              <a:noFill/>
            </p:spPr>
            <p:txBody>
              <a:bodyPr wrap="square" rtlCol="0">
                <a:spAutoFit/>
              </a:bodyPr>
              <a:lstStyle/>
              <a:p>
                <a:pPr marL="285750" marR="0" lvl="0" indent="-285750" defTabSz="457200" eaLnBrk="1" fontAlgn="auto" latinLnBrk="0" hangingPunct="1">
                  <a:lnSpc>
                    <a:spcPts val="2200"/>
                  </a:lnSpc>
                  <a:spcBef>
                    <a:spcPts val="0"/>
                  </a:spcBef>
                  <a:spcAft>
                    <a:spcPts val="0"/>
                  </a:spcAft>
                  <a:buClr>
                    <a:srgbClr val="70AD47">
                      <a:lumMod val="75000"/>
                    </a:srgbClr>
                  </a:buClr>
                  <a:buSzTx/>
                  <a:buFont typeface="Arial" panose="020B0604020202020204" pitchFamily="34" charset="0"/>
                  <a:buChar char="•"/>
                  <a:tabLst/>
                  <a:defRPr/>
                </a:pPr>
                <a:r>
                  <a:rPr lang="zh-TW" altLang="en-US" sz="1800" b="1" kern="1200">
                    <a:solidFill>
                      <a:prstClr val="black"/>
                    </a:solidFill>
                    <a:latin typeface="微軟正黑體" panose="020B0604030504040204" pitchFamily="34" charset="-120"/>
                    <a:ea typeface="微軟正黑體" panose="020B0604030504040204" pitchFamily="34" charset="-120"/>
                    <a:cs typeface="+mn-cs"/>
                  </a:rPr>
                  <a:t>設施</a:t>
                </a:r>
                <a:r>
                  <a:rPr kumimoji="0" lang="zh-TW" altLang="en-US"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許可現狀認定及處理</a:t>
                </a:r>
                <a:endParaRPr kumimoji="0" lang="en-US" altLang="zh-TW"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85750" marR="0" lvl="0" indent="-285750" defTabSz="457200" eaLnBrk="1" fontAlgn="auto" latinLnBrk="0" hangingPunct="1">
                  <a:lnSpc>
                    <a:spcPts val="2200"/>
                  </a:lnSpc>
                  <a:spcBef>
                    <a:spcPts val="0"/>
                  </a:spcBef>
                  <a:spcAft>
                    <a:spcPts val="0"/>
                  </a:spcAft>
                  <a:buClr>
                    <a:srgbClr val="70AD47">
                      <a:lumMod val="75000"/>
                    </a:srgbClr>
                  </a:buClr>
                  <a:buSzTx/>
                  <a:buFont typeface="Arial" panose="020B0604020202020204" pitchFamily="34" charset="0"/>
                  <a:buChar char="•"/>
                  <a:tabLst/>
                  <a:defRPr/>
                </a:pPr>
                <a:r>
                  <a:rPr lang="zh-TW" altLang="en-US" sz="1800" b="1" kern="1200">
                    <a:solidFill>
                      <a:prstClr val="black"/>
                    </a:solidFill>
                    <a:latin typeface="微軟正黑體" panose="020B0604030504040204" pitchFamily="34" charset="-120"/>
                    <a:ea typeface="微軟正黑體" panose="020B0604030504040204" pitchFamily="34" charset="-120"/>
                    <a:cs typeface="+mn-cs"/>
                  </a:rPr>
                  <a:t>設施範圍公告廢止資料提交及現場認定</a:t>
                </a:r>
                <a:endParaRPr lang="en-US" altLang="zh-TW" sz="1800" b="1" kern="1200">
                  <a:solidFill>
                    <a:prstClr val="black"/>
                  </a:solidFill>
                  <a:latin typeface="微軟正黑體" panose="020B0604030504040204" pitchFamily="34" charset="-120"/>
                  <a:ea typeface="微軟正黑體" panose="020B0604030504040204" pitchFamily="34" charset="-120"/>
                  <a:cs typeface="+mn-cs"/>
                </a:endParaRPr>
              </a:p>
              <a:p>
                <a:pPr marL="285750" marR="0" lvl="0" indent="-285750" defTabSz="457200" eaLnBrk="1" fontAlgn="auto" latinLnBrk="0" hangingPunct="1">
                  <a:lnSpc>
                    <a:spcPts val="2200"/>
                  </a:lnSpc>
                  <a:spcBef>
                    <a:spcPts val="0"/>
                  </a:spcBef>
                  <a:spcAft>
                    <a:spcPts val="0"/>
                  </a:spcAft>
                  <a:buClr>
                    <a:srgbClr val="70AD47">
                      <a:lumMod val="75000"/>
                    </a:srgbClr>
                  </a:buClr>
                  <a:buSzTx/>
                  <a:buFont typeface="Arial" panose="020B0604020202020204" pitchFamily="34" charset="0"/>
                  <a:buChar char="•"/>
                  <a:tabLst/>
                  <a:defRPr/>
                </a:pPr>
                <a:r>
                  <a:rPr kumimoji="0" lang="zh-TW" altLang="en-US"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行政調查作業及各項改善追蹤</a:t>
                </a:r>
              </a:p>
            </p:txBody>
          </p:sp>
          <p:sp>
            <p:nvSpPr>
              <p:cNvPr id="62" name="矩形: 圓角 61">
                <a:extLst>
                  <a:ext uri="{FF2B5EF4-FFF2-40B4-BE49-F238E27FC236}">
                    <a16:creationId xmlns:a16="http://schemas.microsoft.com/office/drawing/2014/main" id="{2076A6C2-3B1E-4CD4-AFD0-CC5CFC4C1A36}"/>
                  </a:ext>
                </a:extLst>
              </p:cNvPr>
              <p:cNvSpPr/>
              <p:nvPr/>
            </p:nvSpPr>
            <p:spPr>
              <a:xfrm>
                <a:off x="7749014" y="1840482"/>
                <a:ext cx="3491895" cy="1773697"/>
              </a:xfrm>
              <a:prstGeom prst="roundRect">
                <a:avLst>
                  <a:gd name="adj" fmla="val 9403"/>
                </a:avLst>
              </a:prstGeom>
              <a:noFill/>
              <a:ln w="28575" cap="flat" cmpd="sng" algn="ctr">
                <a:solidFill>
                  <a:schemeClr val="accent3">
                    <a:lumMod val="50000"/>
                  </a:schemeClr>
                </a:solidFill>
                <a:prstDash val="solid"/>
                <a:miter lim="800000"/>
              </a:ln>
              <a:effectLst/>
            </p:spPr>
            <p:txBody>
              <a:bodyPr rtlCol="0" anchor="ctr"/>
              <a:lstStyle/>
              <a:p>
                <a:pPr marL="285750" marR="0" lvl="0" indent="-285750" algn="ctr"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zh-TW" altLang="en-US" sz="2000" b="0"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grpSp>
        <p:sp>
          <p:nvSpPr>
            <p:cNvPr id="58" name="矩形: 圓角 57">
              <a:extLst>
                <a:ext uri="{FF2B5EF4-FFF2-40B4-BE49-F238E27FC236}">
                  <a16:creationId xmlns:a16="http://schemas.microsoft.com/office/drawing/2014/main" id="{7268F5A7-6CC3-45BC-BC7D-B8BC3A53A17A}"/>
                </a:ext>
              </a:extLst>
            </p:cNvPr>
            <p:cNvSpPr/>
            <p:nvPr/>
          </p:nvSpPr>
          <p:spPr>
            <a:xfrm>
              <a:off x="5165310" y="4288105"/>
              <a:ext cx="1542143" cy="540486"/>
            </a:xfrm>
            <a:prstGeom prst="roundRect">
              <a:avLst/>
            </a:prstGeom>
            <a:solidFill>
              <a:schemeClr val="accent3">
                <a:lumMod val="50000"/>
              </a:schemeClr>
            </a:solidFill>
          </p:spPr>
          <p:txBody>
            <a:bodyPr vert="horz" wrap="none" rIns="36000" anchor="ctr" anchorCtr="1">
              <a:noAutofit/>
            </a:bodyPr>
            <a:lstStyle/>
            <a:p>
              <a:pPr marL="0" marR="0" lvl="0" indent="0" defTabSz="457200" eaLnBrk="1" fontAlgn="auto" latinLnBrk="0" hangingPunct="1">
                <a:spcBef>
                  <a:spcPts val="0"/>
                </a:spcBef>
                <a:spcAft>
                  <a:spcPts val="0"/>
                </a:spcAft>
                <a:buClr>
                  <a:srgbClr val="ED7D31">
                    <a:lumMod val="75000"/>
                  </a:srgbClr>
                </a:buClr>
                <a:buSzTx/>
                <a:buFontTx/>
                <a:buNone/>
                <a:tabLst/>
                <a:defRPr/>
              </a:pPr>
              <a:r>
                <a:rPr kumimoji="0" lang="zh-TW" altLang="en-US" sz="2000" b="1" i="0" u="none" strike="noStrike" kern="1200" cap="none" spc="0" normalizeH="0" baseline="0" noProof="0">
                  <a:ln>
                    <a:noFill/>
                  </a:ln>
                  <a:solidFill>
                    <a:schemeClr val="bg1"/>
                  </a:solidFill>
                  <a:effectLst/>
                  <a:uLnTx/>
                  <a:uFillTx/>
                  <a:latin typeface="微軟正黑體" panose="020B0604030504040204" pitchFamily="34" charset="-120"/>
                  <a:ea typeface="微軟正黑體" panose="020B0604030504040204" pitchFamily="34" charset="-120"/>
                  <a:cs typeface="+mn-cs"/>
                </a:rPr>
                <a:t>實務執行</a:t>
              </a:r>
            </a:p>
          </p:txBody>
        </p:sp>
      </p:grpSp>
      <p:sp>
        <p:nvSpPr>
          <p:cNvPr id="64" name="矩形: 圓角 2">
            <a:extLst>
              <a:ext uri="{FF2B5EF4-FFF2-40B4-BE49-F238E27FC236}">
                <a16:creationId xmlns:a16="http://schemas.microsoft.com/office/drawing/2014/main" id="{FB8E7668-3815-4883-BFD2-ADE218B5345D}"/>
              </a:ext>
            </a:extLst>
          </p:cNvPr>
          <p:cNvSpPr/>
          <p:nvPr/>
        </p:nvSpPr>
        <p:spPr>
          <a:xfrm>
            <a:off x="4681126" y="3939246"/>
            <a:ext cx="1338747" cy="4852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nchorCtr="0"/>
          <a:lstStyle/>
          <a:p>
            <a:pPr algn="ctr">
              <a:lnSpc>
                <a:spcPts val="2500"/>
              </a:lnSpc>
            </a:pPr>
            <a:r>
              <a:rPr lang="zh-TW" altLang="en-US" sz="2800" b="1">
                <a:solidFill>
                  <a:schemeClr val="tx1"/>
                </a:solidFill>
                <a:latin typeface="微軟正黑體" panose="020B0604030504040204" pitchFamily="34" charset="-120"/>
                <a:ea typeface="微軟正黑體" panose="020B0604030504040204" pitchFamily="34" charset="-120"/>
              </a:rPr>
              <a:t>管理處</a:t>
            </a:r>
          </a:p>
        </p:txBody>
      </p:sp>
      <p:grpSp>
        <p:nvGrpSpPr>
          <p:cNvPr id="65" name="群組 64">
            <a:extLst>
              <a:ext uri="{FF2B5EF4-FFF2-40B4-BE49-F238E27FC236}">
                <a16:creationId xmlns:a16="http://schemas.microsoft.com/office/drawing/2014/main" id="{E54ABA2C-AF37-4607-8842-C681955E50C4}"/>
              </a:ext>
            </a:extLst>
          </p:cNvPr>
          <p:cNvGrpSpPr/>
          <p:nvPr/>
        </p:nvGrpSpPr>
        <p:grpSpPr>
          <a:xfrm>
            <a:off x="495940" y="2489772"/>
            <a:ext cx="3682951" cy="1620409"/>
            <a:chOff x="900000" y="4229353"/>
            <a:chExt cx="3682951" cy="1992049"/>
          </a:xfrm>
        </p:grpSpPr>
        <p:grpSp>
          <p:nvGrpSpPr>
            <p:cNvPr id="70" name="群組 69">
              <a:extLst>
                <a:ext uri="{FF2B5EF4-FFF2-40B4-BE49-F238E27FC236}">
                  <a16:creationId xmlns:a16="http://schemas.microsoft.com/office/drawing/2014/main" id="{5E6C0683-A5A3-424A-A072-97539FA49D66}"/>
                </a:ext>
              </a:extLst>
            </p:cNvPr>
            <p:cNvGrpSpPr/>
            <p:nvPr/>
          </p:nvGrpSpPr>
          <p:grpSpPr>
            <a:xfrm>
              <a:off x="900000" y="4664168"/>
              <a:ext cx="3270871" cy="1557234"/>
              <a:chOff x="5106283" y="4525766"/>
              <a:chExt cx="3707543" cy="1747497"/>
            </a:xfrm>
          </p:grpSpPr>
          <p:sp>
            <p:nvSpPr>
              <p:cNvPr id="72" name="矩形 71">
                <a:extLst>
                  <a:ext uri="{FF2B5EF4-FFF2-40B4-BE49-F238E27FC236}">
                    <a16:creationId xmlns:a16="http://schemas.microsoft.com/office/drawing/2014/main" id="{EAE9BE4B-1D28-4885-8DF4-B85800CBE1F2}"/>
                  </a:ext>
                </a:extLst>
              </p:cNvPr>
              <p:cNvSpPr>
                <a:spLocks noChangeArrowheads="1"/>
              </p:cNvSpPr>
              <p:nvPr/>
            </p:nvSpPr>
            <p:spPr bwMode="auto">
              <a:xfrm>
                <a:off x="5239038" y="4606369"/>
                <a:ext cx="3485434" cy="1350295"/>
              </a:xfrm>
              <a:prstGeom prst="rect">
                <a:avLst/>
              </a:prstGeom>
              <a:noFill/>
              <a:ln w="9525">
                <a:noFill/>
                <a:miter lim="800000"/>
                <a:headEnd/>
                <a:tailEnd/>
              </a:ln>
            </p:spPr>
            <p:txBody>
              <a:bodyPr wrap="square">
                <a:spAutoFit/>
              </a:bodyPr>
              <a:lstStyle/>
              <a:p>
                <a:pPr marL="285750" marR="0" lvl="1" indent="-285750" defTabSz="457200" eaLnBrk="1" fontAlgn="auto" latinLnBrk="0" hangingPunct="1">
                  <a:lnSpc>
                    <a:spcPts val="2200"/>
                  </a:lnSpc>
                  <a:spcBef>
                    <a:spcPts val="0"/>
                  </a:spcBef>
                  <a:spcAft>
                    <a:spcPts val="0"/>
                  </a:spcAft>
                  <a:buClr>
                    <a:srgbClr val="2E75B6"/>
                  </a:buClr>
                  <a:buSzPct val="80000"/>
                  <a:buFont typeface="Arial" panose="020B0604020202020204" pitchFamily="34" charset="0"/>
                  <a:buChar char="•"/>
                  <a:tabLst/>
                  <a:defRPr/>
                </a:pPr>
                <a:r>
                  <a:rPr lang="zh-TW" altLang="en-US" sz="1800" b="1" kern="1200">
                    <a:solidFill>
                      <a:prstClr val="black"/>
                    </a:solidFill>
                    <a:latin typeface="微軟正黑體" panose="020B0604030504040204" pitchFamily="34" charset="-120"/>
                    <a:ea typeface="微軟正黑體" panose="020B0604030504040204" pitchFamily="34" charset="-120"/>
                    <a:cs typeface="+mn-cs"/>
                  </a:rPr>
                  <a:t>設施</a:t>
                </a:r>
                <a:r>
                  <a:rPr kumimoji="0" lang="zh-TW" altLang="en-US"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管理方案及制度設計</a:t>
                </a:r>
                <a:endParaRPr kumimoji="0" lang="en-US" altLang="zh-TW"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85750" marR="0" lvl="1" indent="-285750" defTabSz="457200" eaLnBrk="1" fontAlgn="auto" latinLnBrk="0" hangingPunct="1">
                  <a:lnSpc>
                    <a:spcPts val="2200"/>
                  </a:lnSpc>
                  <a:spcBef>
                    <a:spcPts val="0"/>
                  </a:spcBef>
                  <a:spcAft>
                    <a:spcPts val="0"/>
                  </a:spcAft>
                  <a:buClr>
                    <a:srgbClr val="2E75B6"/>
                  </a:buClr>
                  <a:buSzPct val="80000"/>
                  <a:buFont typeface="Arial" panose="020B0604020202020204" pitchFamily="34" charset="0"/>
                  <a:buChar char="•"/>
                  <a:tabLst/>
                  <a:defRPr/>
                </a:pPr>
                <a:r>
                  <a:rPr kumimoji="0" lang="zh-TW" altLang="en-US"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教育訓練</a:t>
                </a:r>
                <a:endParaRPr kumimoji="0" lang="en-US" altLang="zh-TW"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85750" marR="0" lvl="1" indent="-285750" defTabSz="457200" eaLnBrk="1" fontAlgn="auto" latinLnBrk="0" hangingPunct="1">
                  <a:lnSpc>
                    <a:spcPts val="2200"/>
                  </a:lnSpc>
                  <a:spcBef>
                    <a:spcPts val="0"/>
                  </a:spcBef>
                  <a:spcAft>
                    <a:spcPts val="0"/>
                  </a:spcAft>
                  <a:buClr>
                    <a:srgbClr val="2E75B6"/>
                  </a:buClr>
                  <a:buSzPct val="80000"/>
                  <a:buFont typeface="Arial" panose="020B0604020202020204" pitchFamily="34" charset="0"/>
                  <a:buChar char="•"/>
                  <a:tabLst/>
                  <a:defRPr/>
                </a:pPr>
                <a:r>
                  <a:rPr kumimoji="0" lang="zh-TW" altLang="en-US"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輔導</a:t>
                </a:r>
                <a:r>
                  <a:rPr kumimoji="0" lang="en-US" altLang="zh-TW"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協助管理處</a:t>
                </a:r>
                <a:endParaRPr kumimoji="0" lang="en-US" altLang="zh-TW"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85750" marR="0" lvl="1" indent="-285750" defTabSz="457200" eaLnBrk="1" fontAlgn="auto" latinLnBrk="0" hangingPunct="1">
                  <a:lnSpc>
                    <a:spcPts val="2200"/>
                  </a:lnSpc>
                  <a:spcBef>
                    <a:spcPts val="0"/>
                  </a:spcBef>
                  <a:spcAft>
                    <a:spcPts val="0"/>
                  </a:spcAft>
                  <a:buClr>
                    <a:srgbClr val="2E75B6"/>
                  </a:buClr>
                  <a:buSzPct val="80000"/>
                  <a:buFont typeface="Arial" panose="020B0604020202020204" pitchFamily="34" charset="0"/>
                  <a:buChar char="•"/>
                  <a:tabLst/>
                  <a:defRPr/>
                </a:pPr>
                <a:r>
                  <a:rPr lang="zh-TW" altLang="en-US" sz="1800" b="1" kern="1200">
                    <a:solidFill>
                      <a:prstClr val="black"/>
                    </a:solidFill>
                    <a:latin typeface="微軟正黑體" panose="020B0604030504040204" pitchFamily="34" charset="-120"/>
                    <a:ea typeface="微軟正黑體" panose="020B0604030504040204" pitchFamily="34" charset="-120"/>
                    <a:cs typeface="+mn-cs"/>
                  </a:rPr>
                  <a:t>法令研議諮詢</a:t>
                </a:r>
                <a:endParaRPr kumimoji="0" lang="en-US" altLang="zh-TW" sz="18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3" name="矩形: 圓角 72">
                <a:extLst>
                  <a:ext uri="{FF2B5EF4-FFF2-40B4-BE49-F238E27FC236}">
                    <a16:creationId xmlns:a16="http://schemas.microsoft.com/office/drawing/2014/main" id="{2C9BD362-D990-4159-8A6F-C5C754717DAA}"/>
                  </a:ext>
                </a:extLst>
              </p:cNvPr>
              <p:cNvSpPr/>
              <p:nvPr/>
            </p:nvSpPr>
            <p:spPr>
              <a:xfrm>
                <a:off x="5106283" y="4525766"/>
                <a:ext cx="3707543" cy="1747497"/>
              </a:xfrm>
              <a:prstGeom prst="roundRect">
                <a:avLst>
                  <a:gd name="adj" fmla="val 10381"/>
                </a:avLst>
              </a:prstGeom>
              <a:noFill/>
              <a:ln w="28575" cap="flat" cmpd="sng" algn="ctr">
                <a:solidFill>
                  <a:schemeClr val="accent5">
                    <a:lumMod val="50000"/>
                  </a:scheme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grpSp>
        <p:sp>
          <p:nvSpPr>
            <p:cNvPr id="71" name="矩形: 圓角 70">
              <a:extLst>
                <a:ext uri="{FF2B5EF4-FFF2-40B4-BE49-F238E27FC236}">
                  <a16:creationId xmlns:a16="http://schemas.microsoft.com/office/drawing/2014/main" id="{00AA554C-E1DE-4B18-BDFA-534383BF0E0D}"/>
                </a:ext>
              </a:extLst>
            </p:cNvPr>
            <p:cNvSpPr/>
            <p:nvPr/>
          </p:nvSpPr>
          <p:spPr>
            <a:xfrm>
              <a:off x="3095210" y="4229353"/>
              <a:ext cx="1487741" cy="540000"/>
            </a:xfrm>
            <a:prstGeom prst="roundRect">
              <a:avLst/>
            </a:prstGeom>
            <a:solidFill>
              <a:schemeClr val="accent5">
                <a:lumMod val="50000"/>
              </a:schemeClr>
            </a:solidFill>
          </p:spPr>
          <p:txBody>
            <a:bodyPr vert="horz" wrap="none" rIns="36000" anchor="ctr" anchorCtr="1">
              <a:noAutofit/>
            </a:bodyPr>
            <a:lstStyle/>
            <a:p>
              <a:pPr defTabSz="457200">
                <a:buClr>
                  <a:srgbClr val="ED7D31">
                    <a:lumMod val="75000"/>
                  </a:srgbClr>
                </a:buClr>
                <a:buFontTx/>
                <a:buNone/>
              </a:pPr>
              <a:r>
                <a:rPr lang="zh-TW" altLang="en-US" sz="2000" b="1" kern="1200">
                  <a:solidFill>
                    <a:schemeClr val="bg1"/>
                  </a:solidFill>
                  <a:latin typeface="微軟正黑體" panose="020B0604030504040204" pitchFamily="34" charset="-120"/>
                  <a:ea typeface="微軟正黑體" panose="020B0604030504040204" pitchFamily="34" charset="-120"/>
                  <a:cs typeface="+mn-cs"/>
                </a:rPr>
                <a:t>諮詢支援</a:t>
              </a:r>
              <a:endParaRPr lang="en-US" altLang="zh-TW" sz="2000" b="1" kern="1200">
                <a:solidFill>
                  <a:schemeClr val="bg1"/>
                </a:solidFill>
                <a:latin typeface="微軟正黑體" panose="020B0604030504040204" pitchFamily="34" charset="-120"/>
                <a:ea typeface="微軟正黑體" panose="020B0604030504040204" pitchFamily="34" charset="-120"/>
                <a:cs typeface="+mn-cs"/>
              </a:endParaRPr>
            </a:p>
          </p:txBody>
        </p:sp>
      </p:grpSp>
      <p:sp>
        <p:nvSpPr>
          <p:cNvPr id="84" name="矩形: 圓角 2">
            <a:extLst>
              <a:ext uri="{FF2B5EF4-FFF2-40B4-BE49-F238E27FC236}">
                <a16:creationId xmlns:a16="http://schemas.microsoft.com/office/drawing/2014/main" id="{10266D46-D085-4BF5-A297-20FA7DE27A53}"/>
              </a:ext>
            </a:extLst>
          </p:cNvPr>
          <p:cNvSpPr/>
          <p:nvPr/>
        </p:nvSpPr>
        <p:spPr>
          <a:xfrm>
            <a:off x="2494347" y="1818197"/>
            <a:ext cx="2575370" cy="7053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nchorCtr="0"/>
          <a:lstStyle/>
          <a:p>
            <a:pPr algn="ctr"/>
            <a:r>
              <a:rPr lang="zh-TW" altLang="en-US" sz="2800" b="1">
                <a:solidFill>
                  <a:schemeClr val="tx1"/>
                </a:solidFill>
                <a:latin typeface="微軟正黑體" panose="020B0604030504040204" pitchFamily="34" charset="-120"/>
                <a:ea typeface="微軟正黑體" panose="020B0604030504040204" pitchFamily="34" charset="-120"/>
              </a:rPr>
              <a:t>專家諮詢團隊</a:t>
            </a:r>
          </a:p>
        </p:txBody>
      </p:sp>
      <p:sp>
        <p:nvSpPr>
          <p:cNvPr id="86" name="文字方塊 85">
            <a:extLst>
              <a:ext uri="{FF2B5EF4-FFF2-40B4-BE49-F238E27FC236}">
                <a16:creationId xmlns:a16="http://schemas.microsoft.com/office/drawing/2014/main" id="{90AD6D77-19D6-42F2-AFB0-27E216E59124}"/>
              </a:ext>
            </a:extLst>
          </p:cNvPr>
          <p:cNvSpPr txBox="1"/>
          <p:nvPr/>
        </p:nvSpPr>
        <p:spPr>
          <a:xfrm>
            <a:off x="1154062" y="16059"/>
            <a:ext cx="7936671" cy="584775"/>
          </a:xfrm>
          <a:prstGeom prst="roundRect">
            <a:avLst>
              <a:gd name="adj" fmla="val 0"/>
            </a:avLst>
          </a:prstGeom>
          <a:noFill/>
        </p:spPr>
        <p:txBody>
          <a:bodyPr wrap="square" rtlCol="0">
            <a:spAutoFit/>
          </a:bodyPr>
          <a:lstStyle/>
          <a:p>
            <a:r>
              <a:rPr lang="zh-TW" altLang="en-US" sz="3200">
                <a:latin typeface="微軟正黑體" panose="020B0604030504040204" pitchFamily="34" charset="-120"/>
                <a:ea typeface="微軟正黑體" panose="020B0604030504040204" pitchFamily="34" charset="-120"/>
              </a:rPr>
              <a:t>農田水利管理業務說明及農水法規範簡介</a:t>
            </a:r>
          </a:p>
        </p:txBody>
      </p:sp>
      <p:pic>
        <p:nvPicPr>
          <p:cNvPr id="87" name="圖片 86">
            <a:extLst>
              <a:ext uri="{FF2B5EF4-FFF2-40B4-BE49-F238E27FC236}">
                <a16:creationId xmlns:a16="http://schemas.microsoft.com/office/drawing/2014/main" id="{19C80111-6354-4F1E-AA35-4DFCCC884743}"/>
              </a:ext>
            </a:extLst>
          </p:cNvPr>
          <p:cNvPicPr>
            <a:picLocks noChangeAspect="1"/>
          </p:cNvPicPr>
          <p:nvPr/>
        </p:nvPicPr>
        <p:blipFill>
          <a:blip r:embed="rId6"/>
          <a:stretch>
            <a:fillRect/>
          </a:stretch>
        </p:blipFill>
        <p:spPr>
          <a:xfrm>
            <a:off x="252025" y="-55207"/>
            <a:ext cx="902038" cy="864000"/>
          </a:xfrm>
          <a:prstGeom prst="rect">
            <a:avLst/>
          </a:prstGeom>
        </p:spPr>
      </p:pic>
      <p:sp>
        <p:nvSpPr>
          <p:cNvPr id="25" name="文字方塊 24">
            <a:extLst>
              <a:ext uri="{FF2B5EF4-FFF2-40B4-BE49-F238E27FC236}">
                <a16:creationId xmlns:a16="http://schemas.microsoft.com/office/drawing/2014/main" id="{78DC08BC-AD08-4C70-8F28-FF65AC2325F9}"/>
              </a:ext>
            </a:extLst>
          </p:cNvPr>
          <p:cNvSpPr txBox="1"/>
          <p:nvPr/>
        </p:nvSpPr>
        <p:spPr>
          <a:xfrm>
            <a:off x="-27181" y="655504"/>
            <a:ext cx="6110514" cy="502702"/>
          </a:xfrm>
          <a:prstGeom prst="rect">
            <a:avLst/>
          </a:prstGeom>
          <a:noFill/>
        </p:spPr>
        <p:txBody>
          <a:bodyPr wrap="square">
            <a:spAutoFit/>
          </a:bodyPr>
          <a:lstStyle/>
          <a:p>
            <a:pPr marL="914400" lvl="1" indent="-457200" algn="just">
              <a:lnSpc>
                <a:spcPts val="3200"/>
              </a:lnSpc>
              <a:buFont typeface="Wingdings" panose="05000000000000000000" pitchFamily="2" charset="2"/>
              <a:buChar char="Ø"/>
            </a:pPr>
            <a:r>
              <a:rPr lang="zh-TW" altLang="en-US" sz="2800"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農田水利設施管理業務推動分工</a:t>
            </a:r>
          </a:p>
        </p:txBody>
      </p:sp>
      <p:sp>
        <p:nvSpPr>
          <p:cNvPr id="89" name="圓角矩形 5">
            <a:extLst>
              <a:ext uri="{FF2B5EF4-FFF2-40B4-BE49-F238E27FC236}">
                <a16:creationId xmlns:a16="http://schemas.microsoft.com/office/drawing/2014/main" id="{E815C630-1435-431B-8FDB-1B44C790AC3D}"/>
              </a:ext>
            </a:extLst>
          </p:cNvPr>
          <p:cNvSpPr>
            <a:spLocks noChangeAspect="1"/>
          </p:cNvSpPr>
          <p:nvPr/>
        </p:nvSpPr>
        <p:spPr>
          <a:xfrm>
            <a:off x="5214607" y="2261152"/>
            <a:ext cx="1352860" cy="1242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2400" b="1">
                <a:solidFill>
                  <a:schemeClr val="accent6">
                    <a:lumMod val="75000"/>
                  </a:schemeClr>
                </a:solidFill>
                <a:latin typeface="微軟正黑體" panose="020B0604030504040204" pitchFamily="34" charset="-120"/>
                <a:ea typeface="微軟正黑體" panose="020B0604030504040204" pitchFamily="34" charset="-120"/>
              </a:rPr>
              <a:t>設施管理</a:t>
            </a:r>
          </a:p>
          <a:p>
            <a:pPr algn="ctr"/>
            <a:r>
              <a:rPr lang="zh-TW" altLang="en-US" sz="2000">
                <a:solidFill>
                  <a:schemeClr val="accent6">
                    <a:lumMod val="75000"/>
                  </a:schemeClr>
                </a:solidFill>
                <a:latin typeface="微軟正黑體" panose="020B0604030504040204" pitchFamily="34" charset="-120"/>
                <a:ea typeface="微軟正黑體" panose="020B0604030504040204" pitchFamily="34" charset="-120"/>
              </a:rPr>
              <a:t>水質</a:t>
            </a:r>
            <a:endParaRPr lang="en-US" altLang="zh-TW" sz="2000">
              <a:solidFill>
                <a:schemeClr val="accent6">
                  <a:lumMod val="75000"/>
                </a:schemeClr>
              </a:solidFill>
              <a:latin typeface="微軟正黑體" panose="020B0604030504040204" pitchFamily="34" charset="-120"/>
              <a:ea typeface="微軟正黑體" panose="020B0604030504040204" pitchFamily="34" charset="-120"/>
            </a:endParaRPr>
          </a:p>
          <a:p>
            <a:pPr algn="ctr"/>
            <a:r>
              <a:rPr lang="zh-TW" altLang="en-US" sz="2000">
                <a:solidFill>
                  <a:schemeClr val="accent6">
                    <a:lumMod val="75000"/>
                  </a:schemeClr>
                </a:solidFill>
                <a:latin typeface="微軟正黑體" panose="020B0604030504040204" pitchFamily="34" charset="-120"/>
                <a:ea typeface="微軟正黑體" panose="020B0604030504040204" pitchFamily="34" charset="-120"/>
              </a:rPr>
              <a:t>水量</a:t>
            </a:r>
            <a:endParaRPr lang="en-US" altLang="zh-TW" sz="200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93" name="矩形: 圓角 2">
            <a:extLst>
              <a:ext uri="{FF2B5EF4-FFF2-40B4-BE49-F238E27FC236}">
                <a16:creationId xmlns:a16="http://schemas.microsoft.com/office/drawing/2014/main" id="{01C4797D-1BFD-4494-AC2D-59E445E7933B}"/>
              </a:ext>
            </a:extLst>
          </p:cNvPr>
          <p:cNvSpPr/>
          <p:nvPr/>
        </p:nvSpPr>
        <p:spPr>
          <a:xfrm>
            <a:off x="862421" y="1144756"/>
            <a:ext cx="4258091" cy="832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900"/>
              </a:lnSpc>
            </a:pPr>
            <a:r>
              <a:rPr lang="zh-TW" altLang="en-US" sz="1800" b="1">
                <a:solidFill>
                  <a:schemeClr val="tx1"/>
                </a:solidFill>
                <a:latin typeface="微軟正黑體" panose="020B0604030504040204" pitchFamily="34" charset="-120"/>
                <a:ea typeface="微軟正黑體" panose="020B0604030504040204" pitchFamily="34" charset="-120"/>
              </a:rPr>
              <a:t>農田水利法</a:t>
            </a:r>
            <a:endParaRPr lang="en-US" altLang="zh-TW" sz="1800" b="1">
              <a:solidFill>
                <a:schemeClr val="tx1"/>
              </a:solidFill>
              <a:latin typeface="微軟正黑體" panose="020B0604030504040204" pitchFamily="34" charset="-120"/>
              <a:ea typeface="微軟正黑體" panose="020B0604030504040204" pitchFamily="34" charset="-120"/>
            </a:endParaRPr>
          </a:p>
          <a:p>
            <a:pPr>
              <a:lnSpc>
                <a:spcPts val="1900"/>
              </a:lnSpc>
            </a:pPr>
            <a:r>
              <a:rPr lang="zh-TW" altLang="en-US" sz="1800">
                <a:solidFill>
                  <a:schemeClr val="tx1"/>
                </a:solidFill>
                <a:latin typeface="微軟正黑體" panose="020B0604030504040204" pitchFamily="34" charset="-120"/>
                <a:ea typeface="微軟正黑體" panose="020B0604030504040204" pitchFamily="34" charset="-120"/>
              </a:rPr>
              <a:t>第</a:t>
            </a:r>
            <a:r>
              <a:rPr lang="en-US" altLang="zh-TW" sz="1800">
                <a:solidFill>
                  <a:schemeClr val="tx1"/>
                </a:solidFill>
                <a:latin typeface="微軟正黑體" panose="020B0604030504040204" pitchFamily="34" charset="-120"/>
                <a:ea typeface="微軟正黑體" panose="020B0604030504040204" pitchFamily="34" charset="-120"/>
              </a:rPr>
              <a:t>4</a:t>
            </a:r>
            <a:r>
              <a:rPr lang="zh-TW" altLang="en-US" sz="1800">
                <a:solidFill>
                  <a:schemeClr val="tx1"/>
                </a:solidFill>
                <a:latin typeface="微軟正黑體" panose="020B0604030504040204" pitchFamily="34" charset="-120"/>
                <a:ea typeface="微軟正黑體" panose="020B0604030504040204" pitchFamily="34" charset="-120"/>
              </a:rPr>
              <a:t>、</a:t>
            </a:r>
            <a:r>
              <a:rPr lang="en-US" altLang="zh-TW" sz="1800">
                <a:solidFill>
                  <a:schemeClr val="tx1"/>
                </a:solidFill>
                <a:latin typeface="微軟正黑體" panose="020B0604030504040204" pitchFamily="34" charset="-120"/>
                <a:ea typeface="微軟正黑體" panose="020B0604030504040204" pitchFamily="34" charset="-120"/>
              </a:rPr>
              <a:t>5</a:t>
            </a:r>
            <a:r>
              <a:rPr lang="zh-TW" altLang="en-US" sz="1800">
                <a:solidFill>
                  <a:schemeClr val="tx1"/>
                </a:solidFill>
                <a:latin typeface="微軟正黑體" panose="020B0604030504040204" pitchFamily="34" charset="-120"/>
                <a:ea typeface="微軟正黑體" panose="020B0604030504040204" pitchFamily="34" charset="-120"/>
              </a:rPr>
              <a:t>、</a:t>
            </a:r>
            <a:r>
              <a:rPr lang="en-US" altLang="zh-TW" sz="1800">
                <a:solidFill>
                  <a:schemeClr val="tx1"/>
                </a:solidFill>
                <a:latin typeface="微軟正黑體" panose="020B0604030504040204" pitchFamily="34" charset="-120"/>
                <a:ea typeface="微軟正黑體" panose="020B0604030504040204" pitchFamily="34" charset="-120"/>
              </a:rPr>
              <a:t>8</a:t>
            </a:r>
            <a:r>
              <a:rPr lang="zh-TW" altLang="en-US" sz="1800">
                <a:solidFill>
                  <a:schemeClr val="tx1"/>
                </a:solidFill>
                <a:latin typeface="微軟正黑體" panose="020B0604030504040204" pitchFamily="34" charset="-120"/>
                <a:ea typeface="微軟正黑體" panose="020B0604030504040204" pitchFamily="34" charset="-120"/>
              </a:rPr>
              <a:t>、</a:t>
            </a:r>
            <a:r>
              <a:rPr lang="en-US" altLang="zh-TW" sz="1800">
                <a:solidFill>
                  <a:schemeClr val="tx1"/>
                </a:solidFill>
                <a:latin typeface="微軟正黑體" panose="020B0604030504040204" pitchFamily="34" charset="-120"/>
                <a:ea typeface="微軟正黑體" panose="020B0604030504040204" pitchFamily="34" charset="-120"/>
              </a:rPr>
              <a:t>12</a:t>
            </a:r>
            <a:r>
              <a:rPr lang="zh-TW" altLang="en-US" sz="1800">
                <a:solidFill>
                  <a:schemeClr val="tx1"/>
                </a:solidFill>
                <a:latin typeface="微軟正黑體" panose="020B0604030504040204" pitchFamily="34" charset="-120"/>
                <a:ea typeface="微軟正黑體" panose="020B0604030504040204" pitchFamily="34" charset="-120"/>
              </a:rPr>
              <a:t>、</a:t>
            </a:r>
            <a:r>
              <a:rPr lang="en-US" altLang="zh-TW" sz="1800">
                <a:solidFill>
                  <a:schemeClr val="tx1"/>
                </a:solidFill>
                <a:latin typeface="微軟正黑體" panose="020B0604030504040204" pitchFamily="34" charset="-120"/>
                <a:ea typeface="微軟正黑體" panose="020B0604030504040204" pitchFamily="34" charset="-120"/>
              </a:rPr>
              <a:t>13</a:t>
            </a:r>
            <a:r>
              <a:rPr lang="zh-TW" altLang="en-US" sz="1800">
                <a:solidFill>
                  <a:schemeClr val="tx1"/>
                </a:solidFill>
                <a:latin typeface="微軟正黑體" panose="020B0604030504040204" pitchFamily="34" charset="-120"/>
                <a:ea typeface="微軟正黑體" panose="020B0604030504040204" pitchFamily="34" charset="-120"/>
              </a:rPr>
              <a:t>條第</a:t>
            </a:r>
            <a:r>
              <a:rPr lang="en-US" altLang="zh-TW" sz="1800">
                <a:solidFill>
                  <a:schemeClr val="tx1"/>
                </a:solidFill>
                <a:latin typeface="微軟正黑體" panose="020B0604030504040204" pitchFamily="34" charset="-120"/>
                <a:ea typeface="微軟正黑體" panose="020B0604030504040204" pitchFamily="34" charset="-120"/>
              </a:rPr>
              <a:t>1</a:t>
            </a:r>
            <a:r>
              <a:rPr lang="zh-TW" altLang="en-US" sz="1800">
                <a:solidFill>
                  <a:schemeClr val="tx1"/>
                </a:solidFill>
                <a:latin typeface="微軟正黑體" panose="020B0604030504040204" pitchFamily="34" charset="-120"/>
                <a:ea typeface="微軟正黑體" panose="020B0604030504040204" pitchFamily="34" charset="-120"/>
              </a:rPr>
              <a:t>項、</a:t>
            </a:r>
            <a:r>
              <a:rPr lang="en-US" altLang="zh-TW" sz="1800">
                <a:solidFill>
                  <a:schemeClr val="tx1"/>
                </a:solidFill>
                <a:latin typeface="微軟正黑體" panose="020B0604030504040204" pitchFamily="34" charset="-120"/>
                <a:ea typeface="微軟正黑體" panose="020B0604030504040204" pitchFamily="34" charset="-120"/>
              </a:rPr>
              <a:t>16</a:t>
            </a:r>
            <a:r>
              <a:rPr lang="zh-TW" altLang="en-US" sz="1800">
                <a:solidFill>
                  <a:schemeClr val="tx1"/>
                </a:solidFill>
                <a:latin typeface="微軟正黑體" panose="020B0604030504040204" pitchFamily="34" charset="-120"/>
                <a:ea typeface="微軟正黑體" panose="020B0604030504040204" pitchFamily="34" charset="-120"/>
              </a:rPr>
              <a:t>條第</a:t>
            </a:r>
            <a:r>
              <a:rPr lang="en-US" altLang="zh-TW" sz="1800">
                <a:solidFill>
                  <a:schemeClr val="tx1"/>
                </a:solidFill>
                <a:latin typeface="微軟正黑體" panose="020B0604030504040204" pitchFamily="34" charset="-120"/>
                <a:ea typeface="微軟正黑體" panose="020B0604030504040204" pitchFamily="34" charset="-120"/>
              </a:rPr>
              <a:t>2</a:t>
            </a:r>
            <a:r>
              <a:rPr lang="zh-TW" altLang="en-US" sz="1800">
                <a:solidFill>
                  <a:schemeClr val="tx1"/>
                </a:solidFill>
                <a:latin typeface="微軟正黑體" panose="020B0604030504040204" pitchFamily="34" charset="-120"/>
                <a:ea typeface="微軟正黑體" panose="020B0604030504040204" pitchFamily="34" charset="-120"/>
              </a:rPr>
              <a:t>項、</a:t>
            </a:r>
            <a:r>
              <a:rPr lang="en-US" altLang="zh-TW" sz="1800">
                <a:solidFill>
                  <a:schemeClr val="tx1"/>
                </a:solidFill>
                <a:latin typeface="微軟正黑體" panose="020B0604030504040204" pitchFamily="34" charset="-120"/>
                <a:ea typeface="微軟正黑體" panose="020B0604030504040204" pitchFamily="34" charset="-120"/>
              </a:rPr>
              <a:t>30</a:t>
            </a:r>
            <a:r>
              <a:rPr lang="zh-TW" altLang="en-US" sz="1800">
                <a:solidFill>
                  <a:schemeClr val="tx1"/>
                </a:solidFill>
                <a:latin typeface="微軟正黑體" panose="020B0604030504040204" pitchFamily="34" charset="-120"/>
                <a:ea typeface="微軟正黑體" panose="020B0604030504040204" pitchFamily="34" charset="-120"/>
              </a:rPr>
              <a:t>、</a:t>
            </a:r>
            <a:r>
              <a:rPr lang="en-US" altLang="zh-TW" sz="1800">
                <a:solidFill>
                  <a:schemeClr val="tx1"/>
                </a:solidFill>
                <a:latin typeface="微軟正黑體" panose="020B0604030504040204" pitchFamily="34" charset="-120"/>
                <a:ea typeface="微軟正黑體" panose="020B0604030504040204" pitchFamily="34" charset="-120"/>
              </a:rPr>
              <a:t>31</a:t>
            </a:r>
            <a:r>
              <a:rPr lang="zh-TW" altLang="en-US" sz="1800">
                <a:solidFill>
                  <a:schemeClr val="tx1"/>
                </a:solidFill>
                <a:latin typeface="微軟正黑體" panose="020B0604030504040204" pitchFamily="34" charset="-120"/>
                <a:ea typeface="微軟正黑體" panose="020B0604030504040204" pitchFamily="34" charset="-120"/>
              </a:rPr>
              <a:t>條</a:t>
            </a:r>
          </a:p>
        </p:txBody>
      </p:sp>
    </p:spTree>
    <p:extLst>
      <p:ext uri="{BB962C8B-B14F-4D97-AF65-F5344CB8AC3E}">
        <p14:creationId xmlns:p14="http://schemas.microsoft.com/office/powerpoint/2010/main" val="1449941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graphicFrame>
        <p:nvGraphicFramePr>
          <p:cNvPr id="39" name="表格 38">
            <a:extLst>
              <a:ext uri="{FF2B5EF4-FFF2-40B4-BE49-F238E27FC236}">
                <a16:creationId xmlns:a16="http://schemas.microsoft.com/office/drawing/2014/main" id="{661D5FE1-8D5E-424A-9C1B-B0500E5D5558}"/>
              </a:ext>
            </a:extLst>
          </p:cNvPr>
          <p:cNvGraphicFramePr>
            <a:graphicFrameLocks noGrp="1"/>
          </p:cNvGraphicFramePr>
          <p:nvPr>
            <p:extLst>
              <p:ext uri="{D42A27DB-BD31-4B8C-83A1-F6EECF244321}">
                <p14:modId xmlns:p14="http://schemas.microsoft.com/office/powerpoint/2010/main" val="2667015296"/>
              </p:ext>
            </p:extLst>
          </p:nvPr>
        </p:nvGraphicFramePr>
        <p:xfrm>
          <a:off x="374369" y="1089173"/>
          <a:ext cx="11417927" cy="5385000"/>
        </p:xfrm>
        <a:graphic>
          <a:graphicData uri="http://schemas.openxmlformats.org/drawingml/2006/table">
            <a:tbl>
              <a:tblPr firstRow="1" firstCol="1" bandRow="1"/>
              <a:tblGrid>
                <a:gridCol w="1168953">
                  <a:extLst>
                    <a:ext uri="{9D8B030D-6E8A-4147-A177-3AD203B41FA5}">
                      <a16:colId xmlns:a16="http://schemas.microsoft.com/office/drawing/2014/main" val="2315636959"/>
                    </a:ext>
                  </a:extLst>
                </a:gridCol>
                <a:gridCol w="1982198">
                  <a:extLst>
                    <a:ext uri="{9D8B030D-6E8A-4147-A177-3AD203B41FA5}">
                      <a16:colId xmlns:a16="http://schemas.microsoft.com/office/drawing/2014/main" val="20000"/>
                    </a:ext>
                  </a:extLst>
                </a:gridCol>
                <a:gridCol w="8266776">
                  <a:extLst>
                    <a:ext uri="{9D8B030D-6E8A-4147-A177-3AD203B41FA5}">
                      <a16:colId xmlns:a16="http://schemas.microsoft.com/office/drawing/2014/main" val="1416475327"/>
                    </a:ext>
                  </a:extLst>
                </a:gridCol>
              </a:tblGrid>
              <a:tr h="226623">
                <a:tc>
                  <a:txBody>
                    <a:bodyPr/>
                    <a:lstStyle/>
                    <a:p>
                      <a:pPr algn="ctr">
                        <a:lnSpc>
                          <a:spcPct val="100000"/>
                        </a:lnSpc>
                      </a:pPr>
                      <a:r>
                        <a:rPr lang="zh-TW" altLang="en-US"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endParaRPr lang="zh-TW"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zh-TW" altLang="en-US"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lnSpc>
                          <a:spcPct val="100000"/>
                        </a:lnSpc>
                      </a:pPr>
                      <a:r>
                        <a:rPr lang="zh-TW" altLang="en-US"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灌排辦法／其他法規範</a:t>
                      </a:r>
                      <a:endParaRPr lang="zh-TW"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0"/>
                  </a:ext>
                </a:extLst>
              </a:tr>
              <a:tr h="428653">
                <a:tc>
                  <a:txBody>
                    <a:bodyPr/>
                    <a:lstStyle/>
                    <a:p>
                      <a:pPr marL="0" indent="0" algn="ctr">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tc>
                  <a:txBody>
                    <a:bodyPr/>
                    <a:lstStyle/>
                    <a:p>
                      <a:pPr marL="0" indent="0" algn="ctr">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事業區域</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tc>
                  <a:txBody>
                    <a:bodyPr/>
                    <a:lstStyle/>
                    <a:p>
                      <a:pPr marL="0" marR="0" indent="0" algn="just" defTabSz="914400" rtl="0" eaLnBrk="1" fontAlgn="auto" latinLnBrk="0" hangingPunct="1">
                        <a:lnSpc>
                          <a:spcPts val="2000"/>
                        </a:lnSpc>
                        <a:spcBef>
                          <a:spcPts val="0"/>
                        </a:spcBef>
                        <a:spcAft>
                          <a:spcPts val="0"/>
                        </a:spcAft>
                        <a:buClr>
                          <a:srgbClr val="000000"/>
                        </a:buClr>
                        <a:buSzTx/>
                        <a:buFont typeface="Arial"/>
                        <a:buNone/>
                        <a:tabLst/>
                        <a:defRPr/>
                      </a:pPr>
                      <a:r>
                        <a:rPr lang="zh-TW" altLang="en-US" sz="16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endParaRPr lang="en-US" altLang="zh-TW" sz="16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ts val="1600"/>
                        </a:lnSpc>
                        <a:spcBef>
                          <a:spcPts val="0"/>
                        </a:spcBef>
                        <a:spcAft>
                          <a:spcPts val="0"/>
                        </a:spcAft>
                      </a:pP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劃設基準（</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）、調查作業（</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txBody>
                  <a:tcPr marL="36000" marR="3600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extLst>
                  <a:ext uri="{0D108BD9-81ED-4DB2-BD59-A6C34878D82A}">
                    <a16:rowId xmlns:a16="http://schemas.microsoft.com/office/drawing/2014/main" val="27396975"/>
                  </a:ext>
                </a:extLst>
              </a:tr>
              <a:tr h="428653">
                <a:tc>
                  <a:txBody>
                    <a:bodyPr/>
                    <a:lstStyle/>
                    <a:p>
                      <a:pPr marL="0" indent="0" algn="ctr">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tc>
                  <a:txBody>
                    <a:bodyPr/>
                    <a:lstStyle/>
                    <a:p>
                      <a:pPr marL="0" indent="0" algn="ctr">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設施範圍</a:t>
                      </a:r>
                      <a:endPar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ctr">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劃設、公告及廢止</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tc>
                  <a:txBody>
                    <a:bodyPr/>
                    <a:lstStyle/>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endPar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ts val="1600"/>
                        </a:lnSpc>
                        <a:spcBef>
                          <a:spcPts val="0"/>
                        </a:spcBef>
                        <a:spcAft>
                          <a:spcPts val="0"/>
                        </a:spcAft>
                      </a:pP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劃設方式（</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）、變更（</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r>
                        <a:rPr lang="en-US" altLang="zh-TW" sz="16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Ⅰ</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）、廢止及其移交（</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§7Ⅱ</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Ⅲ</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txBody>
                  <a:tcPr marL="36000" marR="3600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extLst>
                  <a:ext uri="{0D108BD9-81ED-4DB2-BD59-A6C34878D82A}">
                    <a16:rowId xmlns:a16="http://schemas.microsoft.com/office/drawing/2014/main" val="2355480787"/>
                  </a:ext>
                </a:extLst>
              </a:tr>
              <a:tr h="796384">
                <a:tc>
                  <a:txBody>
                    <a:bodyPr/>
                    <a:lstStyle/>
                    <a:p>
                      <a:pPr marL="0" indent="0" algn="ctr">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設施變更或拆除</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tc>
                  <a:txBody>
                    <a:bodyPr/>
                    <a:lstStyle/>
                    <a:p>
                      <a:pPr marL="0" indent="0" algn="just">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endPar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ts val="1800"/>
                        </a:lnSpc>
                        <a:spcBef>
                          <a:spcPts val="0"/>
                        </a:spcBef>
                        <a:spcAft>
                          <a:spcPts val="0"/>
                        </a:spcAft>
                      </a:pP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申請人資格（</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）、申請應附文件（</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）、計畫書應載內容（</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）、補正（</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）、不予許可（</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）、許可（</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i="0" u="none" strike="noStrike" kern="100" cap="none">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展延（</a:t>
                      </a:r>
                      <a:r>
                        <a:rPr lang="en-US" altLang="zh-TW" sz="1800" b="1" i="0" u="none" strike="noStrike" kern="100" cap="none">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§15</a:t>
                      </a:r>
                      <a:r>
                        <a:rPr lang="zh-TW" altLang="en-US" sz="1800" b="1" i="0" u="none" strike="noStrike" kern="100" cap="none">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、許可後申請人應辦理事項（</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i="0" u="none" strike="noStrike" kern="100" cap="none">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變更（</a:t>
                      </a:r>
                      <a:r>
                        <a:rPr lang="en-US" altLang="zh-TW" sz="1800" b="1" i="0" u="none" strike="noStrike" kern="100" cap="none">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§17</a:t>
                      </a:r>
                      <a:r>
                        <a:rPr lang="zh-TW" altLang="en-US" sz="1800" b="1" i="0" u="none" strike="noStrike" kern="100" cap="none">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、廢止許可（</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extLst>
                  <a:ext uri="{0D108BD9-81ED-4DB2-BD59-A6C34878D82A}">
                    <a16:rowId xmlns:a16="http://schemas.microsoft.com/office/drawing/2014/main" val="10001"/>
                  </a:ext>
                </a:extLst>
              </a:tr>
              <a:tr h="607531">
                <a:tc>
                  <a:txBody>
                    <a:bodyPr/>
                    <a:lstStyle/>
                    <a:p>
                      <a:pPr marL="0" indent="0" algn="ctr">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endPar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tc>
                  <a:txBody>
                    <a:bodyPr/>
                    <a:lstStyle/>
                    <a:p>
                      <a:pPr marL="0" indent="0" algn="ctr">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設施兼作其他使用</a:t>
                      </a:r>
                      <a:endPar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tc>
                  <a:txBody>
                    <a:bodyPr/>
                    <a:lstStyle/>
                    <a:p>
                      <a:pPr marL="0" marR="0" lvl="0" indent="0" algn="just" defTabSz="914400" rtl="0" eaLnBrk="1" fontAlgn="auto" latinLnBrk="0" hangingPunct="1">
                        <a:lnSpc>
                          <a:spcPts val="2000"/>
                        </a:lnSpc>
                        <a:spcBef>
                          <a:spcPts val="0"/>
                        </a:spcBef>
                        <a:spcAft>
                          <a:spcPts val="0"/>
                        </a:spcAft>
                        <a:buClr>
                          <a:srgbClr val="000000"/>
                        </a:buClr>
                        <a:buSzTx/>
                        <a:buFont typeface="Arial"/>
                        <a:buNone/>
                        <a:tabLst/>
                        <a:defRPr/>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endPar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ts val="1800"/>
                        </a:lnSpc>
                        <a:spcBef>
                          <a:spcPts val="0"/>
                        </a:spcBef>
                        <a:spcAft>
                          <a:spcPts val="0"/>
                        </a:spcAft>
                      </a:pP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申請項目（</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）、申請應附文件（</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）、計畫書應載內容（</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）、補正（</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）、不予許可（</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）、許可（</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rPr>
                        <a:t>展延（</a:t>
                      </a:r>
                      <a:r>
                        <a:rPr lang="en-US" altLang="zh-TW" sz="1800" b="1"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1800" b="1"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i="0" u="none" strike="noStrike" kern="100" cap="none">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變更（</a:t>
                      </a:r>
                      <a:r>
                        <a:rPr lang="en-US" altLang="zh-TW" sz="1800" b="1" i="0" u="none" strike="noStrike" kern="100" cap="none">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§17</a:t>
                      </a:r>
                      <a:r>
                        <a:rPr lang="zh-TW" altLang="en-US" sz="1800" b="1" i="0" u="none" strike="noStrike" kern="100" cap="none">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、廢止許可（</a:t>
                      </a:r>
                      <a:r>
                        <a:rPr lang="en-US" altLang="zh-TW"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1600" b="0"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extLst>
                  <a:ext uri="{0D108BD9-81ED-4DB2-BD59-A6C34878D82A}">
                    <a16:rowId xmlns:a16="http://schemas.microsoft.com/office/drawing/2014/main" val="1158996379"/>
                  </a:ext>
                </a:extLst>
              </a:tr>
              <a:tr h="607531">
                <a:tc>
                  <a:txBody>
                    <a:bodyPr/>
                    <a:lstStyle/>
                    <a:p>
                      <a:pPr marL="0" indent="0" algn="ctr">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§13Ⅰ</a:t>
                      </a:r>
                      <a:endPar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tc>
                  <a:txBody>
                    <a:bodyPr/>
                    <a:lstStyle/>
                    <a:p>
                      <a:pPr marL="0" indent="0" algn="ctr">
                        <a:lnSpc>
                          <a:spcPts val="2000"/>
                        </a:lnSpc>
                        <a:spcBef>
                          <a:spcPts val="0"/>
                        </a:spcBef>
                        <a:spcAft>
                          <a:spcPts val="0"/>
                        </a:spcAft>
                      </a:pPr>
                      <a:r>
                        <a:rPr lang="zh-TW" altLang="en-US"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銜接</a:t>
                      </a:r>
                      <a:endParaRPr lang="en-US" alt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tc>
                  <a:txBody>
                    <a:bodyPr/>
                    <a:lstStyle/>
                    <a:p>
                      <a:pPr marL="0" marR="0" lvl="0" indent="0" algn="just" defTabSz="914400" rtl="0" eaLnBrk="1" fontAlgn="auto" latinLnBrk="0" hangingPunct="1">
                        <a:lnSpc>
                          <a:spcPts val="2000"/>
                        </a:lnSpc>
                        <a:spcBef>
                          <a:spcPts val="0"/>
                        </a:spcBef>
                        <a:spcAft>
                          <a:spcPts val="0"/>
                        </a:spcAft>
                        <a:buClr>
                          <a:srgbClr val="000000"/>
                        </a:buClr>
                        <a:buSzTx/>
                        <a:buFont typeface="Arial"/>
                        <a:buNone/>
                        <a:tabLst/>
                        <a:defRPr/>
                      </a:pPr>
                      <a:r>
                        <a:rPr lang="zh-TW" alt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endParaRPr lang="en-US" alt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ts val="1800"/>
                        </a:lnSpc>
                        <a:spcBef>
                          <a:spcPts val="0"/>
                        </a:spcBef>
                        <a:spcAft>
                          <a:spcPts val="0"/>
                        </a:spcAft>
                      </a:pPr>
                      <a:r>
                        <a:rPr lang="zh-TW" altLang="en-US"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申請應附文件（</a:t>
                      </a:r>
                      <a:r>
                        <a:rPr lang="en-US" altLang="zh-TW"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）、計畫書應載內容（</a:t>
                      </a:r>
                      <a:r>
                        <a:rPr lang="en-US" altLang="zh-TW"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）、補正（</a:t>
                      </a:r>
                      <a:r>
                        <a:rPr lang="en-US" altLang="zh-TW"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）、不予許可（</a:t>
                      </a:r>
                      <a:r>
                        <a:rPr lang="en-US" altLang="zh-TW"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）、許可（</a:t>
                      </a:r>
                      <a:r>
                        <a:rPr lang="en-US" altLang="zh-TW"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i="0" u="none" strike="noStrike" kern="100" cap="none" dirty="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展延（</a:t>
                      </a:r>
                      <a:r>
                        <a:rPr lang="en-US" altLang="zh-TW" sz="1800" b="1" i="0" u="none" strike="noStrike" kern="100" cap="none" dirty="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§15</a:t>
                      </a:r>
                      <a:r>
                        <a:rPr lang="zh-TW" altLang="en-US" sz="1800" b="1" i="0" u="none" strike="noStrike" kern="100" cap="none" dirty="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a:t>
                      </a:r>
                      <a:r>
                        <a:rPr lang="zh-TW" altLang="en-US"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i="0" u="none" strike="noStrike" kern="100" cap="none" dirty="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變更（</a:t>
                      </a:r>
                      <a:r>
                        <a:rPr lang="en-US" altLang="zh-TW" sz="1800" b="1" i="0" u="none" strike="noStrike" kern="100" cap="none" dirty="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§17</a:t>
                      </a:r>
                      <a:r>
                        <a:rPr lang="zh-TW" altLang="en-US" sz="1800" b="1" i="0" u="none" strike="noStrike" kern="100" cap="none" dirty="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sym typeface="Arial"/>
                        </a:rPr>
                        <a:t>）</a:t>
                      </a:r>
                      <a:r>
                        <a:rPr lang="zh-TW" altLang="en-US"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、廢止許可（</a:t>
                      </a:r>
                      <a:r>
                        <a:rPr lang="en-US" altLang="zh-TW"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16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E0A3"/>
                    </a:solidFill>
                  </a:tcPr>
                </a:tc>
                <a:extLst>
                  <a:ext uri="{0D108BD9-81ED-4DB2-BD59-A6C34878D82A}">
                    <a16:rowId xmlns:a16="http://schemas.microsoft.com/office/drawing/2014/main" val="2364820295"/>
                  </a:ext>
                </a:extLst>
              </a:tr>
              <a:tr h="607531">
                <a:tc>
                  <a:txBody>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lang="zh-TW" altLang="en-US"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§16Ⅱ</a:t>
                      </a: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lang="en-US" altLang="zh-TW"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研議中</a:t>
                      </a:r>
                      <a:r>
                        <a:rPr lang="en-US" altLang="zh-TW"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ts val="1800"/>
                        </a:lnSpc>
                        <a:spcBef>
                          <a:spcPts val="0"/>
                        </a:spcBef>
                        <a:spcAft>
                          <a:spcPts val="0"/>
                        </a:spcAft>
                      </a:pPr>
                      <a:r>
                        <a:rPr lang="zh-TW" altLang="en-US"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引取用水</a:t>
                      </a:r>
                      <a:endParaRPr lang="en-US" altLang="zh-TW"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ctr">
                        <a:lnSpc>
                          <a:spcPts val="1800"/>
                        </a:lnSpc>
                        <a:spcBef>
                          <a:spcPts val="0"/>
                        </a:spcBef>
                        <a:spcAft>
                          <a:spcPts val="0"/>
                        </a:spcAft>
                      </a:pPr>
                      <a:r>
                        <a:rPr lang="en-US" altLang="zh-TW"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研議中</a:t>
                      </a:r>
                      <a:r>
                        <a:rPr lang="en-US" altLang="zh-TW"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ts val="2000"/>
                        </a:lnSpc>
                        <a:spcBef>
                          <a:spcPts val="0"/>
                        </a:spcBef>
                        <a:spcAft>
                          <a:spcPts val="0"/>
                        </a:spcAft>
                        <a:buClr>
                          <a:srgbClr val="000000"/>
                        </a:buClr>
                        <a:buSzTx/>
                        <a:buFont typeface="Arial"/>
                        <a:buNone/>
                        <a:tabLst/>
                        <a:defRPr/>
                      </a:pPr>
                      <a:r>
                        <a:rPr lang="zh-TW" altLang="en-US"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endParaRPr lang="en-US" altLang="zh-TW"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ts val="1700"/>
                        </a:lnSpc>
                        <a:spcBef>
                          <a:spcPts val="0"/>
                        </a:spcBef>
                        <a:spcAft>
                          <a:spcPts val="0"/>
                        </a:spcAft>
                      </a:pPr>
                      <a:r>
                        <a:rPr lang="zh-TW" altLang="en-US"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申請應附文件（</a:t>
                      </a:r>
                      <a:r>
                        <a:rPr lang="en-US" altLang="zh-TW"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）、計畫書應載內容（</a:t>
                      </a:r>
                      <a:r>
                        <a:rPr lang="en-US" altLang="zh-TW"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）、補正（</a:t>
                      </a:r>
                      <a:r>
                        <a:rPr lang="en-US" altLang="zh-TW"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）、不予許可（</a:t>
                      </a:r>
                      <a:r>
                        <a:rPr lang="en-US" altLang="zh-TW"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）、許可（</a:t>
                      </a:r>
                      <a:r>
                        <a:rPr lang="en-US" altLang="zh-TW"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）、展延（</a:t>
                      </a:r>
                      <a:r>
                        <a:rPr lang="en-US" altLang="zh-TW"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）、變更（</a:t>
                      </a:r>
                      <a:r>
                        <a:rPr lang="en-US" altLang="zh-TW"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）、廢止許可（</a:t>
                      </a:r>
                      <a:r>
                        <a:rPr lang="en-US" altLang="zh-TW"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1600" b="0"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4156388"/>
                  </a:ext>
                </a:extLst>
              </a:tr>
              <a:tr h="589220">
                <a:tc>
                  <a:txBody>
                    <a:bodyPr/>
                    <a:lstStyle/>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lang="zh-TW" altLang="en-US"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endParaRPr lang="en-US" altLang="zh-TW"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lang="en-US" altLang="zh-TW"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31</a:t>
                      </a:r>
                    </a:p>
                    <a:p>
                      <a:pPr marL="0" marR="0" lvl="0" indent="0" algn="ctr" defTabSz="914400" rtl="0" eaLnBrk="1" fontAlgn="auto" latinLnBrk="0" hangingPunct="1">
                        <a:lnSpc>
                          <a:spcPts val="1800"/>
                        </a:lnSpc>
                        <a:spcBef>
                          <a:spcPts val="0"/>
                        </a:spcBef>
                        <a:spcAft>
                          <a:spcPts val="0"/>
                        </a:spcAft>
                        <a:buClr>
                          <a:srgbClr val="000000"/>
                        </a:buClr>
                        <a:buSzTx/>
                        <a:buFont typeface="Arial"/>
                        <a:buNone/>
                        <a:tabLst/>
                        <a:defRPr/>
                      </a:pPr>
                      <a:r>
                        <a:rPr lang="en-US" altLang="zh-TW"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研議中</a:t>
                      </a:r>
                      <a:r>
                        <a:rPr lang="en-US" altLang="zh-TW"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ts val="2000"/>
                        </a:lnSpc>
                        <a:spcBef>
                          <a:spcPts val="0"/>
                        </a:spcBef>
                        <a:spcAft>
                          <a:spcPts val="0"/>
                        </a:spcAft>
                      </a:pPr>
                      <a:r>
                        <a:rPr lang="zh-TW" altLang="en-US"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裁罰</a:t>
                      </a:r>
                      <a:endParaRPr lang="en-US" altLang="zh-TW" sz="18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ts val="2000"/>
                        </a:lnSpc>
                        <a:spcBef>
                          <a:spcPts val="0"/>
                        </a:spcBef>
                        <a:spcAft>
                          <a:spcPts val="0"/>
                        </a:spcAft>
                        <a:buClr>
                          <a:srgbClr val="000000"/>
                        </a:buClr>
                        <a:buSzTx/>
                        <a:buFont typeface="Arial"/>
                        <a:buNone/>
                        <a:tabLst/>
                        <a:defRPr/>
                      </a:pPr>
                      <a:r>
                        <a:rPr lang="en-US" altLang="zh-TW"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研議中</a:t>
                      </a:r>
                      <a:r>
                        <a:rPr lang="en-US" altLang="zh-TW" sz="1600" b="1" kern="10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just">
                        <a:lnSpc>
                          <a:spcPts val="2000"/>
                        </a:lnSpc>
                        <a:spcBef>
                          <a:spcPts val="0"/>
                        </a:spcBef>
                        <a:spcAft>
                          <a:spcPts val="0"/>
                        </a:spcAft>
                      </a:pPr>
                      <a:r>
                        <a:rPr lang="zh-TW" altLang="en-US" sz="1800" b="1"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農田水利法第三十一條情節輕微及減免處罰標準</a:t>
                      </a:r>
                      <a:endParaRPr lang="en-US" altLang="zh-TW" sz="1800" b="1"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lnSpc>
                          <a:spcPts val="2000"/>
                        </a:lnSpc>
                        <a:spcBef>
                          <a:spcPts val="0"/>
                        </a:spcBef>
                        <a:spcAft>
                          <a:spcPts val="0"/>
                        </a:spcAft>
                      </a:pPr>
                      <a:r>
                        <a:rPr lang="zh-TW" altLang="en-US" sz="1600" b="0"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1600" b="0"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§30④</a:t>
                      </a:r>
                      <a:r>
                        <a:rPr lang="zh-TW" altLang="en-US" sz="1600" b="0"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之情節輕微認定情形（</a:t>
                      </a:r>
                      <a:r>
                        <a:rPr lang="en-US" altLang="zh-TW" sz="1600" b="0"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b="0"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1600" b="0"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1600" b="0"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⑤之情節輕微認定情形（</a:t>
                      </a:r>
                      <a:r>
                        <a:rPr lang="en-US" altLang="zh-TW" sz="1600" b="0"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b="0"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b="0" kern="100" dirty="0">
                        <a:solidFill>
                          <a:schemeClr val="tx1">
                            <a:lumMod val="50000"/>
                            <a:lumOff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2582089"/>
                  </a:ext>
                </a:extLst>
              </a:tr>
            </a:tbl>
          </a:graphicData>
        </a:graphic>
      </p:graphicFrame>
      <p:pic>
        <p:nvPicPr>
          <p:cNvPr id="10" name="圖片 9">
            <a:extLst>
              <a:ext uri="{FF2B5EF4-FFF2-40B4-BE49-F238E27FC236}">
                <a16:creationId xmlns:a16="http://schemas.microsoft.com/office/drawing/2014/main" id="{D9C960CA-5A93-4B5B-9D10-8D0CF56E96B1}"/>
              </a:ext>
            </a:extLst>
          </p:cNvPr>
          <p:cNvPicPr>
            <a:picLocks noChangeAspect="1"/>
          </p:cNvPicPr>
          <p:nvPr/>
        </p:nvPicPr>
        <p:blipFill>
          <a:blip r:embed="rId3"/>
          <a:stretch>
            <a:fillRect/>
          </a:stretch>
        </p:blipFill>
        <p:spPr>
          <a:xfrm>
            <a:off x="252025" y="-55207"/>
            <a:ext cx="902038" cy="864000"/>
          </a:xfrm>
          <a:prstGeom prst="rect">
            <a:avLst/>
          </a:prstGeom>
        </p:spPr>
      </p:pic>
      <p:sp>
        <p:nvSpPr>
          <p:cNvPr id="5" name="文字方塊 4">
            <a:extLst>
              <a:ext uri="{FF2B5EF4-FFF2-40B4-BE49-F238E27FC236}">
                <a16:creationId xmlns:a16="http://schemas.microsoft.com/office/drawing/2014/main" id="{7EAA5C2F-D77C-4CB8-9085-9D0A542647D6}"/>
              </a:ext>
            </a:extLst>
          </p:cNvPr>
          <p:cNvSpPr txBox="1"/>
          <p:nvPr/>
        </p:nvSpPr>
        <p:spPr>
          <a:xfrm>
            <a:off x="1154062" y="16059"/>
            <a:ext cx="7936671" cy="584775"/>
          </a:xfrm>
          <a:prstGeom prst="roundRect">
            <a:avLst>
              <a:gd name="adj" fmla="val 0"/>
            </a:avLst>
          </a:prstGeom>
          <a:noFill/>
        </p:spPr>
        <p:txBody>
          <a:bodyPr wrap="square" rtlCol="0">
            <a:spAutoFit/>
          </a:bodyPr>
          <a:lstStyle/>
          <a:p>
            <a:r>
              <a:rPr lang="zh-TW" altLang="en-US" sz="3200">
                <a:latin typeface="微軟正黑體" panose="020B0604030504040204" pitchFamily="34" charset="-120"/>
                <a:ea typeface="微軟正黑體" panose="020B0604030504040204" pitchFamily="34" charset="-120"/>
              </a:rPr>
              <a:t>農田水利管理業務說明及農水法規範簡介</a:t>
            </a:r>
          </a:p>
        </p:txBody>
      </p:sp>
      <p:sp>
        <p:nvSpPr>
          <p:cNvPr id="6" name="文字方塊 5">
            <a:extLst>
              <a:ext uri="{FF2B5EF4-FFF2-40B4-BE49-F238E27FC236}">
                <a16:creationId xmlns:a16="http://schemas.microsoft.com/office/drawing/2014/main" id="{5EC3875F-DD3B-4FEB-8130-4C07C44D01E2}"/>
              </a:ext>
            </a:extLst>
          </p:cNvPr>
          <p:cNvSpPr txBox="1"/>
          <p:nvPr/>
        </p:nvSpPr>
        <p:spPr>
          <a:xfrm>
            <a:off x="-27181" y="655504"/>
            <a:ext cx="6110514" cy="502702"/>
          </a:xfrm>
          <a:prstGeom prst="rect">
            <a:avLst/>
          </a:prstGeom>
          <a:noFill/>
        </p:spPr>
        <p:txBody>
          <a:bodyPr wrap="square">
            <a:spAutoFit/>
          </a:bodyPr>
          <a:lstStyle/>
          <a:p>
            <a:pPr marL="914400" lvl="1" indent="-457200" algn="just">
              <a:lnSpc>
                <a:spcPts val="3200"/>
              </a:lnSpc>
              <a:buFont typeface="Wingdings" panose="05000000000000000000" pitchFamily="2" charset="2"/>
              <a:buChar char="Ø"/>
            </a:pPr>
            <a:r>
              <a:rPr lang="zh-TW" altLang="en-US" sz="2800"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農田水利法設施管理簡介</a:t>
            </a:r>
          </a:p>
        </p:txBody>
      </p:sp>
    </p:spTree>
    <p:extLst>
      <p:ext uri="{BB962C8B-B14F-4D97-AF65-F5344CB8AC3E}">
        <p14:creationId xmlns:p14="http://schemas.microsoft.com/office/powerpoint/2010/main" val="2939818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152E60C0-24BC-49B3-8D4E-CEEF31FF701D}"/>
              </a:ext>
            </a:extLst>
          </p:cNvPr>
          <p:cNvGraphicFramePr>
            <a:graphicFrameLocks noGrp="1"/>
          </p:cNvGraphicFramePr>
          <p:nvPr>
            <p:extLst>
              <p:ext uri="{D42A27DB-BD31-4B8C-83A1-F6EECF244321}">
                <p14:modId xmlns:p14="http://schemas.microsoft.com/office/powerpoint/2010/main" val="2920813157"/>
              </p:ext>
            </p:extLst>
          </p:nvPr>
        </p:nvGraphicFramePr>
        <p:xfrm>
          <a:off x="1497624" y="1170301"/>
          <a:ext cx="9637486" cy="3291840"/>
        </p:xfrm>
        <a:graphic>
          <a:graphicData uri="http://schemas.openxmlformats.org/drawingml/2006/table">
            <a:tbl>
              <a:tblPr firstRow="1" firstCol="1" bandRow="1"/>
              <a:tblGrid>
                <a:gridCol w="1400334">
                  <a:extLst>
                    <a:ext uri="{9D8B030D-6E8A-4147-A177-3AD203B41FA5}">
                      <a16:colId xmlns:a16="http://schemas.microsoft.com/office/drawing/2014/main" val="3165125373"/>
                    </a:ext>
                  </a:extLst>
                </a:gridCol>
                <a:gridCol w="8237152">
                  <a:extLst>
                    <a:ext uri="{9D8B030D-6E8A-4147-A177-3AD203B41FA5}">
                      <a16:colId xmlns:a16="http://schemas.microsoft.com/office/drawing/2014/main" val="309299715"/>
                    </a:ext>
                  </a:extLst>
                </a:gridCol>
              </a:tblGrid>
              <a:tr h="344458">
                <a:tc>
                  <a:txBody>
                    <a:bodyPr/>
                    <a:lstStyle/>
                    <a:p>
                      <a:pPr algn="ctr">
                        <a:lnSpc>
                          <a:spcPct val="100000"/>
                        </a:lnSpc>
                        <a:spcBef>
                          <a:spcPts val="0"/>
                        </a:spcBef>
                        <a:spcAft>
                          <a:spcPts val="0"/>
                        </a:spcAft>
                      </a:pPr>
                      <a:r>
                        <a:rPr lang="zh-TW" altLang="en-US"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條序</a:t>
                      </a:r>
                      <a:endPar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6228"/>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a:t>
                      </a:r>
                      <a:r>
                        <a:rPr lang="en-US"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文</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6228"/>
                    </a:solidFill>
                  </a:tcPr>
                </a:tc>
                <a:extLst>
                  <a:ext uri="{0D108BD9-81ED-4DB2-BD59-A6C34878D82A}">
                    <a16:rowId xmlns:a16="http://schemas.microsoft.com/office/drawing/2014/main" val="2406465701"/>
                  </a:ext>
                </a:extLst>
              </a:tr>
              <a:tr h="1033373">
                <a:tc>
                  <a:txBody>
                    <a:bodyPr/>
                    <a:lstStyle/>
                    <a:p>
                      <a:pPr marL="0" indent="0" algn="ctr">
                        <a:spcBef>
                          <a:spcPts val="0"/>
                        </a:spcBef>
                        <a:spcAft>
                          <a:spcPts val="0"/>
                        </a:spcAft>
                      </a:pPr>
                      <a:r>
                        <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just">
                        <a:spcBef>
                          <a:spcPts val="0"/>
                        </a:spcBef>
                        <a:spcAft>
                          <a:spcPts val="0"/>
                        </a:spcAft>
                      </a:pPr>
                      <a:r>
                        <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主管機關應依河川水系、地理環境及經濟利益劃設農田水利事業區域，並公告之；其變更、廢止時，亦同。涉及原住民族地區者，由主管機關會商中央原住民族主管機關公告之。</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8913033"/>
                  </a:ext>
                </a:extLst>
              </a:tr>
              <a:tr h="1033373">
                <a:tc>
                  <a:txBody>
                    <a:bodyPr/>
                    <a:lstStyle/>
                    <a:p>
                      <a:pPr marL="0" indent="0" algn="ctr">
                        <a:spcBef>
                          <a:spcPts val="0"/>
                        </a:spcBef>
                        <a:spcAft>
                          <a:spcPts val="0"/>
                        </a:spcAft>
                      </a:pPr>
                      <a:r>
                        <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r>
                        <a:rPr lang="en-US" altLang="zh-TW"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just">
                        <a:spcBef>
                          <a:spcPts val="0"/>
                        </a:spcBef>
                        <a:spcAft>
                          <a:spcPts val="0"/>
                        </a:spcAft>
                      </a:pPr>
                      <a:r>
                        <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主管機關應依下列基準，劃設農田水利事業區域：</a:t>
                      </a:r>
                    </a:p>
                    <a:p>
                      <a:pPr marL="0" indent="0" algn="just">
                        <a:spcBef>
                          <a:spcPts val="0"/>
                        </a:spcBef>
                        <a:spcAft>
                          <a:spcPts val="0"/>
                        </a:spcAft>
                      </a:pPr>
                      <a:r>
                        <a:rPr lang="zh-TW" altLang="en-US" sz="2400" b="1"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rPr>
                        <a:t>一、本法施行前原農田水利會灌溉或排水之受益地。</a:t>
                      </a:r>
                    </a:p>
                    <a:p>
                      <a:pPr marL="0" indent="0" algn="just">
                        <a:spcBef>
                          <a:spcPts val="0"/>
                        </a:spcBef>
                        <a:spcAft>
                          <a:spcPts val="0"/>
                        </a:spcAft>
                      </a:pPr>
                      <a:r>
                        <a:rPr lang="zh-TW" altLang="en-US" sz="2400" b="1"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rPr>
                        <a:t>二、考量當地水源條件、農業立地條件、農業發展與農田水利設施投資效益之相關條件，劃設灌溉或排水受益區域之範圍。</a:t>
                      </a:r>
                      <a:endParaRPr lang="zh-TW" altLang="en-US" sz="2400" b="1" u="none"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1427057"/>
                  </a:ext>
                </a:extLst>
              </a:tr>
            </a:tbl>
          </a:graphicData>
        </a:graphic>
      </p:graphicFrame>
      <p:sp>
        <p:nvSpPr>
          <p:cNvPr id="9" name="Google Shape;43;p2">
            <a:extLst>
              <a:ext uri="{FF2B5EF4-FFF2-40B4-BE49-F238E27FC236}">
                <a16:creationId xmlns:a16="http://schemas.microsoft.com/office/drawing/2014/main" id="{62E9CC30-1341-43C6-998E-95E617ED78A9}"/>
              </a:ext>
            </a:extLst>
          </p:cNvPr>
          <p:cNvSpPr txBox="1"/>
          <p:nvPr/>
        </p:nvSpPr>
        <p:spPr>
          <a:xfrm>
            <a:off x="605624" y="617279"/>
            <a:ext cx="4750654" cy="558659"/>
          </a:xfrm>
          <a:prstGeom prst="round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p>
            <a:pPr marL="342900" indent="-342900">
              <a:lnSpc>
                <a:spcPct val="120000"/>
              </a:lnSpc>
              <a:buClr>
                <a:schemeClr val="tx1"/>
              </a:buClr>
              <a:buSzPct val="100000"/>
              <a:buFont typeface="Wingdings" panose="05000000000000000000" pitchFamily="2" charset="2"/>
              <a:buChar char="u"/>
            </a:pPr>
            <a:r>
              <a:rPr lang="zh-TW" altLang="en-US" sz="2400" b="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事業區域</a:t>
            </a:r>
            <a:r>
              <a:rPr lang="zh-TW" altLang="en-US" sz="2400" b="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劃設規定</a:t>
            </a:r>
            <a:endParaRPr lang="zh-TW" altLang="en-US" sz="2400" b="1">
              <a:solidFill>
                <a:schemeClr val="tx1"/>
              </a:solidFill>
              <a:effectLst/>
              <a:latin typeface="Microsoft JhengHei"/>
              <a:ea typeface="Microsoft JhengHei"/>
              <a:cs typeface="Microsoft JhengHei"/>
              <a:sym typeface="Microsoft JhengHei"/>
            </a:endParaRPr>
          </a:p>
        </p:txBody>
      </p:sp>
      <p:pic>
        <p:nvPicPr>
          <p:cNvPr id="23" name="圖片 22">
            <a:extLst>
              <a:ext uri="{FF2B5EF4-FFF2-40B4-BE49-F238E27FC236}">
                <a16:creationId xmlns:a16="http://schemas.microsoft.com/office/drawing/2014/main" id="{4F576E1E-DF25-41B9-B708-E84A2EC1C245}"/>
              </a:ext>
            </a:extLst>
          </p:cNvPr>
          <p:cNvPicPr>
            <a:picLocks noChangeAspect="1"/>
          </p:cNvPicPr>
          <p:nvPr/>
        </p:nvPicPr>
        <p:blipFill>
          <a:blip r:embed="rId3"/>
          <a:stretch>
            <a:fillRect/>
          </a:stretch>
        </p:blipFill>
        <p:spPr>
          <a:xfrm>
            <a:off x="246392" y="-53884"/>
            <a:ext cx="907747" cy="864000"/>
          </a:xfrm>
          <a:prstGeom prst="rect">
            <a:avLst/>
          </a:prstGeom>
        </p:spPr>
      </p:pic>
      <p:sp>
        <p:nvSpPr>
          <p:cNvPr id="24" name="文字方塊 23">
            <a:extLst>
              <a:ext uri="{FF2B5EF4-FFF2-40B4-BE49-F238E27FC236}">
                <a16:creationId xmlns:a16="http://schemas.microsoft.com/office/drawing/2014/main" id="{80E4C68A-F311-47CF-ADB8-E56006BD659C}"/>
              </a:ext>
            </a:extLst>
          </p:cNvPr>
          <p:cNvSpPr txBox="1"/>
          <p:nvPr/>
        </p:nvSpPr>
        <p:spPr>
          <a:xfrm>
            <a:off x="1134475" y="23989"/>
            <a:ext cx="9828332"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（第四條：事業區域劃設公告）</a:t>
            </a:r>
            <a:endParaRPr lang="zh-TW" altLang="en-US" sz="3200">
              <a:latin typeface="微軟正黑體" panose="020B0604030504040204" pitchFamily="34" charset="-120"/>
              <a:ea typeface="微軟正黑體" panose="020B0604030504040204" pitchFamily="34" charset="-120"/>
            </a:endParaRPr>
          </a:p>
        </p:txBody>
      </p:sp>
      <p:grpSp>
        <p:nvGrpSpPr>
          <p:cNvPr id="26" name="群組 25">
            <a:extLst>
              <a:ext uri="{FF2B5EF4-FFF2-40B4-BE49-F238E27FC236}">
                <a16:creationId xmlns:a16="http://schemas.microsoft.com/office/drawing/2014/main" id="{A74FA3E8-0A08-44DE-9D6A-6D70B202F78D}"/>
              </a:ext>
            </a:extLst>
          </p:cNvPr>
          <p:cNvGrpSpPr/>
          <p:nvPr/>
        </p:nvGrpSpPr>
        <p:grpSpPr>
          <a:xfrm>
            <a:off x="1219876" y="4660204"/>
            <a:ext cx="10011941" cy="1382878"/>
            <a:chOff x="1265659" y="4064000"/>
            <a:chExt cx="10011941" cy="1382878"/>
          </a:xfrm>
        </p:grpSpPr>
        <p:sp>
          <p:nvSpPr>
            <p:cNvPr id="30" name="文字方塊 29">
              <a:extLst>
                <a:ext uri="{FF2B5EF4-FFF2-40B4-BE49-F238E27FC236}">
                  <a16:creationId xmlns:a16="http://schemas.microsoft.com/office/drawing/2014/main" id="{B200D044-07CD-49C1-BD2B-C12A4375F624}"/>
                </a:ext>
              </a:extLst>
            </p:cNvPr>
            <p:cNvSpPr txBox="1"/>
            <p:nvPr/>
          </p:nvSpPr>
          <p:spPr>
            <a:xfrm>
              <a:off x="3770765" y="4790288"/>
              <a:ext cx="2746495" cy="656590"/>
            </a:xfrm>
            <a:prstGeom prst="rect">
              <a:avLst/>
            </a:prstGeom>
            <a:noFill/>
          </p:spPr>
          <p:txBody>
            <a:bodyPr wrap="square" lIns="36000" rIns="36000">
              <a:spAutoFit/>
            </a:bodyPr>
            <a:lstStyle/>
            <a:p>
              <a:pPr algn="ctr">
                <a:lnSpc>
                  <a:spcPts val="2200"/>
                </a:lnSpc>
              </a:pPr>
              <a:r>
                <a:rPr lang="zh-TW" altLang="en-US" sz="2000" b="1">
                  <a:solidFill>
                    <a:srgbClr val="E46C0A"/>
                  </a:solidFill>
                  <a:latin typeface="微軟正黑體" panose="020B0604030504040204" pitchFamily="34" charset="-120"/>
                  <a:ea typeface="微軟正黑體" panose="020B0604030504040204" pitchFamily="34" charset="-120"/>
                </a:rPr>
                <a:t>合計</a:t>
              </a:r>
              <a:r>
                <a:rPr lang="en-US" altLang="zh-TW" sz="2000" b="1">
                  <a:solidFill>
                    <a:srgbClr val="E46C0A"/>
                  </a:solidFill>
                  <a:latin typeface="微軟正黑體" panose="020B0604030504040204" pitchFamily="34" charset="-120"/>
                  <a:ea typeface="微軟正黑體" panose="020B0604030504040204" pitchFamily="34" charset="-120"/>
                </a:rPr>
                <a:t>17</a:t>
              </a:r>
              <a:r>
                <a:rPr lang="zh-TW" altLang="en-US" sz="2000" b="1">
                  <a:solidFill>
                    <a:srgbClr val="E46C0A"/>
                  </a:solidFill>
                  <a:latin typeface="微軟正黑體" panose="020B0604030504040204" pitchFamily="34" charset="-120"/>
                  <a:ea typeface="微軟正黑體" panose="020B0604030504040204" pitchFamily="34" charset="-120"/>
                </a:rPr>
                <a:t>處事業區域</a:t>
              </a:r>
              <a:endParaRPr lang="en-US" altLang="zh-TW" sz="2000" b="1">
                <a:solidFill>
                  <a:srgbClr val="E46C0A"/>
                </a:solidFill>
                <a:latin typeface="微軟正黑體" panose="020B0604030504040204" pitchFamily="34" charset="-120"/>
                <a:ea typeface="微軟正黑體" panose="020B0604030504040204" pitchFamily="34" charset="-120"/>
              </a:endParaRPr>
            </a:p>
            <a:p>
              <a:pPr algn="ctr">
                <a:lnSpc>
                  <a:spcPts val="2200"/>
                </a:lnSpc>
              </a:pPr>
              <a:r>
                <a:rPr lang="en-US" altLang="zh-TW" sz="2000" b="1">
                  <a:solidFill>
                    <a:srgbClr val="E46C0A"/>
                  </a:solidFill>
                  <a:latin typeface="微軟正黑體" panose="020B0604030504040204" pitchFamily="34" charset="-120"/>
                  <a:ea typeface="微軟正黑體" panose="020B0604030504040204" pitchFamily="34" charset="-120"/>
                </a:rPr>
                <a:t>(109</a:t>
              </a:r>
              <a:r>
                <a:rPr lang="zh-TW" altLang="en-US" sz="2000" b="1">
                  <a:solidFill>
                    <a:srgbClr val="E46C0A"/>
                  </a:solidFill>
                  <a:latin typeface="微軟正黑體" panose="020B0604030504040204" pitchFamily="34" charset="-120"/>
                  <a:ea typeface="微軟正黑體" panose="020B0604030504040204" pitchFamily="34" charset="-120"/>
                </a:rPr>
                <a:t>年</a:t>
              </a:r>
              <a:r>
                <a:rPr lang="en-US" altLang="zh-TW" sz="2000" b="1">
                  <a:solidFill>
                    <a:srgbClr val="E46C0A"/>
                  </a:solidFill>
                  <a:latin typeface="微軟正黑體" panose="020B0604030504040204" pitchFamily="34" charset="-120"/>
                  <a:ea typeface="微軟正黑體" panose="020B0604030504040204" pitchFamily="34" charset="-120"/>
                </a:rPr>
                <a:t>11</a:t>
              </a:r>
              <a:r>
                <a:rPr lang="zh-TW" altLang="en-US" sz="2000" b="1">
                  <a:solidFill>
                    <a:srgbClr val="E46C0A"/>
                  </a:solidFill>
                  <a:latin typeface="微軟正黑體" panose="020B0604030504040204" pitchFamily="34" charset="-120"/>
                  <a:ea typeface="微軟正黑體" panose="020B0604030504040204" pitchFamily="34" charset="-120"/>
                </a:rPr>
                <a:t>月</a:t>
              </a:r>
              <a:r>
                <a:rPr lang="en-US" altLang="zh-TW" sz="2000" b="1">
                  <a:solidFill>
                    <a:srgbClr val="E46C0A"/>
                  </a:solidFill>
                  <a:latin typeface="微軟正黑體" panose="020B0604030504040204" pitchFamily="34" charset="-120"/>
                  <a:ea typeface="微軟正黑體" panose="020B0604030504040204" pitchFamily="34" charset="-120"/>
                </a:rPr>
                <a:t>10</a:t>
              </a:r>
              <a:r>
                <a:rPr lang="zh-TW" altLang="en-US" sz="2000" b="1">
                  <a:solidFill>
                    <a:srgbClr val="E46C0A"/>
                  </a:solidFill>
                  <a:latin typeface="微軟正黑體" panose="020B0604030504040204" pitchFamily="34" charset="-120"/>
                  <a:ea typeface="微軟正黑體" panose="020B0604030504040204" pitchFamily="34" charset="-120"/>
                </a:rPr>
                <a:t>日公告</a:t>
              </a:r>
              <a:r>
                <a:rPr lang="en-US" altLang="zh-TW" sz="2000" b="1">
                  <a:solidFill>
                    <a:srgbClr val="E46C0A"/>
                  </a:solidFill>
                  <a:latin typeface="微軟正黑體" panose="020B0604030504040204" pitchFamily="34" charset="-120"/>
                  <a:ea typeface="微軟正黑體" panose="020B0604030504040204" pitchFamily="34" charset="-120"/>
                </a:rPr>
                <a:t>)</a:t>
              </a:r>
              <a:endParaRPr lang="zh-TW" altLang="en-US" sz="2000" b="1">
                <a:solidFill>
                  <a:srgbClr val="E46C0A"/>
                </a:solidFill>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80409010-BC88-4BA4-BF05-A0EBB594316F}"/>
                </a:ext>
              </a:extLst>
            </p:cNvPr>
            <p:cNvSpPr txBox="1"/>
            <p:nvPr/>
          </p:nvSpPr>
          <p:spPr>
            <a:xfrm>
              <a:off x="7240670" y="4667328"/>
              <a:ext cx="3593572" cy="698071"/>
            </a:xfrm>
            <a:prstGeom prst="rect">
              <a:avLst/>
            </a:prstGeom>
            <a:noFill/>
          </p:spPr>
          <p:txBody>
            <a:bodyPr wrap="square" lIns="0" tIns="36000" rIns="0">
              <a:spAutoFit/>
            </a:bodyPr>
            <a:lstStyle/>
            <a:p>
              <a:pPr algn="ctr">
                <a:buClr>
                  <a:srgbClr val="C00000"/>
                </a:buClr>
                <a:buSzPct val="145000"/>
              </a:pPr>
              <a:r>
                <a:rPr lang="zh-TW" altLang="en-US" sz="2000" b="1">
                  <a:solidFill>
                    <a:srgbClr val="465723"/>
                  </a:solidFill>
                  <a:effectLst/>
                  <a:latin typeface="Microsoft JhengHei"/>
                  <a:ea typeface="Microsoft JhengHei"/>
                  <a:cs typeface="Microsoft JhengHei"/>
                  <a:sym typeface="Microsoft JhengHei"/>
                </a:rPr>
                <a:t>現行正辦理南投、彰化事業區域變更，後續</a:t>
              </a:r>
              <a:r>
                <a:rPr lang="zh-TW" altLang="en-US" sz="2000" b="1">
                  <a:solidFill>
                    <a:srgbClr val="465723"/>
                  </a:solidFill>
                  <a:latin typeface="Microsoft JhengHei"/>
                  <a:ea typeface="Microsoft JhengHei"/>
                  <a:cs typeface="Microsoft JhengHei"/>
                  <a:sym typeface="Microsoft JhengHei"/>
                </a:rPr>
                <a:t>修正公告</a:t>
              </a:r>
              <a:endParaRPr lang="en-US" altLang="zh-TW" sz="2000" b="1">
                <a:solidFill>
                  <a:srgbClr val="465723"/>
                </a:solidFill>
                <a:latin typeface="Microsoft JhengHei"/>
                <a:ea typeface="Microsoft JhengHei"/>
                <a:cs typeface="Microsoft JhengHei"/>
                <a:sym typeface="Microsoft JhengHei"/>
              </a:endParaRPr>
            </a:p>
          </p:txBody>
        </p:sp>
        <p:cxnSp>
          <p:nvCxnSpPr>
            <p:cNvPr id="35" name="直線單箭頭接點 34">
              <a:extLst>
                <a:ext uri="{FF2B5EF4-FFF2-40B4-BE49-F238E27FC236}">
                  <a16:creationId xmlns:a16="http://schemas.microsoft.com/office/drawing/2014/main" id="{0AC732AD-C8A4-4923-945F-F1012E759442}"/>
                </a:ext>
              </a:extLst>
            </p:cNvPr>
            <p:cNvCxnSpPr>
              <a:cxnSpLocks/>
            </p:cNvCxnSpPr>
            <p:nvPr/>
          </p:nvCxnSpPr>
          <p:spPr>
            <a:xfrm>
              <a:off x="1265659" y="4254500"/>
              <a:ext cx="10011941" cy="0"/>
            </a:xfrm>
            <a:prstGeom prst="straightConnector1">
              <a:avLst/>
            </a:prstGeom>
            <a:ln w="127000">
              <a:solidFill>
                <a:srgbClr val="E46C0A"/>
              </a:solidFill>
              <a:tailEnd type="triangle"/>
            </a:ln>
            <a:effectLst>
              <a:outerShdw blurRad="40000" dist="23000" dir="5400000" rotWithShape="0">
                <a:srgbClr val="C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39" name="直線接點 38">
              <a:extLst>
                <a:ext uri="{FF2B5EF4-FFF2-40B4-BE49-F238E27FC236}">
                  <a16:creationId xmlns:a16="http://schemas.microsoft.com/office/drawing/2014/main" id="{26544786-87C0-49DA-999C-57689DCCC435}"/>
                </a:ext>
              </a:extLst>
            </p:cNvPr>
            <p:cNvCxnSpPr/>
            <p:nvPr/>
          </p:nvCxnSpPr>
          <p:spPr>
            <a:xfrm>
              <a:off x="5153176" y="4064000"/>
              <a:ext cx="0" cy="622300"/>
            </a:xfrm>
            <a:prstGeom prst="line">
              <a:avLst/>
            </a:prstGeom>
            <a:ln w="3810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1162426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152E60C0-24BC-49B3-8D4E-CEEF31FF701D}"/>
              </a:ext>
            </a:extLst>
          </p:cNvPr>
          <p:cNvGraphicFramePr>
            <a:graphicFrameLocks noGrp="1"/>
          </p:cNvGraphicFramePr>
          <p:nvPr>
            <p:extLst>
              <p:ext uri="{D42A27DB-BD31-4B8C-83A1-F6EECF244321}">
                <p14:modId xmlns:p14="http://schemas.microsoft.com/office/powerpoint/2010/main" val="2751037658"/>
              </p:ext>
            </p:extLst>
          </p:nvPr>
        </p:nvGraphicFramePr>
        <p:xfrm>
          <a:off x="1497624" y="1170301"/>
          <a:ext cx="9637486" cy="2560320"/>
        </p:xfrm>
        <a:graphic>
          <a:graphicData uri="http://schemas.openxmlformats.org/drawingml/2006/table">
            <a:tbl>
              <a:tblPr firstRow="1" firstCol="1" bandRow="1"/>
              <a:tblGrid>
                <a:gridCol w="1400334">
                  <a:extLst>
                    <a:ext uri="{9D8B030D-6E8A-4147-A177-3AD203B41FA5}">
                      <a16:colId xmlns:a16="http://schemas.microsoft.com/office/drawing/2014/main" val="3165125373"/>
                    </a:ext>
                  </a:extLst>
                </a:gridCol>
                <a:gridCol w="8237152">
                  <a:extLst>
                    <a:ext uri="{9D8B030D-6E8A-4147-A177-3AD203B41FA5}">
                      <a16:colId xmlns:a16="http://schemas.microsoft.com/office/drawing/2014/main" val="309299715"/>
                    </a:ext>
                  </a:extLst>
                </a:gridCol>
              </a:tblGrid>
              <a:tr h="344458">
                <a:tc>
                  <a:txBody>
                    <a:bodyPr/>
                    <a:lstStyle/>
                    <a:p>
                      <a:pPr algn="ctr">
                        <a:lnSpc>
                          <a:spcPct val="100000"/>
                        </a:lnSpc>
                        <a:spcBef>
                          <a:spcPts val="0"/>
                        </a:spcBef>
                        <a:spcAft>
                          <a:spcPts val="0"/>
                        </a:spcAft>
                      </a:pPr>
                      <a:r>
                        <a:rPr lang="zh-TW" altLang="en-US"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條序</a:t>
                      </a:r>
                      <a:endPar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6228"/>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Bef>
                          <a:spcPts val="0"/>
                        </a:spcBef>
                        <a:spcAft>
                          <a:spcPts val="0"/>
                        </a:spcAft>
                      </a:pPr>
                      <a:r>
                        <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a:t>
                      </a:r>
                      <a:r>
                        <a:rPr lang="en-US"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24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文</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6228"/>
                    </a:solidFill>
                  </a:tcPr>
                </a:tc>
                <a:extLst>
                  <a:ext uri="{0D108BD9-81ED-4DB2-BD59-A6C34878D82A}">
                    <a16:rowId xmlns:a16="http://schemas.microsoft.com/office/drawing/2014/main" val="2406465701"/>
                  </a:ext>
                </a:extLst>
              </a:tr>
              <a:tr h="1033373">
                <a:tc>
                  <a:txBody>
                    <a:bodyPr/>
                    <a:lstStyle/>
                    <a:p>
                      <a:pPr marL="0" indent="0" algn="ctr">
                        <a:spcBef>
                          <a:spcPts val="0"/>
                        </a:spcBef>
                        <a:spcAft>
                          <a:spcPts val="0"/>
                        </a:spcAft>
                      </a:pPr>
                      <a:r>
                        <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just">
                        <a:spcBef>
                          <a:spcPts val="0"/>
                        </a:spcBef>
                        <a:spcAft>
                          <a:spcPts val="0"/>
                        </a:spcAft>
                      </a:pPr>
                      <a:r>
                        <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主管機關應劃設農田水利設施範圍，加以管理維護，並公告之；其變更、廢止時，亦同。涉及原住民族地區者，由主管機關會商中央原住民族主管機關公告之。</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8913033"/>
                  </a:ext>
                </a:extLst>
              </a:tr>
              <a:tr h="1033373">
                <a:tc>
                  <a:txBody>
                    <a:bodyPr/>
                    <a:lstStyle/>
                    <a:p>
                      <a:pPr marL="0" indent="0" algn="ctr">
                        <a:spcBef>
                          <a:spcPts val="0"/>
                        </a:spcBef>
                        <a:spcAft>
                          <a:spcPts val="0"/>
                        </a:spcAft>
                      </a:pPr>
                      <a:r>
                        <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農田灌溉排水管理辦法</a:t>
                      </a:r>
                      <a:r>
                        <a:rPr lang="en-US" altLang="zh-TW"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just">
                        <a:spcBef>
                          <a:spcPts val="0"/>
                        </a:spcBef>
                        <a:spcAft>
                          <a:spcPts val="0"/>
                        </a:spcAft>
                      </a:pPr>
                      <a:r>
                        <a:rPr lang="en-US" altLang="zh-TW"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依下列基準，劃設農田水利設施範圍「一、農田水利設施座落土地及設施邊緣。</a:t>
                      </a:r>
                      <a:r>
                        <a:rPr lang="zh-TW" altLang="en-US" sz="2400" b="1" u="none" kern="100">
                          <a:solidFill>
                            <a:srgbClr val="E46C0A"/>
                          </a:solidFill>
                          <a:effectLst/>
                          <a:latin typeface="微軟正黑體" panose="020B0604030504040204" pitchFamily="34" charset="-120"/>
                          <a:ea typeface="微軟正黑體" panose="020B0604030504040204" pitchFamily="34" charset="-120"/>
                          <a:cs typeface="Times New Roman" panose="02020603050405020304" pitchFamily="18" charset="0"/>
                        </a:rPr>
                        <a:t>二、灌溉渠道之取水口至農田排水前。三、農田排水渠道之農田排水口至農田排水終點」</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1427057"/>
                  </a:ext>
                </a:extLst>
              </a:tr>
            </a:tbl>
          </a:graphicData>
        </a:graphic>
      </p:graphicFrame>
      <p:sp>
        <p:nvSpPr>
          <p:cNvPr id="9" name="Google Shape;43;p2">
            <a:extLst>
              <a:ext uri="{FF2B5EF4-FFF2-40B4-BE49-F238E27FC236}">
                <a16:creationId xmlns:a16="http://schemas.microsoft.com/office/drawing/2014/main" id="{62E9CC30-1341-43C6-998E-95E617ED78A9}"/>
              </a:ext>
            </a:extLst>
          </p:cNvPr>
          <p:cNvSpPr txBox="1"/>
          <p:nvPr/>
        </p:nvSpPr>
        <p:spPr>
          <a:xfrm>
            <a:off x="605624" y="617279"/>
            <a:ext cx="4750654" cy="558659"/>
          </a:xfrm>
          <a:prstGeom prst="round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p>
            <a:pPr marL="342900" indent="-342900">
              <a:lnSpc>
                <a:spcPct val="120000"/>
              </a:lnSpc>
              <a:buClr>
                <a:schemeClr val="tx1"/>
              </a:buClr>
              <a:buSzPct val="100000"/>
              <a:buFont typeface="Wingdings" panose="05000000000000000000" pitchFamily="2" charset="2"/>
              <a:buChar char="u"/>
            </a:pPr>
            <a:r>
              <a:rPr lang="zh-TW" altLang="en-US" sz="2400" b="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設施範圍劃設規定</a:t>
            </a:r>
            <a:endParaRPr lang="zh-TW" altLang="en-US" sz="2400" b="1">
              <a:solidFill>
                <a:schemeClr val="tx1"/>
              </a:solidFill>
              <a:effectLst/>
              <a:latin typeface="Microsoft JhengHei"/>
              <a:ea typeface="Microsoft JhengHei"/>
              <a:cs typeface="Microsoft JhengHei"/>
              <a:sym typeface="Microsoft JhengHei"/>
            </a:endParaRPr>
          </a:p>
        </p:txBody>
      </p:sp>
      <p:sp>
        <p:nvSpPr>
          <p:cNvPr id="40" name="矩形 39">
            <a:extLst>
              <a:ext uri="{FF2B5EF4-FFF2-40B4-BE49-F238E27FC236}">
                <a16:creationId xmlns:a16="http://schemas.microsoft.com/office/drawing/2014/main" id="{B4F3DCC0-6BB2-4094-9E1D-74E13BC7A428}"/>
              </a:ext>
            </a:extLst>
          </p:cNvPr>
          <p:cNvSpPr/>
          <p:nvPr/>
        </p:nvSpPr>
        <p:spPr>
          <a:xfrm>
            <a:off x="8359" y="2635553"/>
            <a:ext cx="1265659" cy="1105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a:solidFill>
                  <a:srgbClr val="E46C0A"/>
                </a:solidFill>
                <a:latin typeface="微軟正黑體" panose="020B0604030504040204" pitchFamily="34" charset="-120"/>
                <a:ea typeface="微軟正黑體" panose="020B0604030504040204" pitchFamily="34" charset="-120"/>
              </a:rPr>
              <a:t>以渠道「起迄點」劃設</a:t>
            </a:r>
          </a:p>
        </p:txBody>
      </p:sp>
      <p:sp>
        <p:nvSpPr>
          <p:cNvPr id="41" name="左大括弧 40">
            <a:extLst>
              <a:ext uri="{FF2B5EF4-FFF2-40B4-BE49-F238E27FC236}">
                <a16:creationId xmlns:a16="http://schemas.microsoft.com/office/drawing/2014/main" id="{A6B63496-9B38-4CCC-BD52-DB829825A972}"/>
              </a:ext>
            </a:extLst>
          </p:cNvPr>
          <p:cNvSpPr/>
          <p:nvPr/>
        </p:nvSpPr>
        <p:spPr>
          <a:xfrm>
            <a:off x="1265658" y="2635553"/>
            <a:ext cx="231966" cy="1095068"/>
          </a:xfrm>
          <a:prstGeom prst="leftBrace">
            <a:avLst>
              <a:gd name="adj1" fmla="val 8333"/>
              <a:gd name="adj2" fmla="val 50891"/>
            </a:avLst>
          </a:prstGeom>
          <a:ln w="25400">
            <a:solidFill>
              <a:srgbClr val="E46C0A"/>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4F576E1E-DF25-41B9-B708-E84A2EC1C245}"/>
              </a:ext>
            </a:extLst>
          </p:cNvPr>
          <p:cNvPicPr>
            <a:picLocks noChangeAspect="1"/>
          </p:cNvPicPr>
          <p:nvPr/>
        </p:nvPicPr>
        <p:blipFill>
          <a:blip r:embed="rId3"/>
          <a:stretch>
            <a:fillRect/>
          </a:stretch>
        </p:blipFill>
        <p:spPr>
          <a:xfrm>
            <a:off x="246392" y="-53884"/>
            <a:ext cx="907747" cy="864000"/>
          </a:xfrm>
          <a:prstGeom prst="rect">
            <a:avLst/>
          </a:prstGeom>
        </p:spPr>
      </p:pic>
      <p:sp>
        <p:nvSpPr>
          <p:cNvPr id="24" name="文字方塊 23">
            <a:extLst>
              <a:ext uri="{FF2B5EF4-FFF2-40B4-BE49-F238E27FC236}">
                <a16:creationId xmlns:a16="http://schemas.microsoft.com/office/drawing/2014/main" id="{80E4C68A-F311-47CF-ADB8-E56006BD659C}"/>
              </a:ext>
            </a:extLst>
          </p:cNvPr>
          <p:cNvSpPr txBox="1"/>
          <p:nvPr/>
        </p:nvSpPr>
        <p:spPr>
          <a:xfrm>
            <a:off x="1134475" y="23989"/>
            <a:ext cx="9828332"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（第五條：設施範圍劃設公告）</a:t>
            </a:r>
            <a:endParaRPr lang="zh-TW" altLang="en-US" sz="3200">
              <a:latin typeface="微軟正黑體" panose="020B0604030504040204" pitchFamily="34" charset="-120"/>
              <a:ea typeface="微軟正黑體" panose="020B0604030504040204" pitchFamily="34" charset="-120"/>
            </a:endParaRPr>
          </a:p>
        </p:txBody>
      </p:sp>
      <p:grpSp>
        <p:nvGrpSpPr>
          <p:cNvPr id="26" name="群組 25">
            <a:extLst>
              <a:ext uri="{FF2B5EF4-FFF2-40B4-BE49-F238E27FC236}">
                <a16:creationId xmlns:a16="http://schemas.microsoft.com/office/drawing/2014/main" id="{A74FA3E8-0A08-44DE-9D6A-6D70B202F78D}"/>
              </a:ext>
            </a:extLst>
          </p:cNvPr>
          <p:cNvGrpSpPr/>
          <p:nvPr/>
        </p:nvGrpSpPr>
        <p:grpSpPr>
          <a:xfrm>
            <a:off x="986599" y="4252216"/>
            <a:ext cx="10538651" cy="2037036"/>
            <a:chOff x="1032382" y="4064000"/>
            <a:chExt cx="10538651" cy="2037036"/>
          </a:xfrm>
        </p:grpSpPr>
        <p:sp>
          <p:nvSpPr>
            <p:cNvPr id="29" name="矩形: 圓角 8">
              <a:extLst>
                <a:ext uri="{FF2B5EF4-FFF2-40B4-BE49-F238E27FC236}">
                  <a16:creationId xmlns:a16="http://schemas.microsoft.com/office/drawing/2014/main" id="{88774F4C-B438-44BD-AB7C-14E630BCD7F0}"/>
                </a:ext>
              </a:extLst>
            </p:cNvPr>
            <p:cNvSpPr/>
            <p:nvPr/>
          </p:nvSpPr>
          <p:spPr>
            <a:xfrm>
              <a:off x="6672614" y="4790288"/>
              <a:ext cx="3092521" cy="1310748"/>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36000" rIns="36000" rtlCol="0" anchor="ctr"/>
            <a:lstStyle/>
            <a:p>
              <a:pPr algn="ctr">
                <a:lnSpc>
                  <a:spcPts val="2200"/>
                </a:lnSpc>
              </a:pPr>
              <a:r>
                <a:rPr lang="zh-TW" altLang="en-US" sz="2000" b="1">
                  <a:solidFill>
                    <a:srgbClr val="E46C0A"/>
                  </a:solidFill>
                  <a:latin typeface="微軟正黑體" panose="020B0604030504040204" pitchFamily="34" charset="-120"/>
                  <a:ea typeface="微軟正黑體" panose="020B0604030504040204" pitchFamily="34" charset="-120"/>
                </a:rPr>
                <a:t>宜、北、投、彰、雲、高、屏、七、瑠</a:t>
              </a:r>
              <a:endParaRPr lang="en-US" altLang="zh-TW" sz="2000" b="1">
                <a:solidFill>
                  <a:srgbClr val="E46C0A"/>
                </a:solidFill>
                <a:latin typeface="微軟正黑體" panose="020B0604030504040204" pitchFamily="34" charset="-120"/>
                <a:ea typeface="微軟正黑體" panose="020B0604030504040204" pitchFamily="34" charset="-120"/>
                <a:cs typeface="Arial"/>
              </a:endParaRPr>
            </a:p>
            <a:p>
              <a:pPr algn="ctr">
                <a:lnSpc>
                  <a:spcPts val="2200"/>
                </a:lnSpc>
              </a:pPr>
              <a:r>
                <a:rPr lang="zh-TW" altLang="en-US" sz="2000" b="1">
                  <a:solidFill>
                    <a:srgbClr val="E46C0A"/>
                  </a:solidFill>
                  <a:latin typeface="微軟正黑體" panose="020B0604030504040204" pitchFamily="34" charset="-120"/>
                  <a:ea typeface="微軟正黑體" panose="020B0604030504040204" pitchFamily="34" charset="-120"/>
                  <a:cs typeface="Arial"/>
                </a:rPr>
                <a:t>修正九處</a:t>
              </a:r>
              <a:r>
                <a:rPr lang="en-US" altLang="zh-TW" sz="2000" b="1">
                  <a:solidFill>
                    <a:srgbClr val="E46C0A"/>
                  </a:solidFill>
                  <a:latin typeface="微軟正黑體" panose="020B0604030504040204" pitchFamily="34" charset="-120"/>
                  <a:ea typeface="微軟正黑體" panose="020B0604030504040204" pitchFamily="34" charset="-120"/>
                  <a:cs typeface="Arial"/>
                </a:rPr>
                <a:t>1000</a:t>
              </a:r>
              <a:r>
                <a:rPr lang="zh-TW" altLang="en-US" sz="2000" b="1">
                  <a:solidFill>
                    <a:srgbClr val="E46C0A"/>
                  </a:solidFill>
                  <a:latin typeface="微軟正黑體" panose="020B0604030504040204" pitchFamily="34" charset="-120"/>
                  <a:ea typeface="微軟正黑體" panose="020B0604030504040204" pitchFamily="34" charset="-120"/>
                  <a:cs typeface="Arial"/>
                </a:rPr>
                <a:t>餘條圳路</a:t>
              </a:r>
              <a:br>
                <a:rPr lang="en-US" altLang="zh-TW" sz="2000" b="1">
                  <a:solidFill>
                    <a:srgbClr val="E46C0A"/>
                  </a:solidFill>
                  <a:latin typeface="微軟正黑體" panose="020B0604030504040204" pitchFamily="34" charset="-120"/>
                  <a:ea typeface="微軟正黑體" panose="020B0604030504040204" pitchFamily="34" charset="-120"/>
                  <a:cs typeface="Arial"/>
                </a:rPr>
              </a:br>
              <a:r>
                <a:rPr lang="en-US" altLang="zh-TW" sz="2000" b="1">
                  <a:solidFill>
                    <a:srgbClr val="E46C0A"/>
                  </a:solidFill>
                  <a:latin typeface="微軟正黑體" panose="020B0604030504040204" pitchFamily="34" charset="-120"/>
                  <a:ea typeface="微軟正黑體" panose="020B0604030504040204" pitchFamily="34" charset="-120"/>
                  <a:cs typeface="Arial"/>
                </a:rPr>
                <a:t>(111</a:t>
              </a:r>
              <a:r>
                <a:rPr lang="zh-TW" altLang="en-US" sz="2000" b="1">
                  <a:solidFill>
                    <a:srgbClr val="E46C0A"/>
                  </a:solidFill>
                  <a:latin typeface="微軟正黑體" panose="020B0604030504040204" pitchFamily="34" charset="-120"/>
                  <a:ea typeface="微軟正黑體" panose="020B0604030504040204" pitchFamily="34" charset="-120"/>
                  <a:cs typeface="Arial"/>
                </a:rPr>
                <a:t>年</a:t>
              </a:r>
              <a:r>
                <a:rPr lang="en-US" altLang="zh-TW" sz="2000" b="1">
                  <a:solidFill>
                    <a:srgbClr val="E46C0A"/>
                  </a:solidFill>
                  <a:latin typeface="微軟正黑體" panose="020B0604030504040204" pitchFamily="34" charset="-120"/>
                  <a:ea typeface="微軟正黑體" panose="020B0604030504040204" pitchFamily="34" charset="-120"/>
                  <a:cs typeface="Arial"/>
                </a:rPr>
                <a:t>3</a:t>
              </a:r>
              <a:r>
                <a:rPr lang="zh-TW" altLang="en-US" sz="2000" b="1">
                  <a:solidFill>
                    <a:srgbClr val="E46C0A"/>
                  </a:solidFill>
                  <a:latin typeface="微軟正黑體" panose="020B0604030504040204" pitchFamily="34" charset="-120"/>
                  <a:ea typeface="微軟正黑體" panose="020B0604030504040204" pitchFamily="34" charset="-120"/>
                  <a:cs typeface="Arial"/>
                </a:rPr>
                <a:t>月</a:t>
              </a:r>
              <a:r>
                <a:rPr lang="en-US" altLang="zh-TW" sz="2000" b="1">
                  <a:solidFill>
                    <a:srgbClr val="E46C0A"/>
                  </a:solidFill>
                  <a:latin typeface="微軟正黑體" panose="020B0604030504040204" pitchFamily="34" charset="-120"/>
                  <a:ea typeface="微軟正黑體" panose="020B0604030504040204" pitchFamily="34" charset="-120"/>
                  <a:cs typeface="Arial"/>
                </a:rPr>
                <a:t>11</a:t>
              </a:r>
              <a:r>
                <a:rPr lang="zh-TW" altLang="en-US" sz="2000" b="1">
                  <a:solidFill>
                    <a:srgbClr val="E46C0A"/>
                  </a:solidFill>
                  <a:latin typeface="微軟正黑體" panose="020B0604030504040204" pitchFamily="34" charset="-120"/>
                  <a:ea typeface="微軟正黑體" panose="020B0604030504040204" pitchFamily="34" charset="-120"/>
                  <a:cs typeface="Arial"/>
                </a:rPr>
                <a:t>日修正公告</a:t>
              </a:r>
              <a:r>
                <a:rPr lang="en-US" altLang="zh-TW" sz="2000" b="1">
                  <a:solidFill>
                    <a:srgbClr val="E46C0A"/>
                  </a:solidFill>
                  <a:latin typeface="微軟正黑體" panose="020B0604030504040204" pitchFamily="34" charset="-120"/>
                  <a:ea typeface="微軟正黑體" panose="020B0604030504040204" pitchFamily="34" charset="-120"/>
                  <a:cs typeface="Arial"/>
                </a:rPr>
                <a:t>)</a:t>
              </a:r>
            </a:p>
            <a:p>
              <a:pPr algn="ctr">
                <a:lnSpc>
                  <a:spcPts val="2200"/>
                </a:lnSpc>
              </a:pPr>
              <a:r>
                <a:rPr lang="zh-TW" altLang="en-US" sz="2000" b="1">
                  <a:solidFill>
                    <a:srgbClr val="E46C0A"/>
                  </a:solidFill>
                  <a:latin typeface="微軟正黑體" panose="020B0604030504040204" pitchFamily="34" charset="-120"/>
                  <a:ea typeface="微軟正黑體" panose="020B0604030504040204" pitchFamily="34" charset="-120"/>
                  <a:cs typeface="Arial"/>
                </a:rPr>
                <a:t>新增大排</a:t>
              </a:r>
              <a:endParaRPr lang="en-US" altLang="zh-TW" sz="2000" b="1">
                <a:solidFill>
                  <a:srgbClr val="E46C0A"/>
                </a:solidFill>
                <a:latin typeface="微軟正黑體" panose="020B0604030504040204" pitchFamily="34" charset="-120"/>
                <a:ea typeface="微軟正黑體" panose="020B0604030504040204" pitchFamily="34" charset="-120"/>
                <a:cs typeface="Arial"/>
              </a:endParaRPr>
            </a:p>
          </p:txBody>
        </p:sp>
        <p:sp>
          <p:nvSpPr>
            <p:cNvPr id="30" name="文字方塊 29">
              <a:extLst>
                <a:ext uri="{FF2B5EF4-FFF2-40B4-BE49-F238E27FC236}">
                  <a16:creationId xmlns:a16="http://schemas.microsoft.com/office/drawing/2014/main" id="{B200D044-07CD-49C1-BD2B-C12A4375F624}"/>
                </a:ext>
              </a:extLst>
            </p:cNvPr>
            <p:cNvSpPr txBox="1"/>
            <p:nvPr/>
          </p:nvSpPr>
          <p:spPr>
            <a:xfrm>
              <a:off x="1032382" y="4790288"/>
              <a:ext cx="2746495" cy="1220847"/>
            </a:xfrm>
            <a:prstGeom prst="rect">
              <a:avLst/>
            </a:prstGeom>
            <a:noFill/>
          </p:spPr>
          <p:txBody>
            <a:bodyPr wrap="square" lIns="36000" rIns="36000">
              <a:spAutoFit/>
            </a:bodyPr>
            <a:lstStyle/>
            <a:p>
              <a:pPr algn="ctr">
                <a:lnSpc>
                  <a:spcPts val="2200"/>
                </a:lnSpc>
              </a:pPr>
              <a:r>
                <a:rPr lang="zh-TW" altLang="en-US" sz="2000" b="1">
                  <a:solidFill>
                    <a:srgbClr val="E46C0A"/>
                  </a:solidFill>
                  <a:latin typeface="微軟正黑體" panose="020B0604030504040204" pitchFamily="34" charset="-120"/>
                  <a:ea typeface="微軟正黑體" panose="020B0604030504040204" pitchFamily="34" charset="-120"/>
                </a:rPr>
                <a:t>宜、北、投、彰、雲、高、屏、七、瑠</a:t>
              </a:r>
              <a:endParaRPr lang="en-US" altLang="zh-TW" sz="2000" b="1">
                <a:solidFill>
                  <a:srgbClr val="E46C0A"/>
                </a:solidFill>
                <a:latin typeface="微軟正黑體" panose="020B0604030504040204" pitchFamily="34" charset="-120"/>
                <a:ea typeface="微軟正黑體" panose="020B0604030504040204" pitchFamily="34" charset="-120"/>
              </a:endParaRPr>
            </a:p>
            <a:p>
              <a:pPr algn="ctr">
                <a:lnSpc>
                  <a:spcPts val="2200"/>
                </a:lnSpc>
              </a:pPr>
              <a:r>
                <a:rPr lang="zh-TW" altLang="en-US" sz="2000" b="1">
                  <a:solidFill>
                    <a:srgbClr val="E46C0A"/>
                  </a:solidFill>
                  <a:latin typeface="微軟正黑體" panose="020B0604030504040204" pitchFamily="34" charset="-120"/>
                  <a:ea typeface="微軟正黑體" panose="020B0604030504040204" pitchFamily="34" charset="-120"/>
                </a:rPr>
                <a:t>合計九處</a:t>
              </a:r>
              <a:r>
                <a:rPr lang="en-US" altLang="zh-TW" sz="2000" b="1">
                  <a:solidFill>
                    <a:srgbClr val="E46C0A"/>
                  </a:solidFill>
                  <a:latin typeface="微軟正黑體" panose="020B0604030504040204" pitchFamily="34" charset="-120"/>
                  <a:ea typeface="微軟正黑體" panose="020B0604030504040204" pitchFamily="34" charset="-120"/>
                </a:rPr>
                <a:t>823</a:t>
              </a:r>
              <a:r>
                <a:rPr lang="zh-TW" altLang="en-US" sz="2000" b="1">
                  <a:solidFill>
                    <a:srgbClr val="E46C0A"/>
                  </a:solidFill>
                  <a:latin typeface="微軟正黑體" panose="020B0604030504040204" pitchFamily="34" charset="-120"/>
                  <a:ea typeface="微軟正黑體" panose="020B0604030504040204" pitchFamily="34" charset="-120"/>
                </a:rPr>
                <a:t>條圳路</a:t>
              </a:r>
              <a:endParaRPr lang="en-US" altLang="zh-TW" sz="2000" b="1">
                <a:solidFill>
                  <a:srgbClr val="E46C0A"/>
                </a:solidFill>
                <a:latin typeface="微軟正黑體" panose="020B0604030504040204" pitchFamily="34" charset="-120"/>
                <a:ea typeface="微軟正黑體" panose="020B0604030504040204" pitchFamily="34" charset="-120"/>
              </a:endParaRPr>
            </a:p>
            <a:p>
              <a:pPr algn="ctr">
                <a:lnSpc>
                  <a:spcPts val="2200"/>
                </a:lnSpc>
              </a:pPr>
              <a:r>
                <a:rPr lang="en-US" altLang="zh-TW" sz="2000" b="1">
                  <a:solidFill>
                    <a:srgbClr val="E46C0A"/>
                  </a:solidFill>
                  <a:latin typeface="微軟正黑體" panose="020B0604030504040204" pitchFamily="34" charset="-120"/>
                  <a:ea typeface="微軟正黑體" panose="020B0604030504040204" pitchFamily="34" charset="-120"/>
                </a:rPr>
                <a:t>(110</a:t>
              </a:r>
              <a:r>
                <a:rPr lang="zh-TW" altLang="en-US" sz="2000" b="1">
                  <a:solidFill>
                    <a:srgbClr val="E46C0A"/>
                  </a:solidFill>
                  <a:latin typeface="微軟正黑體" panose="020B0604030504040204" pitchFamily="34" charset="-120"/>
                  <a:ea typeface="微軟正黑體" panose="020B0604030504040204" pitchFamily="34" charset="-120"/>
                </a:rPr>
                <a:t>年</a:t>
              </a:r>
              <a:r>
                <a:rPr lang="en-US" altLang="zh-TW" sz="2000" b="1">
                  <a:solidFill>
                    <a:srgbClr val="E46C0A"/>
                  </a:solidFill>
                  <a:latin typeface="微軟正黑體" panose="020B0604030504040204" pitchFamily="34" charset="-120"/>
                  <a:ea typeface="微軟正黑體" panose="020B0604030504040204" pitchFamily="34" charset="-120"/>
                </a:rPr>
                <a:t>5</a:t>
              </a:r>
              <a:r>
                <a:rPr lang="zh-TW" altLang="en-US" sz="2000" b="1">
                  <a:solidFill>
                    <a:srgbClr val="E46C0A"/>
                  </a:solidFill>
                  <a:latin typeface="微軟正黑體" panose="020B0604030504040204" pitchFamily="34" charset="-120"/>
                  <a:ea typeface="微軟正黑體" panose="020B0604030504040204" pitchFamily="34" charset="-120"/>
                </a:rPr>
                <a:t>月</a:t>
              </a:r>
              <a:r>
                <a:rPr lang="en-US" altLang="zh-TW" sz="2000" b="1">
                  <a:solidFill>
                    <a:srgbClr val="E46C0A"/>
                  </a:solidFill>
                  <a:latin typeface="微軟正黑體" panose="020B0604030504040204" pitchFamily="34" charset="-120"/>
                  <a:ea typeface="微軟正黑體" panose="020B0604030504040204" pitchFamily="34" charset="-120"/>
                </a:rPr>
                <a:t>24</a:t>
              </a:r>
              <a:r>
                <a:rPr lang="zh-TW" altLang="en-US" sz="2000" b="1">
                  <a:solidFill>
                    <a:srgbClr val="E46C0A"/>
                  </a:solidFill>
                  <a:latin typeface="微軟正黑體" panose="020B0604030504040204" pitchFamily="34" charset="-120"/>
                  <a:ea typeface="微軟正黑體" panose="020B0604030504040204" pitchFamily="34" charset="-120"/>
                </a:rPr>
                <a:t>日公告</a:t>
              </a:r>
              <a:r>
                <a:rPr lang="en-US" altLang="zh-TW" sz="2000" b="1">
                  <a:solidFill>
                    <a:srgbClr val="E46C0A"/>
                  </a:solidFill>
                  <a:latin typeface="微軟正黑體" panose="020B0604030504040204" pitchFamily="34" charset="-120"/>
                  <a:ea typeface="微軟正黑體" panose="020B0604030504040204" pitchFamily="34" charset="-120"/>
                </a:rPr>
                <a:t>)</a:t>
              </a:r>
              <a:endParaRPr lang="zh-TW" altLang="en-US" sz="2000" b="1">
                <a:solidFill>
                  <a:srgbClr val="E46C0A"/>
                </a:solidFill>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80409010-BC88-4BA4-BF05-A0EBB594316F}"/>
                </a:ext>
              </a:extLst>
            </p:cNvPr>
            <p:cNvSpPr txBox="1"/>
            <p:nvPr/>
          </p:nvSpPr>
          <p:spPr>
            <a:xfrm>
              <a:off x="9870638" y="4697286"/>
              <a:ext cx="1380546" cy="1313624"/>
            </a:xfrm>
            <a:prstGeom prst="rect">
              <a:avLst/>
            </a:prstGeom>
            <a:noFill/>
          </p:spPr>
          <p:txBody>
            <a:bodyPr wrap="square" lIns="0" tIns="36000" rIns="0">
              <a:spAutoFit/>
            </a:bodyPr>
            <a:lstStyle/>
            <a:p>
              <a:pPr algn="ctr">
                <a:buClr>
                  <a:srgbClr val="C00000"/>
                </a:buClr>
                <a:buSzPct val="145000"/>
              </a:pPr>
              <a:r>
                <a:rPr lang="zh-TW" altLang="en-US" sz="2000" b="1">
                  <a:solidFill>
                    <a:srgbClr val="465723"/>
                  </a:solidFill>
                  <a:effectLst/>
                  <a:latin typeface="Microsoft JhengHei"/>
                  <a:ea typeface="Microsoft JhengHei"/>
                  <a:cs typeface="Microsoft JhengHei"/>
                  <a:sym typeface="Microsoft JhengHei"/>
                </a:rPr>
                <a:t>盤點支線、修正起訖點</a:t>
              </a:r>
              <a:endParaRPr lang="en-US" altLang="zh-TW" sz="2000" b="1">
                <a:solidFill>
                  <a:srgbClr val="465723"/>
                </a:solidFill>
                <a:effectLst/>
                <a:latin typeface="Microsoft JhengHei"/>
                <a:ea typeface="Microsoft JhengHei"/>
                <a:cs typeface="Microsoft JhengHei"/>
                <a:sym typeface="Microsoft JhengHei"/>
              </a:endParaRPr>
            </a:p>
            <a:p>
              <a:pPr algn="ctr">
                <a:buClr>
                  <a:srgbClr val="C00000"/>
                </a:buClr>
                <a:buSzPct val="145000"/>
              </a:pPr>
              <a:r>
                <a:rPr lang="zh-TW" altLang="en-US" sz="2000" b="1">
                  <a:solidFill>
                    <a:srgbClr val="465723"/>
                  </a:solidFill>
                  <a:effectLst/>
                  <a:latin typeface="Microsoft JhengHei"/>
                  <a:ea typeface="Microsoft JhengHei"/>
                  <a:cs typeface="Microsoft JhengHei"/>
                  <a:sym typeface="Microsoft JhengHei"/>
                </a:rPr>
                <a:t>持續清查及公告</a:t>
              </a:r>
            </a:p>
          </p:txBody>
        </p:sp>
        <p:cxnSp>
          <p:nvCxnSpPr>
            <p:cNvPr id="35" name="直線單箭頭接點 34">
              <a:extLst>
                <a:ext uri="{FF2B5EF4-FFF2-40B4-BE49-F238E27FC236}">
                  <a16:creationId xmlns:a16="http://schemas.microsoft.com/office/drawing/2014/main" id="{0AC732AD-C8A4-4923-945F-F1012E759442}"/>
                </a:ext>
              </a:extLst>
            </p:cNvPr>
            <p:cNvCxnSpPr>
              <a:cxnSpLocks/>
            </p:cNvCxnSpPr>
            <p:nvPr/>
          </p:nvCxnSpPr>
          <p:spPr>
            <a:xfrm>
              <a:off x="1265659" y="4254500"/>
              <a:ext cx="10305374" cy="0"/>
            </a:xfrm>
            <a:prstGeom prst="straightConnector1">
              <a:avLst/>
            </a:prstGeom>
            <a:ln w="127000">
              <a:solidFill>
                <a:srgbClr val="E46C0A"/>
              </a:solidFill>
              <a:tailEnd type="triangle"/>
            </a:ln>
            <a:effectLst>
              <a:outerShdw blurRad="40000" dist="23000" dir="5400000" rotWithShape="0">
                <a:srgbClr val="C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49" name="直線接點 48">
              <a:extLst>
                <a:ext uri="{FF2B5EF4-FFF2-40B4-BE49-F238E27FC236}">
                  <a16:creationId xmlns:a16="http://schemas.microsoft.com/office/drawing/2014/main" id="{3192219D-6782-43AB-BF60-30546CF81056}"/>
                </a:ext>
              </a:extLst>
            </p:cNvPr>
            <p:cNvCxnSpPr/>
            <p:nvPr/>
          </p:nvCxnSpPr>
          <p:spPr>
            <a:xfrm>
              <a:off x="4998950" y="4064000"/>
              <a:ext cx="0" cy="622300"/>
            </a:xfrm>
            <a:prstGeom prst="line">
              <a:avLst/>
            </a:prstGeom>
            <a:ln w="3810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直線接點 38">
              <a:extLst>
                <a:ext uri="{FF2B5EF4-FFF2-40B4-BE49-F238E27FC236}">
                  <a16:creationId xmlns:a16="http://schemas.microsoft.com/office/drawing/2014/main" id="{26544786-87C0-49DA-999C-57689DCCC435}"/>
                </a:ext>
              </a:extLst>
            </p:cNvPr>
            <p:cNvCxnSpPr/>
            <p:nvPr/>
          </p:nvCxnSpPr>
          <p:spPr>
            <a:xfrm>
              <a:off x="2298414" y="4064000"/>
              <a:ext cx="0" cy="622300"/>
            </a:xfrm>
            <a:prstGeom prst="line">
              <a:avLst/>
            </a:prstGeom>
            <a:ln w="3810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矩形: 圓角 8">
              <a:extLst>
                <a:ext uri="{FF2B5EF4-FFF2-40B4-BE49-F238E27FC236}">
                  <a16:creationId xmlns:a16="http://schemas.microsoft.com/office/drawing/2014/main" id="{88774F4C-B438-44BD-AB7C-14E630BCD7F0}"/>
                </a:ext>
              </a:extLst>
            </p:cNvPr>
            <p:cNvSpPr/>
            <p:nvPr/>
          </p:nvSpPr>
          <p:spPr>
            <a:xfrm>
              <a:off x="3778877" y="4744345"/>
              <a:ext cx="2934830" cy="1220847"/>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36000" rIns="36000" rtlCol="0" anchor="ctr"/>
            <a:lstStyle/>
            <a:p>
              <a:pPr algn="ctr">
                <a:lnSpc>
                  <a:spcPts val="2200"/>
                </a:lnSpc>
              </a:pPr>
              <a:r>
                <a:rPr lang="zh-TW" altLang="en-US" sz="2000" b="1">
                  <a:solidFill>
                    <a:srgbClr val="E46C0A"/>
                  </a:solidFill>
                  <a:latin typeface="微軟正黑體" panose="020B0604030504040204" pitchFamily="34" charset="-120"/>
                  <a:ea typeface="微軟正黑體" panose="020B0604030504040204" pitchFamily="34" charset="-120"/>
                  <a:cs typeface="Arial"/>
                </a:rPr>
                <a:t>桃、石、竹、苗、中、嘉</a:t>
              </a:r>
              <a:endParaRPr lang="en-US" altLang="zh-TW" sz="2000" b="1">
                <a:solidFill>
                  <a:srgbClr val="E46C0A"/>
                </a:solidFill>
                <a:latin typeface="微軟正黑體" panose="020B0604030504040204" pitchFamily="34" charset="-120"/>
                <a:ea typeface="微軟正黑體" panose="020B0604030504040204" pitchFamily="34" charset="-120"/>
                <a:cs typeface="Arial"/>
              </a:endParaRPr>
            </a:p>
            <a:p>
              <a:pPr algn="ctr">
                <a:lnSpc>
                  <a:spcPts val="2200"/>
                </a:lnSpc>
              </a:pPr>
              <a:r>
                <a:rPr lang="zh-TW" altLang="en-US" sz="2000" b="1">
                  <a:solidFill>
                    <a:srgbClr val="E46C0A"/>
                  </a:solidFill>
                  <a:latin typeface="微軟正黑體" panose="020B0604030504040204" pitchFamily="34" charset="-120"/>
                  <a:ea typeface="微軟正黑體" panose="020B0604030504040204" pitchFamily="34" charset="-120"/>
                  <a:cs typeface="Arial"/>
                </a:rPr>
                <a:t>合計六處</a:t>
              </a:r>
              <a:r>
                <a:rPr lang="en-US" altLang="zh-TW" sz="2000" b="1">
                  <a:solidFill>
                    <a:srgbClr val="E46C0A"/>
                  </a:solidFill>
                  <a:latin typeface="微軟正黑體" panose="020B0604030504040204" pitchFamily="34" charset="-120"/>
                  <a:ea typeface="微軟正黑體" panose="020B0604030504040204" pitchFamily="34" charset="-120"/>
                  <a:cs typeface="Arial"/>
                </a:rPr>
                <a:t>460</a:t>
              </a:r>
              <a:r>
                <a:rPr lang="zh-TW" altLang="en-US" sz="2000" b="1">
                  <a:solidFill>
                    <a:srgbClr val="E46C0A"/>
                  </a:solidFill>
                  <a:latin typeface="微軟正黑體" panose="020B0604030504040204" pitchFamily="34" charset="-120"/>
                  <a:ea typeface="微軟正黑體" panose="020B0604030504040204" pitchFamily="34" charset="-120"/>
                  <a:cs typeface="Arial"/>
                </a:rPr>
                <a:t>條圳路</a:t>
              </a:r>
              <a:endParaRPr lang="en-US" altLang="zh-TW" sz="2000" b="1">
                <a:solidFill>
                  <a:srgbClr val="E46C0A"/>
                </a:solidFill>
                <a:latin typeface="微軟正黑體" panose="020B0604030504040204" pitchFamily="34" charset="-120"/>
                <a:ea typeface="微軟正黑體" panose="020B0604030504040204" pitchFamily="34" charset="-120"/>
                <a:cs typeface="Arial"/>
              </a:endParaRPr>
            </a:p>
            <a:p>
              <a:pPr algn="ctr">
                <a:lnSpc>
                  <a:spcPts val="2200"/>
                </a:lnSpc>
              </a:pPr>
              <a:r>
                <a:rPr lang="en-US" altLang="zh-TW" sz="2000" b="1">
                  <a:solidFill>
                    <a:srgbClr val="E46C0A"/>
                  </a:solidFill>
                  <a:latin typeface="微軟正黑體" panose="020B0604030504040204" pitchFamily="34" charset="-120"/>
                  <a:ea typeface="微軟正黑體" panose="020B0604030504040204" pitchFamily="34" charset="-120"/>
                  <a:cs typeface="Arial"/>
                </a:rPr>
                <a:t>(111</a:t>
              </a:r>
              <a:r>
                <a:rPr lang="zh-TW" altLang="en-US" sz="2000" b="1">
                  <a:solidFill>
                    <a:srgbClr val="E46C0A"/>
                  </a:solidFill>
                  <a:latin typeface="微軟正黑體" panose="020B0604030504040204" pitchFamily="34" charset="-120"/>
                  <a:ea typeface="微軟正黑體" panose="020B0604030504040204" pitchFamily="34" charset="-120"/>
                  <a:cs typeface="Arial"/>
                </a:rPr>
                <a:t>年</a:t>
              </a:r>
              <a:r>
                <a:rPr lang="en-US" altLang="zh-TW" sz="2000" b="1">
                  <a:solidFill>
                    <a:srgbClr val="E46C0A"/>
                  </a:solidFill>
                  <a:latin typeface="微軟正黑體" panose="020B0604030504040204" pitchFamily="34" charset="-120"/>
                  <a:ea typeface="微軟正黑體" panose="020B0604030504040204" pitchFamily="34" charset="-120"/>
                  <a:cs typeface="Arial"/>
                </a:rPr>
                <a:t>1</a:t>
              </a:r>
              <a:r>
                <a:rPr lang="zh-TW" altLang="en-US" sz="2000" b="1">
                  <a:solidFill>
                    <a:srgbClr val="E46C0A"/>
                  </a:solidFill>
                  <a:latin typeface="微軟正黑體" panose="020B0604030504040204" pitchFamily="34" charset="-120"/>
                  <a:ea typeface="微軟正黑體" panose="020B0604030504040204" pitchFamily="34" charset="-120"/>
                  <a:cs typeface="Arial"/>
                </a:rPr>
                <a:t>月</a:t>
              </a:r>
              <a:r>
                <a:rPr lang="en-US" altLang="zh-TW" sz="2000" b="1">
                  <a:solidFill>
                    <a:srgbClr val="E46C0A"/>
                  </a:solidFill>
                  <a:latin typeface="微軟正黑體" panose="020B0604030504040204" pitchFamily="34" charset="-120"/>
                  <a:ea typeface="微軟正黑體" panose="020B0604030504040204" pitchFamily="34" charset="-120"/>
                  <a:cs typeface="Arial"/>
                </a:rPr>
                <a:t>11</a:t>
              </a:r>
              <a:r>
                <a:rPr lang="zh-TW" altLang="en-US" sz="2000" b="1">
                  <a:solidFill>
                    <a:srgbClr val="E46C0A"/>
                  </a:solidFill>
                  <a:latin typeface="微軟正黑體" panose="020B0604030504040204" pitchFamily="34" charset="-120"/>
                  <a:ea typeface="微軟正黑體" panose="020B0604030504040204" pitchFamily="34" charset="-120"/>
                  <a:cs typeface="Arial"/>
                </a:rPr>
                <a:t>日公告</a:t>
              </a:r>
              <a:r>
                <a:rPr lang="en-US" altLang="zh-TW" sz="2000" b="1">
                  <a:solidFill>
                    <a:srgbClr val="E46C0A"/>
                  </a:solidFill>
                  <a:latin typeface="微軟正黑體" panose="020B0604030504040204" pitchFamily="34" charset="-120"/>
                  <a:ea typeface="微軟正黑體" panose="020B0604030504040204" pitchFamily="34" charset="-120"/>
                  <a:cs typeface="Arial"/>
                </a:rPr>
                <a:t>)</a:t>
              </a:r>
            </a:p>
          </p:txBody>
        </p:sp>
      </p:grpSp>
      <p:cxnSp>
        <p:nvCxnSpPr>
          <p:cNvPr id="18" name="直線接點 17">
            <a:extLst>
              <a:ext uri="{FF2B5EF4-FFF2-40B4-BE49-F238E27FC236}">
                <a16:creationId xmlns:a16="http://schemas.microsoft.com/office/drawing/2014/main" id="{3192219D-6782-43AB-BF60-30546CF81056}"/>
              </a:ext>
            </a:extLst>
          </p:cNvPr>
          <p:cNvCxnSpPr/>
          <p:nvPr/>
        </p:nvCxnSpPr>
        <p:spPr>
          <a:xfrm>
            <a:off x="8023426" y="4252216"/>
            <a:ext cx="0" cy="622300"/>
          </a:xfrm>
          <a:prstGeom prst="line">
            <a:avLst/>
          </a:prstGeom>
          <a:ln w="38100"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6115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69" name="圓角矩形 4">
            <a:extLst>
              <a:ext uri="{FF2B5EF4-FFF2-40B4-BE49-F238E27FC236}">
                <a16:creationId xmlns:a16="http://schemas.microsoft.com/office/drawing/2014/main" id="{69A7C381-A0BD-4C1C-B5FC-A6C507E90F4E}"/>
              </a:ext>
            </a:extLst>
          </p:cNvPr>
          <p:cNvSpPr txBox="1"/>
          <p:nvPr/>
        </p:nvSpPr>
        <p:spPr>
          <a:xfrm>
            <a:off x="8572609" y="846574"/>
            <a:ext cx="3160386" cy="2361777"/>
          </a:xfrm>
          <a:prstGeom prst="roundRect">
            <a:avLst/>
          </a:prstGeom>
          <a:solidFill>
            <a:srgbClr val="FFF3CD"/>
          </a:solidFill>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lvl="0" defTabSz="889000">
              <a:lnSpc>
                <a:spcPts val="2500"/>
              </a:lnSpc>
              <a:spcBef>
                <a:spcPct val="0"/>
              </a:spcBef>
              <a:spcAft>
                <a:spcPts val="0"/>
              </a:spcAft>
            </a:pPr>
            <a:endParaRPr lang="zh-TW" altLang="en-US" sz="2000" kern="1200">
              <a:solidFill>
                <a:srgbClr val="465723"/>
              </a:solidFill>
              <a:latin typeface="微軟正黑體" panose="020B0604030504040204" pitchFamily="34" charset="-120"/>
              <a:ea typeface="微軟正黑體" panose="020B0604030504040204" pitchFamily="34" charset="-120"/>
            </a:endParaRPr>
          </a:p>
        </p:txBody>
      </p:sp>
      <p:grpSp>
        <p:nvGrpSpPr>
          <p:cNvPr id="16" name="群組 15">
            <a:extLst>
              <a:ext uri="{FF2B5EF4-FFF2-40B4-BE49-F238E27FC236}">
                <a16:creationId xmlns:a16="http://schemas.microsoft.com/office/drawing/2014/main" id="{573F8DD1-8B4E-441F-85EA-8B45AAC3D740}"/>
              </a:ext>
            </a:extLst>
          </p:cNvPr>
          <p:cNvGrpSpPr/>
          <p:nvPr/>
        </p:nvGrpSpPr>
        <p:grpSpPr>
          <a:xfrm>
            <a:off x="746843" y="685996"/>
            <a:ext cx="3977316" cy="2211027"/>
            <a:chOff x="1375487" y="745011"/>
            <a:chExt cx="3977316" cy="2211027"/>
          </a:xfrm>
        </p:grpSpPr>
        <p:sp>
          <p:nvSpPr>
            <p:cNvPr id="83" name="圓角矩形 4">
              <a:extLst>
                <a:ext uri="{FF2B5EF4-FFF2-40B4-BE49-F238E27FC236}">
                  <a16:creationId xmlns:a16="http://schemas.microsoft.com/office/drawing/2014/main" id="{AD0F887A-6A11-47E6-A1C5-79163A71666C}"/>
                </a:ext>
              </a:extLst>
            </p:cNvPr>
            <p:cNvSpPr txBox="1"/>
            <p:nvPr/>
          </p:nvSpPr>
          <p:spPr>
            <a:xfrm>
              <a:off x="1375487" y="1190332"/>
              <a:ext cx="3977316" cy="1765706"/>
            </a:xfrm>
            <a:prstGeom prst="roundRect">
              <a:avLst/>
            </a:prstGeom>
            <a:solidFill>
              <a:schemeClr val="accent3">
                <a:lumMod val="20000"/>
                <a:lumOff val="80000"/>
              </a:schemeClr>
            </a:solidFill>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lvl="0" defTabSz="889000">
                <a:lnSpc>
                  <a:spcPts val="2500"/>
                </a:lnSpc>
                <a:spcBef>
                  <a:spcPct val="0"/>
                </a:spcBef>
                <a:spcAft>
                  <a:spcPts val="0"/>
                </a:spcAft>
              </a:pPr>
              <a:endParaRPr lang="en-US" altLang="zh-TW" sz="2000" kern="1200">
                <a:solidFill>
                  <a:srgbClr val="465723"/>
                </a:solidFill>
                <a:latin typeface="微軟正黑體" panose="020B0604030504040204" pitchFamily="34" charset="-120"/>
                <a:ea typeface="微軟正黑體" panose="020B0604030504040204" pitchFamily="34" charset="-120"/>
              </a:endParaRPr>
            </a:p>
            <a:p>
              <a:pPr marL="354013" lvl="0" indent="-354013" defTabSz="889000">
                <a:lnSpc>
                  <a:spcPts val="2500"/>
                </a:lnSpc>
                <a:spcBef>
                  <a:spcPct val="0"/>
                </a:spcBef>
                <a:spcAft>
                  <a:spcPts val="0"/>
                </a:spcAft>
                <a:buClr>
                  <a:srgbClr val="465723"/>
                </a:buClr>
                <a:buFont typeface="Wingdings" panose="05000000000000000000" pitchFamily="2" charset="2"/>
                <a:buAutoNum type="circleNumWdWhitePlain"/>
              </a:pPr>
              <a:r>
                <a:rPr lang="zh-TW" altLang="en-US" sz="2000" kern="1200">
                  <a:solidFill>
                    <a:srgbClr val="465723"/>
                  </a:solidFill>
                  <a:latin typeface="微軟正黑體" panose="020B0604030504040204" pitchFamily="34" charset="-120"/>
                  <a:ea typeface="微軟正黑體" panose="020B0604030504040204" pitchFamily="34" charset="-120"/>
                </a:rPr>
                <a:t>對於人民權益侵害最小原則</a:t>
              </a:r>
              <a:endParaRPr lang="en-US" altLang="zh-TW" sz="2000" kern="1200">
                <a:solidFill>
                  <a:srgbClr val="465723"/>
                </a:solidFill>
                <a:latin typeface="微軟正黑體" panose="020B0604030504040204" pitchFamily="34" charset="-120"/>
                <a:ea typeface="微軟正黑體" panose="020B0604030504040204" pitchFamily="34" charset="-120"/>
              </a:endParaRPr>
            </a:p>
            <a:p>
              <a:pPr marL="354013" indent="-354013" defTabSz="889000">
                <a:lnSpc>
                  <a:spcPts val="2500"/>
                </a:lnSpc>
                <a:spcBef>
                  <a:spcPct val="0"/>
                </a:spcBef>
                <a:buClr>
                  <a:srgbClr val="465723"/>
                </a:buClr>
                <a:buFont typeface="Wingdings" panose="05000000000000000000" pitchFamily="2" charset="2"/>
                <a:buAutoNum type="circleNumWdWhitePlain"/>
              </a:pPr>
              <a:r>
                <a:rPr lang="zh-TW" altLang="en-US" sz="2000" kern="1200">
                  <a:solidFill>
                    <a:srgbClr val="465723"/>
                  </a:solidFill>
                  <a:latin typeface="微軟正黑體" panose="020B0604030504040204" pitchFamily="34" charset="-120"/>
                  <a:ea typeface="微軟正黑體" panose="020B0604030504040204" pitchFamily="34" charset="-120"/>
                </a:rPr>
                <a:t>設施所需原則</a:t>
              </a:r>
              <a:endParaRPr lang="en-US" altLang="zh-TW" sz="2000" kern="1200">
                <a:solidFill>
                  <a:srgbClr val="465723"/>
                </a:solidFill>
                <a:latin typeface="微軟正黑體" panose="020B0604030504040204" pitchFamily="34" charset="-120"/>
                <a:ea typeface="微軟正黑體" panose="020B0604030504040204" pitchFamily="34" charset="-120"/>
              </a:endParaRPr>
            </a:p>
            <a:p>
              <a:pPr marL="354013" indent="-354013" defTabSz="889000">
                <a:lnSpc>
                  <a:spcPts val="2500"/>
                </a:lnSpc>
                <a:spcBef>
                  <a:spcPct val="0"/>
                </a:spcBef>
                <a:buClr>
                  <a:srgbClr val="465723"/>
                </a:buClr>
                <a:buFont typeface="Wingdings" panose="05000000000000000000" pitchFamily="2" charset="2"/>
                <a:buAutoNum type="circleNumWdWhitePlain"/>
              </a:pPr>
              <a:r>
                <a:rPr lang="zh-TW" altLang="en-US" sz="2000" kern="1200">
                  <a:solidFill>
                    <a:srgbClr val="465723"/>
                  </a:solidFill>
                  <a:latin typeface="微軟正黑體" panose="020B0604030504040204" pitchFamily="34" charset="-120"/>
                  <a:ea typeface="微軟正黑體" panose="020B0604030504040204" pitchFamily="34" charset="-120"/>
                </a:rPr>
                <a:t>法明確性原則</a:t>
              </a:r>
              <a:endParaRPr lang="en-US" altLang="zh-TW" sz="2000" kern="1200">
                <a:solidFill>
                  <a:srgbClr val="465723"/>
                </a:solidFill>
                <a:latin typeface="微軟正黑體" panose="020B0604030504040204" pitchFamily="34" charset="-120"/>
                <a:ea typeface="微軟正黑體" panose="020B0604030504040204" pitchFamily="34" charset="-120"/>
              </a:endParaRPr>
            </a:p>
            <a:p>
              <a:pPr marL="354013" indent="-354013" defTabSz="889000">
                <a:lnSpc>
                  <a:spcPts val="2500"/>
                </a:lnSpc>
                <a:spcBef>
                  <a:spcPct val="0"/>
                </a:spcBef>
                <a:buClr>
                  <a:srgbClr val="465723"/>
                </a:buClr>
                <a:buFont typeface="Wingdings" panose="05000000000000000000" pitchFamily="2" charset="2"/>
                <a:buAutoNum type="circleNumWdWhitePlain"/>
              </a:pPr>
              <a:r>
                <a:rPr lang="zh-TW" altLang="en-US" sz="2000" kern="1200">
                  <a:solidFill>
                    <a:srgbClr val="465723"/>
                  </a:solidFill>
                  <a:latin typeface="微軟正黑體" panose="020B0604030504040204" pitchFamily="34" charset="-120"/>
                  <a:ea typeface="微軟正黑體" panose="020B0604030504040204" pitchFamily="34" charset="-120"/>
                </a:rPr>
                <a:t>維管權責分工明確</a:t>
              </a:r>
            </a:p>
          </p:txBody>
        </p:sp>
        <p:sp>
          <p:nvSpPr>
            <p:cNvPr id="8" name="標題 1">
              <a:extLst>
                <a:ext uri="{FF2B5EF4-FFF2-40B4-BE49-F238E27FC236}">
                  <a16:creationId xmlns:a16="http://schemas.microsoft.com/office/drawing/2014/main" id="{098AA996-AD12-4889-B661-F1591C0B0B65}"/>
                </a:ext>
              </a:extLst>
            </p:cNvPr>
            <p:cNvSpPr txBox="1">
              <a:spLocks/>
            </p:cNvSpPr>
            <p:nvPr/>
          </p:nvSpPr>
          <p:spPr>
            <a:xfrm>
              <a:off x="1937853" y="745011"/>
              <a:ext cx="2852584" cy="773976"/>
            </a:xfrm>
            <a:prstGeom prst="roundRect">
              <a:avLst/>
            </a:prstGeom>
            <a:solidFill>
              <a:schemeClr val="accent3"/>
            </a:solidFill>
          </p:spPr>
          <p:txBody>
            <a:bodyPr/>
            <a:lstStyle>
              <a:lvl1pPr algn="l" defTabSz="914400" rtl="0" eaLnBrk="1" latinLnBrk="0" hangingPunct="1">
                <a:lnSpc>
                  <a:spcPct val="90000"/>
                </a:lnSpc>
                <a:spcBef>
                  <a:spcPct val="0"/>
                </a:spcBef>
                <a:buNone/>
                <a:defRPr sz="4400" kern="1200">
                  <a:solidFill>
                    <a:schemeClr val="tx1"/>
                  </a:solidFill>
                  <a:latin typeface="+mj-lt"/>
                  <a:ea typeface="微軟正黑體" panose="020B0604030504040204" pitchFamily="34" charset="-120"/>
                  <a:cs typeface="+mj-cs"/>
                </a:defRPr>
              </a:lvl1pPr>
            </a:lstStyle>
            <a:p>
              <a:pPr algn="ctr">
                <a:lnSpc>
                  <a:spcPts val="2500"/>
                </a:lnSpc>
              </a:pPr>
              <a:r>
                <a:rPr lang="zh-TW" altLang="en-US" sz="2000" b="1">
                  <a:solidFill>
                    <a:schemeClr val="bg1"/>
                  </a:solidFill>
                  <a:latin typeface="微軟正黑體" panose="020B0604030504040204" pitchFamily="34" charset="-120"/>
                  <a:cs typeface="Times New Roman" panose="02020603050405020304" pitchFamily="18" charset="0"/>
                </a:rPr>
                <a:t>法學專家學者建議</a:t>
              </a:r>
              <a:endParaRPr lang="en-US" altLang="zh-TW" sz="2000" b="1">
                <a:solidFill>
                  <a:schemeClr val="bg1"/>
                </a:solidFill>
                <a:latin typeface="微軟正黑體" panose="020B0604030504040204" pitchFamily="34" charset="-120"/>
                <a:cs typeface="Times New Roman" panose="02020603050405020304" pitchFamily="18" charset="0"/>
              </a:endParaRPr>
            </a:p>
            <a:p>
              <a:pPr algn="ctr">
                <a:lnSpc>
                  <a:spcPts val="2500"/>
                </a:lnSpc>
              </a:pPr>
              <a:r>
                <a:rPr lang="zh-TW" altLang="en-US" sz="2000" b="1">
                  <a:solidFill>
                    <a:schemeClr val="bg1"/>
                  </a:solidFill>
                  <a:latin typeface="微軟正黑體" panose="020B0604030504040204" pitchFamily="34" charset="-120"/>
                  <a:cs typeface="Times New Roman" panose="02020603050405020304" pitchFamily="18" charset="0"/>
                </a:rPr>
                <a:t>範圍劃設應採四項原則</a:t>
              </a:r>
              <a:endParaRPr lang="en-US" altLang="zh-TW" sz="2000" b="1">
                <a:solidFill>
                  <a:schemeClr val="bg1"/>
                </a:solidFill>
                <a:latin typeface="微軟正黑體" panose="020B0604030504040204" pitchFamily="34" charset="-120"/>
                <a:cs typeface="Times New Roman" panose="02020603050405020304" pitchFamily="18" charset="0"/>
              </a:endParaRPr>
            </a:p>
          </p:txBody>
        </p:sp>
      </p:grpSp>
      <p:sp>
        <p:nvSpPr>
          <p:cNvPr id="36" name="文字方塊 35">
            <a:extLst>
              <a:ext uri="{FF2B5EF4-FFF2-40B4-BE49-F238E27FC236}">
                <a16:creationId xmlns:a16="http://schemas.microsoft.com/office/drawing/2014/main" id="{1C2C409F-1E8A-457F-AC86-385B2CAB8C52}"/>
              </a:ext>
            </a:extLst>
          </p:cNvPr>
          <p:cNvSpPr txBox="1"/>
          <p:nvPr/>
        </p:nvSpPr>
        <p:spPr>
          <a:xfrm>
            <a:off x="8726508" y="674237"/>
            <a:ext cx="2852585" cy="347669"/>
          </a:xfrm>
          <a:prstGeom prst="roundRect">
            <a:avLst/>
          </a:prstGeom>
          <a:solidFill>
            <a:srgbClr val="FFBA2F"/>
          </a:solidFill>
          <a:ln w="38100">
            <a:noFill/>
          </a:ln>
        </p:spPr>
        <p:txBody>
          <a:bodyPr wrap="square" lIns="36000" tIns="72000" rIns="36000" bIns="36000" anchor="ctr" anchorCtr="1">
            <a:spAutoFit/>
          </a:bodyPr>
          <a:lstStyle/>
          <a:p>
            <a:pPr algn="just">
              <a:lnSpc>
                <a:spcPts val="1600"/>
              </a:lnSpc>
            </a:pPr>
            <a:r>
              <a:rPr lang="zh-TW" altLang="en-US" sz="1600" b="1" kern="150">
                <a:solidFill>
                  <a:schemeClr val="tx2">
                    <a:lumMod val="10000"/>
                  </a:schemeClr>
                </a:solidFill>
                <a:latin typeface="微軟正黑體" panose="020B0604030504040204" pitchFamily="34" charset="-120"/>
                <a:ea typeface="微軟正黑體" panose="020B0604030504040204" pitchFamily="34" charset="-120"/>
                <a:cs typeface="Times New Roman" pitchFamily="18" charset="0"/>
              </a:rPr>
              <a:t>蓄水構造物</a:t>
            </a:r>
            <a:r>
              <a:rPr lang="en-US" altLang="zh-TW" sz="1600" b="1" kern="150">
                <a:solidFill>
                  <a:schemeClr val="tx2">
                    <a:lumMod val="10000"/>
                  </a:schemeClr>
                </a:solidFill>
                <a:latin typeface="微軟正黑體" panose="020B0604030504040204" pitchFamily="34" charset="-120"/>
                <a:ea typeface="微軟正黑體" panose="020B0604030504040204" pitchFamily="34" charset="-120"/>
                <a:cs typeface="Times New Roman" pitchFamily="18" charset="0"/>
              </a:rPr>
              <a:t>(</a:t>
            </a:r>
            <a:r>
              <a:rPr lang="zh-TW" altLang="en-US" sz="1600" b="1" kern="150">
                <a:solidFill>
                  <a:schemeClr val="tx2">
                    <a:lumMod val="10000"/>
                  </a:schemeClr>
                </a:solidFill>
                <a:latin typeface="微軟正黑體" panose="020B0604030504040204" pitchFamily="34" charset="-120"/>
                <a:ea typeface="微軟正黑體" panose="020B0604030504040204" pitchFamily="34" charset="-120"/>
                <a:cs typeface="Times New Roman" pitchFamily="18" charset="0"/>
              </a:rPr>
              <a:t>如埤塘</a:t>
            </a:r>
            <a:r>
              <a:rPr lang="en-US" altLang="zh-TW" sz="1600" b="1" kern="150">
                <a:solidFill>
                  <a:schemeClr val="tx2">
                    <a:lumMod val="10000"/>
                  </a:schemeClr>
                </a:solidFill>
                <a:latin typeface="微軟正黑體" panose="020B0604030504040204" pitchFamily="34" charset="-120"/>
                <a:ea typeface="微軟正黑體" panose="020B0604030504040204" pitchFamily="34" charset="-120"/>
                <a:cs typeface="Times New Roman" pitchFamily="18" charset="0"/>
              </a:rPr>
              <a:t>)</a:t>
            </a:r>
            <a:r>
              <a:rPr lang="zh-TW" altLang="en-US" sz="1600" b="1" kern="150">
                <a:solidFill>
                  <a:schemeClr val="tx2">
                    <a:lumMod val="10000"/>
                  </a:schemeClr>
                </a:solidFill>
                <a:latin typeface="微軟正黑體" panose="020B0604030504040204" pitchFamily="34" charset="-120"/>
                <a:ea typeface="微軟正黑體" panose="020B0604030504040204" pitchFamily="34" charset="-120"/>
                <a:cs typeface="Times New Roman" pitchFamily="18" charset="0"/>
              </a:rPr>
              <a:t>劃設方式</a:t>
            </a:r>
          </a:p>
        </p:txBody>
      </p:sp>
      <p:sp>
        <p:nvSpPr>
          <p:cNvPr id="37" name="文字方塊 36">
            <a:extLst>
              <a:ext uri="{FF2B5EF4-FFF2-40B4-BE49-F238E27FC236}">
                <a16:creationId xmlns:a16="http://schemas.microsoft.com/office/drawing/2014/main" id="{31E24EDC-1433-4D03-9B6C-B72C2C1A11DF}"/>
              </a:ext>
            </a:extLst>
          </p:cNvPr>
          <p:cNvSpPr txBox="1"/>
          <p:nvPr/>
        </p:nvSpPr>
        <p:spPr>
          <a:xfrm>
            <a:off x="9019397" y="1080596"/>
            <a:ext cx="2266809" cy="338554"/>
          </a:xfrm>
          <a:prstGeom prst="rect">
            <a:avLst/>
          </a:prstGeom>
          <a:noFill/>
        </p:spPr>
        <p:txBody>
          <a:bodyPr wrap="square" rtlCol="0">
            <a:spAutoFit/>
          </a:bodyPr>
          <a:lstStyle/>
          <a:p>
            <a:pPr algn="ctr"/>
            <a:r>
              <a:rPr lang="zh-TW" altLang="en-US" sz="1600" b="1">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以設施本體為原則</a:t>
            </a:r>
          </a:p>
        </p:txBody>
      </p:sp>
      <p:grpSp>
        <p:nvGrpSpPr>
          <p:cNvPr id="15" name="群組 14">
            <a:extLst>
              <a:ext uri="{FF2B5EF4-FFF2-40B4-BE49-F238E27FC236}">
                <a16:creationId xmlns:a16="http://schemas.microsoft.com/office/drawing/2014/main" id="{0A333F82-D213-4D1C-B9DB-E644DEADC31D}"/>
              </a:ext>
            </a:extLst>
          </p:cNvPr>
          <p:cNvGrpSpPr/>
          <p:nvPr/>
        </p:nvGrpSpPr>
        <p:grpSpPr>
          <a:xfrm>
            <a:off x="5128892" y="680426"/>
            <a:ext cx="3160386" cy="2527925"/>
            <a:chOff x="5651784" y="668784"/>
            <a:chExt cx="3160386" cy="2527925"/>
          </a:xfrm>
        </p:grpSpPr>
        <p:sp>
          <p:nvSpPr>
            <p:cNvPr id="68" name="圓角矩形 4">
              <a:extLst>
                <a:ext uri="{FF2B5EF4-FFF2-40B4-BE49-F238E27FC236}">
                  <a16:creationId xmlns:a16="http://schemas.microsoft.com/office/drawing/2014/main" id="{A9929042-DC21-44F3-B526-F095C53BC7A0}"/>
                </a:ext>
              </a:extLst>
            </p:cNvPr>
            <p:cNvSpPr txBox="1"/>
            <p:nvPr/>
          </p:nvSpPr>
          <p:spPr>
            <a:xfrm>
              <a:off x="5651784" y="865887"/>
              <a:ext cx="3160386" cy="2330822"/>
            </a:xfrm>
            <a:prstGeom prst="roundRect">
              <a:avLst/>
            </a:prstGeom>
            <a:solidFill>
              <a:srgbClr val="FFF3CD"/>
            </a:solidFill>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lvl="0" defTabSz="889000">
                <a:lnSpc>
                  <a:spcPts val="2500"/>
                </a:lnSpc>
                <a:spcBef>
                  <a:spcPct val="0"/>
                </a:spcBef>
                <a:spcAft>
                  <a:spcPts val="0"/>
                </a:spcAft>
              </a:pPr>
              <a:endParaRPr lang="zh-TW" altLang="en-US" sz="2000" kern="1200">
                <a:solidFill>
                  <a:srgbClr val="465723"/>
                </a:solidFill>
                <a:latin typeface="微軟正黑體" panose="020B0604030504040204" pitchFamily="34" charset="-120"/>
                <a:ea typeface="微軟正黑體" panose="020B0604030504040204" pitchFamily="34" charset="-120"/>
              </a:endParaRPr>
            </a:p>
          </p:txBody>
        </p:sp>
        <p:sp>
          <p:nvSpPr>
            <p:cNvPr id="25" name="文字方塊 24">
              <a:extLst>
                <a:ext uri="{FF2B5EF4-FFF2-40B4-BE49-F238E27FC236}">
                  <a16:creationId xmlns:a16="http://schemas.microsoft.com/office/drawing/2014/main" id="{31E24EDC-1433-4D03-9B6C-B72C2C1A11DF}"/>
                </a:ext>
              </a:extLst>
            </p:cNvPr>
            <p:cNvSpPr txBox="1"/>
            <p:nvPr/>
          </p:nvSpPr>
          <p:spPr>
            <a:xfrm>
              <a:off x="5805686" y="1097194"/>
              <a:ext cx="2852583" cy="502702"/>
            </a:xfrm>
            <a:prstGeom prst="rect">
              <a:avLst/>
            </a:prstGeom>
            <a:noFill/>
          </p:spPr>
          <p:txBody>
            <a:bodyPr wrap="square" rtlCol="0">
              <a:spAutoFit/>
            </a:bodyPr>
            <a:lstStyle/>
            <a:p>
              <a:pPr algn="ctr">
                <a:lnSpc>
                  <a:spcPts val="1600"/>
                </a:lnSpc>
              </a:pPr>
              <a:r>
                <a:rPr lang="zh-TW" altLang="en-US" sz="1600" b="1">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以設施本體</a:t>
              </a:r>
              <a:r>
                <a:rPr lang="en-US" altLang="zh-TW" sz="1600" b="1">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600" b="1">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混凝土</a:t>
              </a:r>
              <a:r>
                <a:rPr lang="en-US" altLang="zh-TW" sz="1600" b="1">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600" b="1">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及起訖點劃設為原則</a:t>
              </a:r>
            </a:p>
          </p:txBody>
        </p:sp>
        <p:sp>
          <p:nvSpPr>
            <p:cNvPr id="29" name="文字方塊 28">
              <a:extLst>
                <a:ext uri="{FF2B5EF4-FFF2-40B4-BE49-F238E27FC236}">
                  <a16:creationId xmlns:a16="http://schemas.microsoft.com/office/drawing/2014/main" id="{1C2C409F-1E8A-457F-AC86-385B2CAB8C52}"/>
                </a:ext>
              </a:extLst>
            </p:cNvPr>
            <p:cNvSpPr txBox="1"/>
            <p:nvPr/>
          </p:nvSpPr>
          <p:spPr>
            <a:xfrm>
              <a:off x="5805686" y="668784"/>
              <a:ext cx="2852585" cy="347669"/>
            </a:xfrm>
            <a:prstGeom prst="roundRect">
              <a:avLst/>
            </a:prstGeom>
            <a:solidFill>
              <a:srgbClr val="FFBA2F"/>
            </a:solidFill>
            <a:ln w="38100">
              <a:noFill/>
            </a:ln>
          </p:spPr>
          <p:txBody>
            <a:bodyPr wrap="square" lIns="36000" tIns="72000" rIns="36000" bIns="36000" anchor="ctr" anchorCtr="1">
              <a:spAutoFit/>
            </a:bodyPr>
            <a:lstStyle/>
            <a:p>
              <a:pPr algn="just">
                <a:lnSpc>
                  <a:spcPts val="1600"/>
                </a:lnSpc>
              </a:pPr>
              <a:r>
                <a:rPr lang="zh-TW" altLang="en-US" sz="1600" b="1" kern="150">
                  <a:solidFill>
                    <a:schemeClr val="tx2">
                      <a:lumMod val="25000"/>
                    </a:schemeClr>
                  </a:solidFill>
                  <a:latin typeface="微軟正黑體" panose="020B0604030504040204" pitchFamily="34" charset="-120"/>
                  <a:ea typeface="微軟正黑體" panose="020B0604030504040204" pitchFamily="34" charset="-120"/>
                  <a:cs typeface="Times New Roman" pitchFamily="18" charset="0"/>
                </a:rPr>
                <a:t>圳路設施</a:t>
              </a:r>
              <a:r>
                <a:rPr lang="en-US" altLang="zh-TW" sz="1600" b="1" kern="150">
                  <a:solidFill>
                    <a:schemeClr val="tx2">
                      <a:lumMod val="25000"/>
                    </a:schemeClr>
                  </a:solidFill>
                  <a:latin typeface="微軟正黑體" panose="020B0604030504040204" pitchFamily="34" charset="-120"/>
                  <a:ea typeface="微軟正黑體" panose="020B0604030504040204" pitchFamily="34" charset="-120"/>
                  <a:cs typeface="Times New Roman" pitchFamily="18" charset="0"/>
                </a:rPr>
                <a:t>(</a:t>
              </a:r>
              <a:r>
                <a:rPr lang="zh-TW" altLang="en-US" sz="1600" b="1" kern="150">
                  <a:solidFill>
                    <a:schemeClr val="tx2">
                      <a:lumMod val="25000"/>
                    </a:schemeClr>
                  </a:solidFill>
                  <a:latin typeface="微軟正黑體" panose="020B0604030504040204" pitchFamily="34" charset="-120"/>
                  <a:ea typeface="微軟正黑體" panose="020B0604030504040204" pitchFamily="34" charset="-120"/>
                  <a:cs typeface="Times New Roman" pitchFamily="18" charset="0"/>
                </a:rPr>
                <a:t>取水等</a:t>
              </a:r>
              <a:r>
                <a:rPr lang="en-US" altLang="zh-TW" sz="1600" b="1" kern="150">
                  <a:solidFill>
                    <a:schemeClr val="tx2">
                      <a:lumMod val="25000"/>
                    </a:schemeClr>
                  </a:solidFill>
                  <a:latin typeface="微軟正黑體" panose="020B0604030504040204" pitchFamily="34" charset="-120"/>
                  <a:ea typeface="微軟正黑體" panose="020B0604030504040204" pitchFamily="34" charset="-120"/>
                  <a:cs typeface="Times New Roman" pitchFamily="18" charset="0"/>
                </a:rPr>
                <a:t>)</a:t>
              </a:r>
              <a:r>
                <a:rPr lang="zh-TW" altLang="en-US" sz="1600" b="1" kern="150">
                  <a:solidFill>
                    <a:schemeClr val="tx2">
                      <a:lumMod val="25000"/>
                    </a:schemeClr>
                  </a:solidFill>
                  <a:latin typeface="微軟正黑體" panose="020B0604030504040204" pitchFamily="34" charset="-120"/>
                  <a:ea typeface="微軟正黑體" panose="020B0604030504040204" pitchFamily="34" charset="-120"/>
                  <a:cs typeface="Times New Roman" pitchFamily="18" charset="0"/>
                </a:rPr>
                <a:t>劃設方式</a:t>
              </a:r>
            </a:p>
          </p:txBody>
        </p:sp>
        <p:grpSp>
          <p:nvGrpSpPr>
            <p:cNvPr id="18" name="群組 17"/>
            <p:cNvGrpSpPr/>
            <p:nvPr/>
          </p:nvGrpSpPr>
          <p:grpSpPr>
            <a:xfrm>
              <a:off x="5991266" y="1452775"/>
              <a:ext cx="2496424" cy="1704434"/>
              <a:chOff x="5193811" y="6665976"/>
              <a:chExt cx="2496424" cy="1704434"/>
            </a:xfrm>
          </p:grpSpPr>
          <p:cxnSp>
            <p:nvCxnSpPr>
              <p:cNvPr id="57" name="直線接點 56">
                <a:extLst>
                  <a:ext uri="{FF2B5EF4-FFF2-40B4-BE49-F238E27FC236}">
                    <a16:creationId xmlns:a16="http://schemas.microsoft.com/office/drawing/2014/main" id="{3A622616-5BBC-4852-B00A-DD1113DF86EC}"/>
                  </a:ext>
                </a:extLst>
              </p:cNvPr>
              <p:cNvCxnSpPr>
                <a:cxnSpLocks/>
              </p:cNvCxnSpPr>
              <p:nvPr/>
            </p:nvCxnSpPr>
            <p:spPr>
              <a:xfrm flipH="1">
                <a:off x="7143823" y="7133401"/>
                <a:ext cx="546412" cy="0"/>
              </a:xfrm>
              <a:prstGeom prst="line">
                <a:avLst/>
              </a:prstGeom>
              <a:solidFill>
                <a:schemeClr val="bg1"/>
              </a:solidFill>
              <a:ln w="1270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0" name="手繪多邊形 49">
                <a:extLst>
                  <a:ext uri="{FF2B5EF4-FFF2-40B4-BE49-F238E27FC236}">
                    <a16:creationId xmlns:a16="http://schemas.microsoft.com/office/drawing/2014/main" id="{F21944D0-E2DB-4D35-BC63-01F0D8BA9C5A}"/>
                  </a:ext>
                </a:extLst>
              </p:cNvPr>
              <p:cNvSpPr>
                <a:spLocks noChangeAspect="1"/>
              </p:cNvSpPr>
              <p:nvPr/>
            </p:nvSpPr>
            <p:spPr>
              <a:xfrm>
                <a:off x="5680843" y="6896142"/>
                <a:ext cx="1451550" cy="727668"/>
              </a:xfrm>
              <a:custGeom>
                <a:avLst/>
                <a:gdLst>
                  <a:gd name="connsiteX0" fmla="*/ 0 w 1758283"/>
                  <a:gd name="connsiteY0" fmla="*/ 0 h 881434"/>
                  <a:gd name="connsiteX1" fmla="*/ 307097 w 1758283"/>
                  <a:gd name="connsiteY1" fmla="*/ 0 h 881434"/>
                  <a:gd name="connsiteX2" fmla="*/ 440538 w 1758283"/>
                  <a:gd name="connsiteY2" fmla="*/ 533764 h 881434"/>
                  <a:gd name="connsiteX3" fmla="*/ 1317741 w 1758283"/>
                  <a:gd name="connsiteY3" fmla="*/ 533764 h 881434"/>
                  <a:gd name="connsiteX4" fmla="*/ 1451182 w 1758283"/>
                  <a:gd name="connsiteY4" fmla="*/ 0 h 881434"/>
                  <a:gd name="connsiteX5" fmla="*/ 1758283 w 1758283"/>
                  <a:gd name="connsiteY5" fmla="*/ 0 h 881434"/>
                  <a:gd name="connsiteX6" fmla="*/ 1758283 w 1758283"/>
                  <a:gd name="connsiteY6" fmla="*/ 881434 h 881434"/>
                  <a:gd name="connsiteX7" fmla="*/ 0 w 1758283"/>
                  <a:gd name="connsiteY7" fmla="*/ 881434 h 881434"/>
                  <a:gd name="connsiteX8" fmla="*/ 0 w 1758283"/>
                  <a:gd name="connsiteY8" fmla="*/ 0 h 8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283" h="881434">
                    <a:moveTo>
                      <a:pt x="0" y="0"/>
                    </a:moveTo>
                    <a:lnTo>
                      <a:pt x="307097" y="0"/>
                    </a:lnTo>
                    <a:lnTo>
                      <a:pt x="440538" y="533764"/>
                    </a:lnTo>
                    <a:lnTo>
                      <a:pt x="1317741" y="533764"/>
                    </a:lnTo>
                    <a:lnTo>
                      <a:pt x="1451182" y="0"/>
                    </a:lnTo>
                    <a:lnTo>
                      <a:pt x="1758283" y="0"/>
                    </a:lnTo>
                    <a:lnTo>
                      <a:pt x="1758283" y="881434"/>
                    </a:lnTo>
                    <a:lnTo>
                      <a:pt x="0" y="881434"/>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sz="1800"/>
              </a:p>
            </p:txBody>
          </p:sp>
          <p:cxnSp>
            <p:nvCxnSpPr>
              <p:cNvPr id="54" name="直線接點 53">
                <a:extLst>
                  <a:ext uri="{FF2B5EF4-FFF2-40B4-BE49-F238E27FC236}">
                    <a16:creationId xmlns:a16="http://schemas.microsoft.com/office/drawing/2014/main" id="{91F61A09-0A89-49DC-8FB2-243488C8289A}"/>
                  </a:ext>
                </a:extLst>
              </p:cNvPr>
              <p:cNvCxnSpPr>
                <a:cxnSpLocks/>
              </p:cNvCxnSpPr>
              <p:nvPr/>
            </p:nvCxnSpPr>
            <p:spPr>
              <a:xfrm>
                <a:off x="5680916" y="6665976"/>
                <a:ext cx="0" cy="1529334"/>
              </a:xfrm>
              <a:prstGeom prst="line">
                <a:avLst/>
              </a:prstGeom>
              <a:solidFill>
                <a:schemeClr val="bg1"/>
              </a:solidFill>
              <a:ln w="50800">
                <a:solidFill>
                  <a:srgbClr val="F2B800"/>
                </a:solidFill>
                <a:prstDash val="dash"/>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91F61A09-0A89-49DC-8FB2-243488C8289A}"/>
                  </a:ext>
                </a:extLst>
              </p:cNvPr>
              <p:cNvCxnSpPr>
                <a:cxnSpLocks/>
              </p:cNvCxnSpPr>
              <p:nvPr/>
            </p:nvCxnSpPr>
            <p:spPr>
              <a:xfrm>
                <a:off x="7132393" y="6665976"/>
                <a:ext cx="0" cy="1529334"/>
              </a:xfrm>
              <a:prstGeom prst="line">
                <a:avLst/>
              </a:prstGeom>
              <a:solidFill>
                <a:schemeClr val="bg1"/>
              </a:solidFill>
              <a:ln w="50800">
                <a:solidFill>
                  <a:srgbClr val="F2B800"/>
                </a:solidFill>
                <a:prstDash val="dash"/>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3A622616-5BBC-4852-B00A-DD1113DF86EC}"/>
                  </a:ext>
                </a:extLst>
              </p:cNvPr>
              <p:cNvCxnSpPr>
                <a:cxnSpLocks/>
              </p:cNvCxnSpPr>
              <p:nvPr/>
            </p:nvCxnSpPr>
            <p:spPr>
              <a:xfrm flipH="1">
                <a:off x="5193811" y="7133401"/>
                <a:ext cx="475603" cy="0"/>
              </a:xfrm>
              <a:prstGeom prst="line">
                <a:avLst/>
              </a:prstGeom>
              <a:solidFill>
                <a:schemeClr val="bg1"/>
              </a:solidFill>
              <a:ln w="1270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3A622616-5BBC-4852-B00A-DD1113DF86EC}"/>
                  </a:ext>
                </a:extLst>
              </p:cNvPr>
              <p:cNvCxnSpPr>
                <a:cxnSpLocks/>
              </p:cNvCxnSpPr>
              <p:nvPr/>
            </p:nvCxnSpPr>
            <p:spPr>
              <a:xfrm flipH="1">
                <a:off x="5680843" y="7899907"/>
                <a:ext cx="1451551" cy="0"/>
              </a:xfrm>
              <a:prstGeom prst="line">
                <a:avLst/>
              </a:prstGeom>
              <a:solidFill>
                <a:schemeClr val="bg1"/>
              </a:solidFill>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9" name="Google Shape;43;p2">
                <a:extLst>
                  <a:ext uri="{FF2B5EF4-FFF2-40B4-BE49-F238E27FC236}">
                    <a16:creationId xmlns:a16="http://schemas.microsoft.com/office/drawing/2014/main" id="{5A2D2C79-9E74-4DFD-A92D-F2F89CDE6491}"/>
                  </a:ext>
                </a:extLst>
              </p:cNvPr>
              <p:cNvSpPr txBox="1"/>
              <p:nvPr/>
            </p:nvSpPr>
            <p:spPr>
              <a:xfrm>
                <a:off x="6132279" y="7585036"/>
                <a:ext cx="592111" cy="383078"/>
              </a:xfrm>
              <a:prstGeom prst="round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p>
                <a:pPr>
                  <a:lnSpc>
                    <a:spcPct val="120000"/>
                  </a:lnSpc>
                  <a:buClr>
                    <a:srgbClr val="C00000"/>
                  </a:buClr>
                  <a:buSzPct val="145000"/>
                </a:pPr>
                <a:r>
                  <a:rPr lang="zh-TW" altLang="en-US" b="1">
                    <a:solidFill>
                      <a:schemeClr val="accent3">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圳路</a:t>
                </a:r>
                <a:endParaRPr lang="zh-TW" altLang="en-US" b="1">
                  <a:solidFill>
                    <a:schemeClr val="accent3">
                      <a:lumMod val="50000"/>
                    </a:schemeClr>
                  </a:solidFill>
                  <a:effectLst/>
                  <a:latin typeface="Microsoft JhengHei"/>
                  <a:ea typeface="Microsoft JhengHei"/>
                  <a:cs typeface="Microsoft JhengHei"/>
                  <a:sym typeface="Microsoft JhengHei"/>
                </a:endParaRPr>
              </a:p>
            </p:txBody>
          </p:sp>
          <p:sp>
            <p:nvSpPr>
              <p:cNvPr id="60" name="Google Shape;43;p2">
                <a:extLst>
                  <a:ext uri="{FF2B5EF4-FFF2-40B4-BE49-F238E27FC236}">
                    <a16:creationId xmlns:a16="http://schemas.microsoft.com/office/drawing/2014/main" id="{5A2D2C79-9E74-4DFD-A92D-F2F89CDE6491}"/>
                  </a:ext>
                </a:extLst>
              </p:cNvPr>
              <p:cNvSpPr txBox="1"/>
              <p:nvPr/>
            </p:nvSpPr>
            <p:spPr>
              <a:xfrm>
                <a:off x="5977891" y="7291760"/>
                <a:ext cx="868680" cy="383078"/>
              </a:xfrm>
              <a:prstGeom prst="round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p>
                <a:pPr algn="ctr">
                  <a:lnSpc>
                    <a:spcPct val="120000"/>
                  </a:lnSpc>
                  <a:buClr>
                    <a:srgbClr val="C00000"/>
                  </a:buClr>
                  <a:buSzPct val="145000"/>
                </a:pPr>
                <a:r>
                  <a:rPr lang="zh-TW" altLang="en-US" b="1">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混凝土</a:t>
                </a:r>
                <a:endParaRPr lang="zh-TW" altLang="en-US" b="1">
                  <a:solidFill>
                    <a:schemeClr val="bg1"/>
                  </a:solidFill>
                  <a:effectLst/>
                  <a:latin typeface="Microsoft JhengHei"/>
                  <a:ea typeface="Microsoft JhengHei"/>
                  <a:cs typeface="Microsoft JhengHei"/>
                  <a:sym typeface="Microsoft JhengHei"/>
                </a:endParaRPr>
              </a:p>
            </p:txBody>
          </p:sp>
          <p:sp>
            <p:nvSpPr>
              <p:cNvPr id="62" name="Google Shape;43;p2">
                <a:extLst>
                  <a:ext uri="{FF2B5EF4-FFF2-40B4-BE49-F238E27FC236}">
                    <a16:creationId xmlns:a16="http://schemas.microsoft.com/office/drawing/2014/main" id="{5A2D2C79-9E74-4DFD-A92D-F2F89CDE6491}"/>
                  </a:ext>
                </a:extLst>
              </p:cNvPr>
              <p:cNvSpPr txBox="1"/>
              <p:nvPr/>
            </p:nvSpPr>
            <p:spPr>
              <a:xfrm>
                <a:off x="5712846" y="7987332"/>
                <a:ext cx="1430978" cy="383078"/>
              </a:xfrm>
              <a:prstGeom prst="roundRect">
                <a:avLst/>
              </a:prstGeom>
              <a:noFill/>
              <a:ln>
                <a:noFill/>
              </a:ln>
              <a:effectLst>
                <a:glow rad="88900">
                  <a:schemeClr val="accent1">
                    <a:satMod val="175000"/>
                    <a:alpha val="40000"/>
                  </a:schemeClr>
                </a:glow>
              </a:effectLst>
            </p:spPr>
            <p:txBody>
              <a:bodyPr spcFirstLastPara="1" wrap="square" lIns="36000" tIns="45700" rIns="36000" bIns="45700" anchor="t" anchorCtr="0">
                <a:noAutofit/>
              </a:bodyPr>
              <a:lstStyle/>
              <a:p>
                <a:pPr algn="ctr">
                  <a:lnSpc>
                    <a:spcPts val="1200"/>
                  </a:lnSpc>
                  <a:buClr>
                    <a:srgbClr val="C00000"/>
                  </a:buClr>
                  <a:buSzPct val="145000"/>
                </a:pPr>
                <a:r>
                  <a:rPr lang="zh-TW" altLang="en-US" sz="1200" b="1">
                    <a:solidFill>
                      <a:schemeClr val="accent3">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農田水利設施範圍</a:t>
                </a:r>
                <a:endParaRPr lang="en-US" altLang="zh-TW" sz="1200" b="1">
                  <a:solidFill>
                    <a:schemeClr val="accent3">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ts val="1200"/>
                  </a:lnSpc>
                  <a:buClr>
                    <a:srgbClr val="C00000"/>
                  </a:buClr>
                  <a:buSzPct val="145000"/>
                </a:pPr>
                <a:r>
                  <a:rPr lang="en-US" altLang="zh-TW" sz="1200" b="1">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a:t>
                </a:r>
                <a:r>
                  <a:rPr lang="zh-TW" altLang="en-US" sz="1200" b="1">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包含公私有土地</a:t>
                </a:r>
                <a:r>
                  <a:rPr lang="en-US" altLang="zh-TW" sz="1200" b="1">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sym typeface="Microsoft JhengHei"/>
                  </a:rPr>
                  <a:t>)</a:t>
                </a:r>
                <a:endParaRPr lang="zh-TW" altLang="en-US" sz="1200" b="1">
                  <a:solidFill>
                    <a:schemeClr val="accent3">
                      <a:lumMod val="50000"/>
                    </a:schemeClr>
                  </a:solidFill>
                  <a:effectLst/>
                  <a:latin typeface="Microsoft JhengHei"/>
                  <a:ea typeface="Microsoft JhengHei"/>
                  <a:cs typeface="Microsoft JhengHei"/>
                  <a:sym typeface="Microsoft JhengHei"/>
                </a:endParaRPr>
              </a:p>
            </p:txBody>
          </p:sp>
        </p:grpSp>
      </p:grpSp>
      <p:sp>
        <p:nvSpPr>
          <p:cNvPr id="61" name="矩形: 圓角 2">
            <a:extLst>
              <a:ext uri="{FF2B5EF4-FFF2-40B4-BE49-F238E27FC236}">
                <a16:creationId xmlns:a16="http://schemas.microsoft.com/office/drawing/2014/main" id="{20DFA9D8-2DBA-47B3-BA32-3DBCB0D2D418}"/>
              </a:ext>
            </a:extLst>
          </p:cNvPr>
          <p:cNvSpPr/>
          <p:nvPr/>
        </p:nvSpPr>
        <p:spPr>
          <a:xfrm>
            <a:off x="567429" y="5213913"/>
            <a:ext cx="11624571" cy="114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2000"/>
              </a:lnSpc>
            </a:pPr>
            <a:r>
              <a:rPr lang="zh-TW" altLang="en-US" sz="1800" b="1">
                <a:solidFill>
                  <a:schemeClr val="accent2">
                    <a:lumMod val="75000"/>
                  </a:schemeClr>
                </a:solidFill>
                <a:latin typeface="微軟正黑體" panose="020B0604030504040204" pitchFamily="34" charset="-120"/>
                <a:ea typeface="微軟正黑體" panose="020B0604030504040204" pitchFamily="34" charset="-120"/>
              </a:rPr>
              <a:t>一、公告序號：個別編列序號</a:t>
            </a:r>
            <a:endParaRPr lang="en-US" altLang="zh-TW" sz="1800" b="1">
              <a:solidFill>
                <a:schemeClr val="accent2">
                  <a:lumMod val="75000"/>
                </a:schemeClr>
              </a:solidFill>
              <a:latin typeface="微軟正黑體" panose="020B0604030504040204" pitchFamily="34" charset="-120"/>
              <a:ea typeface="微軟正黑體" panose="020B0604030504040204" pitchFamily="34" charset="-120"/>
            </a:endParaRPr>
          </a:p>
          <a:p>
            <a:pPr>
              <a:lnSpc>
                <a:spcPts val="2000"/>
              </a:lnSpc>
            </a:pPr>
            <a:r>
              <a:rPr lang="zh-TW" altLang="en-US" sz="1800" b="1">
                <a:solidFill>
                  <a:schemeClr val="accent2">
                    <a:lumMod val="75000"/>
                  </a:schemeClr>
                </a:solidFill>
                <a:latin typeface="微軟正黑體" panose="020B0604030504040204" pitchFamily="34" charset="-120"/>
                <a:ea typeface="微軟正黑體" panose="020B0604030504040204" pitchFamily="34" charset="-120"/>
              </a:rPr>
              <a:t>二、渠道名稱：依管理處原有系統整理</a:t>
            </a:r>
            <a:endParaRPr lang="en-US" altLang="zh-TW" sz="1800" b="1">
              <a:solidFill>
                <a:schemeClr val="accent2">
                  <a:lumMod val="75000"/>
                </a:schemeClr>
              </a:solidFill>
              <a:latin typeface="微軟正黑體" panose="020B0604030504040204" pitchFamily="34" charset="-120"/>
              <a:ea typeface="微軟正黑體" panose="020B0604030504040204" pitchFamily="34" charset="-120"/>
            </a:endParaRPr>
          </a:p>
          <a:p>
            <a:pPr>
              <a:lnSpc>
                <a:spcPts val="2000"/>
              </a:lnSpc>
            </a:pPr>
            <a:r>
              <a:rPr lang="zh-TW" altLang="en-US" sz="1800" b="1">
                <a:solidFill>
                  <a:schemeClr val="accent2">
                    <a:lumMod val="75000"/>
                  </a:schemeClr>
                </a:solidFill>
                <a:latin typeface="微軟正黑體" panose="020B0604030504040204" pitchFamily="34" charset="-120"/>
                <a:ea typeface="微軟正黑體" panose="020B0604030504040204" pitchFamily="34" charset="-120"/>
              </a:rPr>
              <a:t>三、起訖點座標：明確確認起訖點，以</a:t>
            </a:r>
            <a:r>
              <a:rPr lang="en-US" altLang="zh-TW" sz="1800" b="1">
                <a:solidFill>
                  <a:schemeClr val="accent2">
                    <a:lumMod val="75000"/>
                  </a:schemeClr>
                </a:solidFill>
                <a:latin typeface="微軟正黑體" panose="020B0604030504040204" pitchFamily="34" charset="-120"/>
                <a:ea typeface="微軟正黑體" panose="020B0604030504040204" pitchFamily="34" charset="-120"/>
              </a:rPr>
              <a:t>TWD97</a:t>
            </a:r>
            <a:r>
              <a:rPr lang="zh-TW" altLang="en-US" sz="1800" b="1">
                <a:solidFill>
                  <a:schemeClr val="accent2">
                    <a:lumMod val="75000"/>
                  </a:schemeClr>
                </a:solidFill>
                <a:latin typeface="微軟正黑體" panose="020B0604030504040204" pitchFamily="34" charset="-120"/>
                <a:ea typeface="微軟正黑體" panose="020B0604030504040204" pitchFamily="34" charset="-120"/>
              </a:rPr>
              <a:t>填寫</a:t>
            </a:r>
            <a:endParaRPr lang="en-US" altLang="zh-TW" sz="1800" b="1">
              <a:solidFill>
                <a:schemeClr val="accent2">
                  <a:lumMod val="75000"/>
                </a:schemeClr>
              </a:solidFill>
              <a:latin typeface="微軟正黑體" panose="020B0604030504040204" pitchFamily="34" charset="-120"/>
              <a:ea typeface="微軟正黑體" panose="020B0604030504040204" pitchFamily="34" charset="-120"/>
            </a:endParaRPr>
          </a:p>
          <a:p>
            <a:pPr>
              <a:lnSpc>
                <a:spcPts val="2000"/>
              </a:lnSpc>
            </a:pPr>
            <a:r>
              <a:rPr lang="zh-TW" altLang="en-US" sz="1800" b="1">
                <a:solidFill>
                  <a:schemeClr val="accent2">
                    <a:lumMod val="75000"/>
                  </a:schemeClr>
                </a:solidFill>
                <a:latin typeface="微軟正黑體" panose="020B0604030504040204" pitchFamily="34" charset="-120"/>
                <a:ea typeface="微軟正黑體" panose="020B0604030504040204" pitchFamily="34" charset="-120"/>
              </a:rPr>
              <a:t>四、渠道類別：分為灌溉專用渠道、下游具引灌需求、下游不具引灌需求，並填具全線長度</a:t>
            </a:r>
          </a:p>
        </p:txBody>
      </p:sp>
      <p:graphicFrame>
        <p:nvGraphicFramePr>
          <p:cNvPr id="77" name="表格 2">
            <a:extLst>
              <a:ext uri="{FF2B5EF4-FFF2-40B4-BE49-F238E27FC236}">
                <a16:creationId xmlns:a16="http://schemas.microsoft.com/office/drawing/2014/main" id="{7FD64ECD-05AA-41F3-91E7-3CA53A6E52B2}"/>
              </a:ext>
            </a:extLst>
          </p:cNvPr>
          <p:cNvGraphicFramePr>
            <a:graphicFrameLocks noGrp="1"/>
          </p:cNvGraphicFramePr>
          <p:nvPr/>
        </p:nvGraphicFramePr>
        <p:xfrm>
          <a:off x="821335" y="4143840"/>
          <a:ext cx="10729483" cy="999050"/>
        </p:xfrm>
        <a:graphic>
          <a:graphicData uri="http://schemas.openxmlformats.org/drawingml/2006/table">
            <a:tbl>
              <a:tblPr firstRow="1" bandRow="1">
                <a:tableStyleId>{5940675A-B579-460E-94D1-54222C63F5DA}</a:tableStyleId>
              </a:tblPr>
              <a:tblGrid>
                <a:gridCol w="759554">
                  <a:extLst>
                    <a:ext uri="{9D8B030D-6E8A-4147-A177-3AD203B41FA5}">
                      <a16:colId xmlns:a16="http://schemas.microsoft.com/office/drawing/2014/main" val="2535031999"/>
                    </a:ext>
                  </a:extLst>
                </a:gridCol>
                <a:gridCol w="746071">
                  <a:extLst>
                    <a:ext uri="{9D8B030D-6E8A-4147-A177-3AD203B41FA5}">
                      <a16:colId xmlns:a16="http://schemas.microsoft.com/office/drawing/2014/main" val="3515702707"/>
                    </a:ext>
                  </a:extLst>
                </a:gridCol>
                <a:gridCol w="1386873">
                  <a:extLst>
                    <a:ext uri="{9D8B030D-6E8A-4147-A177-3AD203B41FA5}">
                      <a16:colId xmlns:a16="http://schemas.microsoft.com/office/drawing/2014/main" val="928333642"/>
                    </a:ext>
                  </a:extLst>
                </a:gridCol>
                <a:gridCol w="1201676">
                  <a:extLst>
                    <a:ext uri="{9D8B030D-6E8A-4147-A177-3AD203B41FA5}">
                      <a16:colId xmlns:a16="http://schemas.microsoft.com/office/drawing/2014/main" val="3114174486"/>
                    </a:ext>
                  </a:extLst>
                </a:gridCol>
                <a:gridCol w="1396142">
                  <a:extLst>
                    <a:ext uri="{9D8B030D-6E8A-4147-A177-3AD203B41FA5}">
                      <a16:colId xmlns:a16="http://schemas.microsoft.com/office/drawing/2014/main" val="4223921546"/>
                    </a:ext>
                  </a:extLst>
                </a:gridCol>
                <a:gridCol w="1441271">
                  <a:extLst>
                    <a:ext uri="{9D8B030D-6E8A-4147-A177-3AD203B41FA5}">
                      <a16:colId xmlns:a16="http://schemas.microsoft.com/office/drawing/2014/main" val="1057911460"/>
                    </a:ext>
                  </a:extLst>
                </a:gridCol>
                <a:gridCol w="2204021">
                  <a:extLst>
                    <a:ext uri="{9D8B030D-6E8A-4147-A177-3AD203B41FA5}">
                      <a16:colId xmlns:a16="http://schemas.microsoft.com/office/drawing/2014/main" val="4079998370"/>
                    </a:ext>
                  </a:extLst>
                </a:gridCol>
                <a:gridCol w="1593875">
                  <a:extLst>
                    <a:ext uri="{9D8B030D-6E8A-4147-A177-3AD203B41FA5}">
                      <a16:colId xmlns:a16="http://schemas.microsoft.com/office/drawing/2014/main" val="1684910414"/>
                    </a:ext>
                  </a:extLst>
                </a:gridCol>
              </a:tblGrid>
              <a:tr h="320122">
                <a:tc rowSpan="2">
                  <a:txBody>
                    <a:bodyPr/>
                    <a:lstStyle/>
                    <a:p>
                      <a:pPr algn="ctr">
                        <a:lnSpc>
                          <a:spcPts val="1700"/>
                        </a:lnSpc>
                      </a:pPr>
                      <a:r>
                        <a:rPr lang="zh-TW" altLang="en-US" sz="1600" b="1">
                          <a:solidFill>
                            <a:schemeClr val="tx1"/>
                          </a:solidFill>
                          <a:latin typeface="微軟正黑體" panose="020B0604030504040204" pitchFamily="34" charset="-120"/>
                          <a:ea typeface="微軟正黑體" panose="020B0604030504040204" pitchFamily="34" charset="-120"/>
                        </a:rPr>
                        <a:t>公告序號</a:t>
                      </a:r>
                    </a:p>
                  </a:txBody>
                  <a:tcPr anchor="ctr">
                    <a:solidFill>
                      <a:schemeClr val="bg1"/>
                    </a:solidFill>
                  </a:tcPr>
                </a:tc>
                <a:tc rowSpan="2">
                  <a:txBody>
                    <a:bodyPr/>
                    <a:lstStyle/>
                    <a:p>
                      <a:pPr algn="ctr">
                        <a:lnSpc>
                          <a:spcPts val="1700"/>
                        </a:lnSpc>
                      </a:pPr>
                      <a:r>
                        <a:rPr lang="zh-TW" altLang="en-US" sz="1600" b="1">
                          <a:solidFill>
                            <a:schemeClr val="tx1"/>
                          </a:solidFill>
                          <a:latin typeface="微軟正黑體" panose="020B0604030504040204" pitchFamily="34" charset="-120"/>
                          <a:ea typeface="微軟正黑體" panose="020B0604030504040204" pitchFamily="34" charset="-120"/>
                        </a:rPr>
                        <a:t>渠道名稱</a:t>
                      </a:r>
                    </a:p>
                  </a:txBody>
                  <a:tcPr anchor="ctr">
                    <a:solidFill>
                      <a:schemeClr val="bg1"/>
                    </a:solidFill>
                  </a:tcPr>
                </a:tc>
                <a:tc gridSpan="2">
                  <a:txBody>
                    <a:bodyPr/>
                    <a:lstStyle/>
                    <a:p>
                      <a:pPr algn="ctr">
                        <a:lnSpc>
                          <a:spcPts val="1700"/>
                        </a:lnSpc>
                      </a:pPr>
                      <a:r>
                        <a:rPr lang="zh-TW" altLang="en-US" sz="1600" b="1">
                          <a:solidFill>
                            <a:schemeClr val="tx1"/>
                          </a:solidFill>
                          <a:latin typeface="微軟正黑體" panose="020B0604030504040204" pitchFamily="34" charset="-120"/>
                          <a:ea typeface="微軟正黑體" panose="020B0604030504040204" pitchFamily="34" charset="-120"/>
                        </a:rPr>
                        <a:t>起點座標值</a:t>
                      </a:r>
                    </a:p>
                  </a:txBody>
                  <a:tcPr anchor="ctr">
                    <a:solidFill>
                      <a:schemeClr val="bg1"/>
                    </a:solidFill>
                  </a:tcPr>
                </a:tc>
                <a:tc hMerge="1">
                  <a:txBody>
                    <a:bodyPr/>
                    <a:lstStyle/>
                    <a:p>
                      <a:endParaRPr lang="zh-TW" altLang="en-US"/>
                    </a:p>
                  </a:txBody>
                  <a:tcPr/>
                </a:tc>
                <a:tc gridSpan="2">
                  <a:txBody>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lang="zh-TW" altLang="en-US" sz="1600" b="1">
                          <a:solidFill>
                            <a:schemeClr val="tx1"/>
                          </a:solidFill>
                          <a:latin typeface="微軟正黑體" panose="020B0604030504040204" pitchFamily="34" charset="-120"/>
                          <a:ea typeface="微軟正黑體" panose="020B0604030504040204" pitchFamily="34" charset="-120"/>
                        </a:rPr>
                        <a:t>迄點座標值</a:t>
                      </a:r>
                    </a:p>
                  </a:txBody>
                  <a:tcPr anchor="ctr">
                    <a:solidFill>
                      <a:schemeClr val="bg1"/>
                    </a:solidFill>
                  </a:tcPr>
                </a:tc>
                <a:tc hMerge="1">
                  <a:txBody>
                    <a:bodyPr/>
                    <a:lstStyle/>
                    <a:p>
                      <a:endParaRPr lang="zh-TW" altLang="en-US"/>
                    </a:p>
                  </a:txBody>
                  <a:tcPr/>
                </a:tc>
                <a:tc rowSpan="2">
                  <a:txBody>
                    <a:bodyPr/>
                    <a:lstStyle/>
                    <a:p>
                      <a:pPr algn="ctr">
                        <a:lnSpc>
                          <a:spcPts val="1700"/>
                        </a:lnSpc>
                      </a:pPr>
                      <a:r>
                        <a:rPr lang="zh-TW" altLang="en-US" sz="1600" b="1">
                          <a:solidFill>
                            <a:schemeClr val="tx1"/>
                          </a:solidFill>
                          <a:latin typeface="微軟正黑體" panose="020B0604030504040204" pitchFamily="34" charset="-120"/>
                          <a:ea typeface="微軟正黑體" panose="020B0604030504040204" pitchFamily="34" charset="-120"/>
                        </a:rPr>
                        <a:t>渠道類別</a:t>
                      </a:r>
                    </a:p>
                  </a:txBody>
                  <a:tcPr anchor="ctr">
                    <a:solidFill>
                      <a:schemeClr val="bg1"/>
                    </a:solidFill>
                  </a:tcPr>
                </a:tc>
                <a:tc rowSpan="2">
                  <a:txBody>
                    <a:bodyPr/>
                    <a:lstStyle/>
                    <a:p>
                      <a:pPr algn="ctr">
                        <a:lnSpc>
                          <a:spcPts val="1700"/>
                        </a:lnSpc>
                      </a:pPr>
                      <a:r>
                        <a:rPr lang="zh-TW" altLang="en-US" sz="1600" b="1">
                          <a:solidFill>
                            <a:schemeClr val="tx1"/>
                          </a:solidFill>
                          <a:latin typeface="微軟正黑體" panose="020B0604030504040204" pitchFamily="34" charset="-120"/>
                          <a:ea typeface="微軟正黑體" panose="020B0604030504040204" pitchFamily="34" charset="-120"/>
                        </a:rPr>
                        <a:t>備註</a:t>
                      </a:r>
                    </a:p>
                  </a:txBody>
                  <a:tcPr anchor="ctr">
                    <a:solidFill>
                      <a:schemeClr val="bg1"/>
                    </a:solidFill>
                  </a:tcPr>
                </a:tc>
                <a:extLst>
                  <a:ext uri="{0D108BD9-81ED-4DB2-BD59-A6C34878D82A}">
                    <a16:rowId xmlns:a16="http://schemas.microsoft.com/office/drawing/2014/main" val="169909779"/>
                  </a:ext>
                </a:extLst>
              </a:tr>
              <a:tr h="358806">
                <a:tc vMerge="1">
                  <a:txBody>
                    <a:bodyPr/>
                    <a:lstStyle/>
                    <a:p>
                      <a:r>
                        <a:rPr lang="zh-TW" altLang="en-US"/>
                        <a:t>公告序號</a:t>
                      </a:r>
                    </a:p>
                  </a:txBody>
                  <a:tcPr/>
                </a:tc>
                <a:tc vMerge="1">
                  <a:txBody>
                    <a:bodyPr/>
                    <a:lstStyle/>
                    <a:p>
                      <a:r>
                        <a:rPr lang="zh-TW" altLang="en-US"/>
                        <a:t>渠道名稱</a:t>
                      </a:r>
                    </a:p>
                  </a:txBody>
                  <a:tcPr/>
                </a:tc>
                <a:tc>
                  <a:txBody>
                    <a:bodyPr/>
                    <a:lstStyle/>
                    <a:p>
                      <a:pPr algn="ctr">
                        <a:lnSpc>
                          <a:spcPts val="1700"/>
                        </a:lnSpc>
                      </a:pPr>
                      <a:r>
                        <a:rPr lang="en-US" altLang="zh-TW" sz="1600" b="1">
                          <a:solidFill>
                            <a:schemeClr val="tx1"/>
                          </a:solidFill>
                          <a:latin typeface="微軟正黑體" panose="020B0604030504040204" pitchFamily="34" charset="-120"/>
                          <a:ea typeface="微軟正黑體" panose="020B0604030504040204" pitchFamily="34" charset="-120"/>
                        </a:rPr>
                        <a:t>Start_X</a:t>
                      </a:r>
                      <a:endParaRPr lang="zh-TW" altLang="en-US" sz="1600" b="1">
                        <a:solidFill>
                          <a:schemeClr val="tx1"/>
                        </a:solidFill>
                        <a:latin typeface="微軟正黑體" panose="020B0604030504040204" pitchFamily="34" charset="-120"/>
                        <a:ea typeface="微軟正黑體" panose="020B0604030504040204" pitchFamily="34" charset="-120"/>
                      </a:endParaRPr>
                    </a:p>
                  </a:txBody>
                  <a:tcPr anchor="ctr">
                    <a:solidFill>
                      <a:schemeClr val="bg1"/>
                    </a:solidFill>
                  </a:tcPr>
                </a:tc>
                <a:tc>
                  <a:txBody>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lang="en-US" altLang="zh-TW" sz="1600" b="1">
                          <a:solidFill>
                            <a:schemeClr val="tx1"/>
                          </a:solidFill>
                          <a:latin typeface="微軟正黑體" panose="020B0604030504040204" pitchFamily="34" charset="-120"/>
                          <a:ea typeface="微軟正黑體" panose="020B0604030504040204" pitchFamily="34" charset="-120"/>
                        </a:rPr>
                        <a:t>Start_Y</a:t>
                      </a:r>
                      <a:endParaRPr lang="zh-TW" altLang="en-US" sz="1600" b="1">
                        <a:solidFill>
                          <a:schemeClr val="tx1"/>
                        </a:solidFill>
                        <a:latin typeface="微軟正黑體" panose="020B0604030504040204" pitchFamily="34" charset="-120"/>
                        <a:ea typeface="微軟正黑體" panose="020B0604030504040204" pitchFamily="34" charset="-120"/>
                      </a:endParaRPr>
                    </a:p>
                  </a:txBody>
                  <a:tcPr anchor="ctr">
                    <a:solidFill>
                      <a:schemeClr val="bg1"/>
                    </a:solidFill>
                  </a:tcPr>
                </a:tc>
                <a:tc>
                  <a:txBody>
                    <a:bodyPr/>
                    <a:lstStyle/>
                    <a:p>
                      <a:pPr algn="ctr">
                        <a:lnSpc>
                          <a:spcPts val="1700"/>
                        </a:lnSpc>
                      </a:pPr>
                      <a:r>
                        <a:rPr lang="en-US" altLang="zh-TW" sz="1600" b="1">
                          <a:solidFill>
                            <a:schemeClr val="tx1"/>
                          </a:solidFill>
                          <a:latin typeface="微軟正黑體" panose="020B0604030504040204" pitchFamily="34" charset="-120"/>
                          <a:ea typeface="微軟正黑體" panose="020B0604030504040204" pitchFamily="34" charset="-120"/>
                        </a:rPr>
                        <a:t>End_X</a:t>
                      </a:r>
                      <a:endParaRPr lang="zh-TW" altLang="en-US" sz="1600" b="1">
                        <a:solidFill>
                          <a:schemeClr val="tx1"/>
                        </a:solidFill>
                        <a:latin typeface="微軟正黑體" panose="020B0604030504040204" pitchFamily="34" charset="-120"/>
                        <a:ea typeface="微軟正黑體" panose="020B0604030504040204" pitchFamily="34" charset="-120"/>
                      </a:endParaRPr>
                    </a:p>
                  </a:txBody>
                  <a:tcPr anchor="ctr">
                    <a:solidFill>
                      <a:schemeClr val="bg1"/>
                    </a:solidFill>
                  </a:tcPr>
                </a:tc>
                <a:tc>
                  <a:txBody>
                    <a:bodyPr/>
                    <a:lstStyle/>
                    <a:p>
                      <a:pPr marL="0" marR="0" lvl="0" indent="0" algn="ctr" defTabSz="914400" rtl="0" eaLnBrk="1" fontAlgn="auto" latinLnBrk="0" hangingPunct="1">
                        <a:lnSpc>
                          <a:spcPts val="1700"/>
                        </a:lnSpc>
                        <a:spcBef>
                          <a:spcPts val="0"/>
                        </a:spcBef>
                        <a:spcAft>
                          <a:spcPts val="0"/>
                        </a:spcAft>
                        <a:buClr>
                          <a:srgbClr val="000000"/>
                        </a:buClr>
                        <a:buSzTx/>
                        <a:buFont typeface="Arial"/>
                        <a:buNone/>
                        <a:tabLst/>
                        <a:defRPr/>
                      </a:pPr>
                      <a:r>
                        <a:rPr lang="en-US" altLang="zh-TW" sz="1600" b="1">
                          <a:solidFill>
                            <a:schemeClr val="tx1"/>
                          </a:solidFill>
                          <a:latin typeface="微軟正黑體" panose="020B0604030504040204" pitchFamily="34" charset="-120"/>
                          <a:ea typeface="微軟正黑體" panose="020B0604030504040204" pitchFamily="34" charset="-120"/>
                        </a:rPr>
                        <a:t>End_Y</a:t>
                      </a:r>
                      <a:endParaRPr lang="zh-TW" altLang="en-US" sz="1600" b="1">
                        <a:solidFill>
                          <a:schemeClr val="tx1"/>
                        </a:solidFill>
                        <a:latin typeface="微軟正黑體" panose="020B0604030504040204" pitchFamily="34" charset="-120"/>
                        <a:ea typeface="微軟正黑體" panose="020B0604030504040204" pitchFamily="34" charset="-120"/>
                      </a:endParaRPr>
                    </a:p>
                  </a:txBody>
                  <a:tcPr anchor="ctr">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zh-TW" altLang="en-US"/>
                    </a:p>
                  </a:txBody>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zh-TW" altLang="en-US"/>
                    </a:p>
                  </a:txBody>
                  <a:tcPr/>
                </a:tc>
                <a:extLst>
                  <a:ext uri="{0D108BD9-81ED-4DB2-BD59-A6C34878D82A}">
                    <a16:rowId xmlns:a16="http://schemas.microsoft.com/office/drawing/2014/main" val="1073658303"/>
                  </a:ext>
                </a:extLst>
              </a:tr>
              <a:tr h="320122">
                <a:tc>
                  <a:txBody>
                    <a:bodyPr/>
                    <a:lstStyle/>
                    <a:p>
                      <a:pPr>
                        <a:lnSpc>
                          <a:spcPts val="1700"/>
                        </a:lnSpc>
                      </a:pPr>
                      <a:endParaRPr lang="zh-TW" altLang="en-US" sz="1600" b="1">
                        <a:solidFill>
                          <a:schemeClr val="tx1"/>
                        </a:solidFill>
                      </a:endParaRPr>
                    </a:p>
                  </a:txBody>
                  <a:tcPr>
                    <a:solidFill>
                      <a:schemeClr val="bg1"/>
                    </a:solidFill>
                  </a:tcPr>
                </a:tc>
                <a:tc>
                  <a:txBody>
                    <a:bodyPr/>
                    <a:lstStyle/>
                    <a:p>
                      <a:pPr>
                        <a:lnSpc>
                          <a:spcPts val="1700"/>
                        </a:lnSpc>
                      </a:pPr>
                      <a:endParaRPr lang="zh-TW" altLang="en-US" sz="1600" b="1">
                        <a:solidFill>
                          <a:schemeClr val="tx1"/>
                        </a:solidFill>
                      </a:endParaRPr>
                    </a:p>
                  </a:txBody>
                  <a:tcPr>
                    <a:solidFill>
                      <a:schemeClr val="bg1"/>
                    </a:solidFill>
                  </a:tcPr>
                </a:tc>
                <a:tc>
                  <a:txBody>
                    <a:bodyPr/>
                    <a:lstStyle/>
                    <a:p>
                      <a:pPr>
                        <a:lnSpc>
                          <a:spcPts val="1700"/>
                        </a:lnSpc>
                      </a:pPr>
                      <a:endParaRPr lang="zh-TW" altLang="en-US" sz="1600" b="1">
                        <a:solidFill>
                          <a:schemeClr val="tx1"/>
                        </a:solidFill>
                      </a:endParaRPr>
                    </a:p>
                  </a:txBody>
                  <a:tcPr>
                    <a:solidFill>
                      <a:schemeClr val="bg1"/>
                    </a:solidFill>
                  </a:tcPr>
                </a:tc>
                <a:tc>
                  <a:txBody>
                    <a:bodyPr/>
                    <a:lstStyle/>
                    <a:p>
                      <a:pPr>
                        <a:lnSpc>
                          <a:spcPts val="1700"/>
                        </a:lnSpc>
                      </a:pPr>
                      <a:endParaRPr lang="zh-TW" altLang="en-US" sz="1600" b="1">
                        <a:solidFill>
                          <a:schemeClr val="tx1"/>
                        </a:solidFill>
                      </a:endParaRPr>
                    </a:p>
                  </a:txBody>
                  <a:tcPr>
                    <a:solidFill>
                      <a:schemeClr val="bg1"/>
                    </a:solidFill>
                  </a:tcPr>
                </a:tc>
                <a:tc>
                  <a:txBody>
                    <a:bodyPr/>
                    <a:lstStyle/>
                    <a:p>
                      <a:pPr>
                        <a:lnSpc>
                          <a:spcPts val="1700"/>
                        </a:lnSpc>
                      </a:pPr>
                      <a:endParaRPr lang="zh-TW" altLang="en-US" sz="1600" b="1">
                        <a:solidFill>
                          <a:schemeClr val="tx1"/>
                        </a:solidFill>
                      </a:endParaRPr>
                    </a:p>
                  </a:txBody>
                  <a:tcPr>
                    <a:solidFill>
                      <a:schemeClr val="bg1"/>
                    </a:solidFill>
                  </a:tcPr>
                </a:tc>
                <a:tc>
                  <a:txBody>
                    <a:bodyPr/>
                    <a:lstStyle/>
                    <a:p>
                      <a:pPr>
                        <a:lnSpc>
                          <a:spcPts val="1700"/>
                        </a:lnSpc>
                      </a:pPr>
                      <a:endParaRPr lang="zh-TW" altLang="en-US" sz="1600" b="1">
                        <a:solidFill>
                          <a:schemeClr val="tx1"/>
                        </a:solidFill>
                      </a:endParaRPr>
                    </a:p>
                  </a:txBody>
                  <a:tcPr>
                    <a:solidFill>
                      <a:schemeClr val="bg1"/>
                    </a:solidFill>
                  </a:tcPr>
                </a:tc>
                <a:tc>
                  <a:txBody>
                    <a:bodyPr/>
                    <a:lstStyle/>
                    <a:p>
                      <a:pPr>
                        <a:lnSpc>
                          <a:spcPts val="1700"/>
                        </a:lnSpc>
                      </a:pPr>
                      <a:endParaRPr lang="zh-TW" altLang="en-US" sz="1600" b="1">
                        <a:solidFill>
                          <a:schemeClr val="tx1"/>
                        </a:solidFill>
                      </a:endParaRPr>
                    </a:p>
                  </a:txBody>
                  <a:tcPr>
                    <a:solidFill>
                      <a:schemeClr val="bg1"/>
                    </a:solidFill>
                  </a:tcPr>
                </a:tc>
                <a:tc>
                  <a:txBody>
                    <a:bodyPr/>
                    <a:lstStyle/>
                    <a:p>
                      <a:pPr>
                        <a:lnSpc>
                          <a:spcPts val="1700"/>
                        </a:lnSpc>
                      </a:pPr>
                      <a:endParaRPr lang="zh-TW" altLang="en-US" sz="1600" b="1">
                        <a:solidFill>
                          <a:schemeClr val="tx1"/>
                        </a:solidFill>
                      </a:endParaRPr>
                    </a:p>
                  </a:txBody>
                  <a:tcPr>
                    <a:solidFill>
                      <a:schemeClr val="bg1"/>
                    </a:solidFill>
                  </a:tcPr>
                </a:tc>
                <a:extLst>
                  <a:ext uri="{0D108BD9-81ED-4DB2-BD59-A6C34878D82A}">
                    <a16:rowId xmlns:a16="http://schemas.microsoft.com/office/drawing/2014/main" val="957218173"/>
                  </a:ext>
                </a:extLst>
              </a:tr>
            </a:tbl>
          </a:graphicData>
        </a:graphic>
      </p:graphicFrame>
      <p:sp>
        <p:nvSpPr>
          <p:cNvPr id="90" name="標題 1">
            <a:extLst>
              <a:ext uri="{FF2B5EF4-FFF2-40B4-BE49-F238E27FC236}">
                <a16:creationId xmlns:a16="http://schemas.microsoft.com/office/drawing/2014/main" id="{E1572E0B-311E-41C2-94F7-08044DF6A6D6}"/>
              </a:ext>
            </a:extLst>
          </p:cNvPr>
          <p:cNvSpPr txBox="1">
            <a:spLocks/>
          </p:cNvSpPr>
          <p:nvPr/>
        </p:nvSpPr>
        <p:spPr>
          <a:xfrm>
            <a:off x="567429" y="3022275"/>
            <a:ext cx="2333092" cy="3721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微軟正黑體" panose="020B0604030504040204" pitchFamily="34" charset="-120"/>
                <a:cs typeface="+mj-cs"/>
              </a:defRPr>
            </a:lvl1pPr>
          </a:lstStyle>
          <a:p>
            <a:pPr marL="342900" indent="-342900">
              <a:lnSpc>
                <a:spcPts val="2500"/>
              </a:lnSpc>
              <a:buFont typeface="Wingdings" panose="05000000000000000000" pitchFamily="2" charset="2"/>
              <a:buChar char="u"/>
            </a:pPr>
            <a:r>
              <a:rPr lang="zh-TW" altLang="en-US" sz="2000" b="1">
                <a:latin typeface="微軟正黑體" panose="020B0604030504040204" pitchFamily="34" charset="-120"/>
                <a:cs typeface="Times New Roman" panose="02020603050405020304" pitchFamily="18" charset="0"/>
              </a:rPr>
              <a:t>填寫步驟及範例</a:t>
            </a:r>
            <a:endParaRPr lang="en-US" altLang="zh-TW" sz="2000" b="1">
              <a:latin typeface="微軟正黑體" panose="020B0604030504040204" pitchFamily="34" charset="-120"/>
              <a:cs typeface="Times New Roman" panose="02020603050405020304" pitchFamily="18" charset="0"/>
            </a:endParaRPr>
          </a:p>
        </p:txBody>
      </p:sp>
      <p:sp>
        <p:nvSpPr>
          <p:cNvPr id="7" name="矩形: 圓角 6">
            <a:extLst>
              <a:ext uri="{FF2B5EF4-FFF2-40B4-BE49-F238E27FC236}">
                <a16:creationId xmlns:a16="http://schemas.microsoft.com/office/drawing/2014/main" id="{F270CC21-AC4E-4D91-A15C-ACDEEE3A4E88}"/>
              </a:ext>
            </a:extLst>
          </p:cNvPr>
          <p:cNvSpPr/>
          <p:nvPr/>
        </p:nvSpPr>
        <p:spPr>
          <a:xfrm>
            <a:off x="979056" y="3413744"/>
            <a:ext cx="2661902" cy="67397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800" b="1">
                <a:solidFill>
                  <a:schemeClr val="accent5">
                    <a:lumMod val="50000"/>
                  </a:schemeClr>
                </a:solidFill>
                <a:latin typeface="微軟正黑體" panose="020B0604030504040204" pitchFamily="34" charset="-120"/>
                <a:ea typeface="微軟正黑體" panose="020B0604030504040204" pitchFamily="34" charset="-120"/>
              </a:rPr>
              <a:t>農水署發函請管理處提交應公告渠道之詳細資料</a:t>
            </a:r>
          </a:p>
        </p:txBody>
      </p:sp>
      <p:sp>
        <p:nvSpPr>
          <p:cNvPr id="93" name="矩形: 圓角 92">
            <a:extLst>
              <a:ext uri="{FF2B5EF4-FFF2-40B4-BE49-F238E27FC236}">
                <a16:creationId xmlns:a16="http://schemas.microsoft.com/office/drawing/2014/main" id="{09A86D94-F8C0-47E2-A448-099ECE6360AF}"/>
              </a:ext>
            </a:extLst>
          </p:cNvPr>
          <p:cNvSpPr/>
          <p:nvPr/>
        </p:nvSpPr>
        <p:spPr>
          <a:xfrm>
            <a:off x="4562437" y="3413744"/>
            <a:ext cx="1362629" cy="67397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800" b="1">
                <a:solidFill>
                  <a:schemeClr val="accent5">
                    <a:lumMod val="50000"/>
                  </a:schemeClr>
                </a:solidFill>
                <a:latin typeface="微軟正黑體" panose="020B0604030504040204" pitchFamily="34" charset="-120"/>
                <a:ea typeface="微軟正黑體" panose="020B0604030504040204" pitchFamily="34" charset="-120"/>
              </a:rPr>
              <a:t>開會確認資料正確性</a:t>
            </a:r>
          </a:p>
        </p:txBody>
      </p:sp>
      <p:sp>
        <p:nvSpPr>
          <p:cNvPr id="94" name="矩形: 圓角 93">
            <a:extLst>
              <a:ext uri="{FF2B5EF4-FFF2-40B4-BE49-F238E27FC236}">
                <a16:creationId xmlns:a16="http://schemas.microsoft.com/office/drawing/2014/main" id="{568FFADE-1490-4F2C-BEAD-083CB136E5D8}"/>
              </a:ext>
            </a:extLst>
          </p:cNvPr>
          <p:cNvSpPr/>
          <p:nvPr/>
        </p:nvSpPr>
        <p:spPr>
          <a:xfrm>
            <a:off x="6846546" y="3413744"/>
            <a:ext cx="2152073" cy="67397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800" b="1">
                <a:solidFill>
                  <a:schemeClr val="accent5">
                    <a:lumMod val="50000"/>
                  </a:schemeClr>
                </a:solidFill>
                <a:latin typeface="微軟正黑體" panose="020B0604030504040204" pitchFamily="34" charset="-120"/>
                <a:ea typeface="微軟正黑體" panose="020B0604030504040204" pitchFamily="34" charset="-120"/>
              </a:rPr>
              <a:t>專家諮詢團隊協助確認資料及協助編列</a:t>
            </a:r>
          </a:p>
        </p:txBody>
      </p:sp>
      <p:sp>
        <p:nvSpPr>
          <p:cNvPr id="95" name="矩形: 圓角 94">
            <a:extLst>
              <a:ext uri="{FF2B5EF4-FFF2-40B4-BE49-F238E27FC236}">
                <a16:creationId xmlns:a16="http://schemas.microsoft.com/office/drawing/2014/main" id="{5E169F69-871A-4EAD-997C-818867623A83}"/>
              </a:ext>
            </a:extLst>
          </p:cNvPr>
          <p:cNvSpPr/>
          <p:nvPr/>
        </p:nvSpPr>
        <p:spPr>
          <a:xfrm>
            <a:off x="9920098" y="3413744"/>
            <a:ext cx="1620000" cy="67397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TW" altLang="en-US" sz="1800" b="1">
                <a:solidFill>
                  <a:schemeClr val="accent5">
                    <a:lumMod val="50000"/>
                  </a:schemeClr>
                </a:solidFill>
                <a:latin typeface="微軟正黑體" panose="020B0604030504040204" pitchFamily="34" charset="-120"/>
                <a:ea typeface="微軟正黑體" panose="020B0604030504040204" pitchFamily="34" charset="-120"/>
              </a:rPr>
              <a:t>農水署確認後公告</a:t>
            </a:r>
          </a:p>
        </p:txBody>
      </p:sp>
      <p:cxnSp>
        <p:nvCxnSpPr>
          <p:cNvPr id="43" name="直線單箭頭接點 42">
            <a:extLst>
              <a:ext uri="{FF2B5EF4-FFF2-40B4-BE49-F238E27FC236}">
                <a16:creationId xmlns:a16="http://schemas.microsoft.com/office/drawing/2014/main" id="{AC69FB30-3E46-47F3-AE0C-BB01666647BF}"/>
              </a:ext>
            </a:extLst>
          </p:cNvPr>
          <p:cNvCxnSpPr>
            <a:cxnSpLocks/>
            <a:stCxn id="7" idx="3"/>
            <a:endCxn id="93" idx="1"/>
          </p:cNvCxnSpPr>
          <p:nvPr/>
        </p:nvCxnSpPr>
        <p:spPr>
          <a:xfrm>
            <a:off x="3640958" y="3750729"/>
            <a:ext cx="921479" cy="0"/>
          </a:xfrm>
          <a:prstGeom prst="straightConnector1">
            <a:avLst/>
          </a:prstGeom>
          <a:ln w="317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a:extLst>
              <a:ext uri="{FF2B5EF4-FFF2-40B4-BE49-F238E27FC236}">
                <a16:creationId xmlns:a16="http://schemas.microsoft.com/office/drawing/2014/main" id="{AA262727-30CB-4636-89D2-BBB2658FAF4F}"/>
              </a:ext>
            </a:extLst>
          </p:cNvPr>
          <p:cNvCxnSpPr>
            <a:cxnSpLocks/>
            <a:stCxn id="93" idx="3"/>
            <a:endCxn id="94" idx="1"/>
          </p:cNvCxnSpPr>
          <p:nvPr/>
        </p:nvCxnSpPr>
        <p:spPr>
          <a:xfrm>
            <a:off x="5925066" y="3750729"/>
            <a:ext cx="921480" cy="0"/>
          </a:xfrm>
          <a:prstGeom prst="straightConnector1">
            <a:avLst/>
          </a:prstGeom>
          <a:ln w="317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8" name="圖片 47">
            <a:extLst>
              <a:ext uri="{FF2B5EF4-FFF2-40B4-BE49-F238E27FC236}">
                <a16:creationId xmlns:a16="http://schemas.microsoft.com/office/drawing/2014/main" id="{BACC4EA3-F48B-450E-98F5-FF5C905561F8}"/>
              </a:ext>
            </a:extLst>
          </p:cNvPr>
          <p:cNvPicPr>
            <a:picLocks noChangeAspect="1"/>
          </p:cNvPicPr>
          <p:nvPr/>
        </p:nvPicPr>
        <p:blipFill>
          <a:blip r:embed="rId3"/>
          <a:stretch>
            <a:fillRect/>
          </a:stretch>
        </p:blipFill>
        <p:spPr>
          <a:xfrm>
            <a:off x="246392" y="-53884"/>
            <a:ext cx="907747" cy="864000"/>
          </a:xfrm>
          <a:prstGeom prst="rect">
            <a:avLst/>
          </a:prstGeom>
        </p:spPr>
      </p:pic>
      <p:cxnSp>
        <p:nvCxnSpPr>
          <p:cNvPr id="99" name="直線單箭頭接點 98">
            <a:extLst>
              <a:ext uri="{FF2B5EF4-FFF2-40B4-BE49-F238E27FC236}">
                <a16:creationId xmlns:a16="http://schemas.microsoft.com/office/drawing/2014/main" id="{A0530EEB-9097-45CB-A98D-B6609240C39F}"/>
              </a:ext>
            </a:extLst>
          </p:cNvPr>
          <p:cNvCxnSpPr>
            <a:cxnSpLocks/>
          </p:cNvCxnSpPr>
          <p:nvPr/>
        </p:nvCxnSpPr>
        <p:spPr>
          <a:xfrm>
            <a:off x="9008451" y="3829256"/>
            <a:ext cx="921479" cy="0"/>
          </a:xfrm>
          <a:prstGeom prst="straightConnector1">
            <a:avLst/>
          </a:prstGeom>
          <a:ln w="317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 name="群組 20">
            <a:extLst>
              <a:ext uri="{FF2B5EF4-FFF2-40B4-BE49-F238E27FC236}">
                <a16:creationId xmlns:a16="http://schemas.microsoft.com/office/drawing/2014/main" id="{6BE0A3D2-5383-47D7-9C9C-4C90EB3BC8C0}"/>
              </a:ext>
            </a:extLst>
          </p:cNvPr>
          <p:cNvGrpSpPr/>
          <p:nvPr/>
        </p:nvGrpSpPr>
        <p:grpSpPr>
          <a:xfrm>
            <a:off x="9390801" y="1467084"/>
            <a:ext cx="1524000" cy="1524000"/>
            <a:chOff x="9576619" y="1494942"/>
            <a:chExt cx="1524000" cy="1524000"/>
          </a:xfrm>
        </p:grpSpPr>
        <p:sp>
          <p:nvSpPr>
            <p:cNvPr id="17" name="橢圓 16">
              <a:extLst>
                <a:ext uri="{FF2B5EF4-FFF2-40B4-BE49-F238E27FC236}">
                  <a16:creationId xmlns:a16="http://schemas.microsoft.com/office/drawing/2014/main" id="{59B3DE19-E38E-44CC-B2A8-30A9B08711CE}"/>
                </a:ext>
              </a:extLst>
            </p:cNvPr>
            <p:cNvSpPr/>
            <p:nvPr/>
          </p:nvSpPr>
          <p:spPr>
            <a:xfrm>
              <a:off x="9576619" y="1494942"/>
              <a:ext cx="1524000" cy="1524000"/>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3">
                    <a:lumMod val="50000"/>
                  </a:schemeClr>
                </a:solidFill>
              </a:endParaRPr>
            </a:p>
          </p:txBody>
        </p:sp>
        <p:sp>
          <p:nvSpPr>
            <p:cNvPr id="19" name="文字方塊 18">
              <a:extLst>
                <a:ext uri="{FF2B5EF4-FFF2-40B4-BE49-F238E27FC236}">
                  <a16:creationId xmlns:a16="http://schemas.microsoft.com/office/drawing/2014/main" id="{073B503A-2BBA-4DE2-9437-98A693E40268}"/>
                </a:ext>
              </a:extLst>
            </p:cNvPr>
            <p:cNvSpPr txBox="1"/>
            <p:nvPr/>
          </p:nvSpPr>
          <p:spPr>
            <a:xfrm>
              <a:off x="9726054" y="1814082"/>
              <a:ext cx="1249214" cy="969496"/>
            </a:xfrm>
            <a:prstGeom prst="rect">
              <a:avLst/>
            </a:prstGeom>
            <a:noFill/>
          </p:spPr>
          <p:txBody>
            <a:bodyPr wrap="square" rtlCol="0">
              <a:spAutoFit/>
            </a:bodyPr>
            <a:lstStyle/>
            <a:p>
              <a:pPr>
                <a:spcAft>
                  <a:spcPts val="600"/>
                </a:spcAft>
              </a:pPr>
              <a:r>
                <a:rPr lang="zh-TW" altLang="en-US" sz="2000" b="1">
                  <a:solidFill>
                    <a:schemeClr val="accent3">
                      <a:lumMod val="50000"/>
                    </a:schemeClr>
                  </a:solidFill>
                </a:rPr>
                <a:t>農田水利設施範圍</a:t>
              </a:r>
              <a:endParaRPr lang="en-US" altLang="zh-TW" sz="2000" b="1">
                <a:solidFill>
                  <a:schemeClr val="accent3">
                    <a:lumMod val="50000"/>
                  </a:schemeClr>
                </a:solidFill>
              </a:endParaRPr>
            </a:p>
            <a:p>
              <a:r>
                <a:rPr lang="zh-TW" altLang="en-US" sz="1200" b="1">
                  <a:solidFill>
                    <a:schemeClr val="accent3">
                      <a:lumMod val="50000"/>
                    </a:schemeClr>
                  </a:solidFill>
                </a:rPr>
                <a:t>（構造物範圍）</a:t>
              </a:r>
            </a:p>
          </p:txBody>
        </p:sp>
      </p:grpSp>
      <p:cxnSp>
        <p:nvCxnSpPr>
          <p:cNvPr id="23" name="直線接點 22">
            <a:extLst>
              <a:ext uri="{FF2B5EF4-FFF2-40B4-BE49-F238E27FC236}">
                <a16:creationId xmlns:a16="http://schemas.microsoft.com/office/drawing/2014/main" id="{EFA057DE-3B4B-4553-AEC5-47D45BE20C27}"/>
              </a:ext>
            </a:extLst>
          </p:cNvPr>
          <p:cNvCxnSpPr/>
          <p:nvPr/>
        </p:nvCxnSpPr>
        <p:spPr>
          <a:xfrm>
            <a:off x="2830040" y="3263462"/>
            <a:ext cx="8996516" cy="0"/>
          </a:xfrm>
          <a:prstGeom prst="line">
            <a:avLst/>
          </a:prstGeom>
          <a:ln w="19050">
            <a:solidFill>
              <a:schemeClr val="tx1">
                <a:lumMod val="50000"/>
                <a:lumOff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CCEFD033-4381-9E8D-328F-B3EF26199D7C}"/>
              </a:ext>
            </a:extLst>
          </p:cNvPr>
          <p:cNvSpPr txBox="1"/>
          <p:nvPr/>
        </p:nvSpPr>
        <p:spPr>
          <a:xfrm>
            <a:off x="1134475" y="23989"/>
            <a:ext cx="9828332"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（第五條：設施範圍劃設公告）</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81042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60" name="Google Shape;43;p2">
            <a:extLst>
              <a:ext uri="{FF2B5EF4-FFF2-40B4-BE49-F238E27FC236}">
                <a16:creationId xmlns:a16="http://schemas.microsoft.com/office/drawing/2014/main" id="{62E9CC30-1341-43C6-998E-95E617ED78A9}"/>
              </a:ext>
            </a:extLst>
          </p:cNvPr>
          <p:cNvSpPr txBox="1"/>
          <p:nvPr/>
        </p:nvSpPr>
        <p:spPr>
          <a:xfrm>
            <a:off x="480793" y="664520"/>
            <a:ext cx="5306943" cy="471308"/>
          </a:xfrm>
          <a:prstGeom prst="round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p>
            <a:pPr marL="342900" indent="-342900">
              <a:lnSpc>
                <a:spcPct val="120000"/>
              </a:lnSpc>
              <a:buClrTx/>
              <a:buSzPct val="100000"/>
              <a:buFont typeface="Wingdings" panose="05000000000000000000" pitchFamily="2" charset="2"/>
              <a:buChar char="u"/>
            </a:pPr>
            <a:r>
              <a:rPr lang="zh-TW" altLang="en-US" sz="2400" b="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設施範圍廢止相關規定</a:t>
            </a:r>
            <a:endParaRPr lang="zh-TW" altLang="en-US" sz="2400" b="1">
              <a:solidFill>
                <a:schemeClr val="tx1"/>
              </a:solidFill>
              <a:effectLst/>
              <a:latin typeface="Microsoft JhengHei"/>
              <a:ea typeface="Microsoft JhengHei"/>
              <a:cs typeface="Microsoft JhengHei"/>
              <a:sym typeface="Microsoft JhengHei"/>
            </a:endParaRPr>
          </a:p>
        </p:txBody>
      </p:sp>
      <p:graphicFrame>
        <p:nvGraphicFramePr>
          <p:cNvPr id="56" name="表格 55">
            <a:extLst>
              <a:ext uri="{FF2B5EF4-FFF2-40B4-BE49-F238E27FC236}">
                <a16:creationId xmlns:a16="http://schemas.microsoft.com/office/drawing/2014/main" id="{D05D2B9E-B434-4B40-9BA7-68EC3A9066A9}"/>
              </a:ext>
            </a:extLst>
          </p:cNvPr>
          <p:cNvGraphicFramePr>
            <a:graphicFrameLocks noGrp="1"/>
          </p:cNvGraphicFramePr>
          <p:nvPr/>
        </p:nvGraphicFramePr>
        <p:xfrm>
          <a:off x="976036" y="1255952"/>
          <a:ext cx="5306943" cy="4975157"/>
        </p:xfrm>
        <a:graphic>
          <a:graphicData uri="http://schemas.openxmlformats.org/drawingml/2006/table">
            <a:tbl>
              <a:tblPr firstRow="1" firstCol="1" bandRow="1"/>
              <a:tblGrid>
                <a:gridCol w="673564">
                  <a:extLst>
                    <a:ext uri="{9D8B030D-6E8A-4147-A177-3AD203B41FA5}">
                      <a16:colId xmlns:a16="http://schemas.microsoft.com/office/drawing/2014/main" val="2315636959"/>
                    </a:ext>
                  </a:extLst>
                </a:gridCol>
                <a:gridCol w="4633379">
                  <a:extLst>
                    <a:ext uri="{9D8B030D-6E8A-4147-A177-3AD203B41FA5}">
                      <a16:colId xmlns:a16="http://schemas.microsoft.com/office/drawing/2014/main" val="20000"/>
                    </a:ext>
                  </a:extLst>
                </a:gridCol>
              </a:tblGrid>
              <a:tr h="379966">
                <a:tc>
                  <a:txBody>
                    <a:bodyPr/>
                    <a:lstStyle/>
                    <a:p>
                      <a:pPr algn="ctr">
                        <a:lnSpc>
                          <a:spcPct val="100000"/>
                        </a:lnSpc>
                      </a:pPr>
                      <a:r>
                        <a:rPr lang="zh-TW" altLang="en-US"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條序</a:t>
                      </a:r>
                      <a:endParaRPr lang="zh-TW"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pPr>
                      <a:r>
                        <a:rPr lang="zh-TW"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條</a:t>
                      </a:r>
                      <a:r>
                        <a:rPr lang="en-US"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2000" b="1" kern="10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文</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0"/>
                  </a:ext>
                </a:extLst>
              </a:tr>
              <a:tr h="2450415">
                <a:tc>
                  <a:txBody>
                    <a:bodyPr/>
                    <a:lstStyle/>
                    <a:p>
                      <a:pPr marL="0" indent="0" algn="ctr">
                        <a:spcBef>
                          <a:spcPts val="600"/>
                        </a:spcBef>
                        <a:spcAft>
                          <a:spcPts val="600"/>
                        </a:spcAft>
                      </a:pP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農水法</a:t>
                      </a:r>
                      <a:r>
                        <a:rPr lang="en-US" alt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509588" algn="just">
                        <a:lnSpc>
                          <a:spcPts val="2000"/>
                        </a:lnSpc>
                        <a:spcBef>
                          <a:spcPts val="600"/>
                        </a:spcBef>
                      </a:pPr>
                      <a:r>
                        <a:rPr lang="zh-TW" altLang="en-US" sz="2000" b="1"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rPr>
                        <a:t>主管機關應劃設農田水利設施範圍，加以管理維護，並公告之；其變更、廢止時，</a:t>
                      </a: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亦同。涉及原住民族地區者，由主管機關會商中央原住民族主管機關公告之。</a:t>
                      </a:r>
                    </a:p>
                    <a:p>
                      <a:pPr marL="0" indent="509588" algn="just">
                        <a:lnSpc>
                          <a:spcPts val="2000"/>
                        </a:lnSpc>
                        <a:spcBef>
                          <a:spcPts val="600"/>
                        </a:spcBef>
                      </a:pP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前項農田水利設施範圍之劃設基準、管理維護、變更或廢止及其他相關事項之辦法，由主管機關會商中央水利主管機關定之。</a:t>
                      </a:r>
                    </a:p>
                  </a:txBody>
                  <a:tcPr marL="68590" marR="68590" marT="36000" marB="3600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44776">
                <a:tc>
                  <a:txBody>
                    <a:bodyPr/>
                    <a:lstStyle/>
                    <a:p>
                      <a:pPr marL="0" indent="0" algn="ctr">
                        <a:spcBef>
                          <a:spcPts val="600"/>
                        </a:spcBef>
                        <a:spcAft>
                          <a:spcPts val="600"/>
                        </a:spcAft>
                      </a:pP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灌排辦法</a:t>
                      </a:r>
                      <a:r>
                        <a:rPr lang="en-US" alt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509588" algn="just">
                        <a:lnSpc>
                          <a:spcPts val="2200"/>
                        </a:lnSpc>
                        <a:spcBef>
                          <a:spcPts val="600"/>
                        </a:spcBef>
                      </a:pPr>
                      <a:r>
                        <a:rPr lang="en-US" alt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第二項</a:t>
                      </a:r>
                      <a:r>
                        <a:rPr lang="en-US" alt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農田水利設施範圍內已無農田水利設施，或不再具備農田灌溉或排水功能者，主管機關得廢止之。</a:t>
                      </a:r>
                    </a:p>
                    <a:p>
                      <a:pPr marL="0" indent="509588" algn="just">
                        <a:lnSpc>
                          <a:spcPts val="2200"/>
                        </a:lnSpc>
                        <a:spcBef>
                          <a:spcPts val="600"/>
                        </a:spcBef>
                      </a:pPr>
                      <a:r>
                        <a:rPr lang="en-US" alt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第三項</a:t>
                      </a:r>
                      <a:r>
                        <a:rPr lang="en-US" altLang="zh-TW"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kern="100">
                          <a:solidFill>
                            <a:srgbClr val="E63808"/>
                          </a:solidFill>
                          <a:effectLst/>
                          <a:latin typeface="微軟正黑體" panose="020B0604030504040204" pitchFamily="34" charset="-120"/>
                          <a:ea typeface="微軟正黑體" panose="020B0604030504040204" pitchFamily="34" charset="-120"/>
                          <a:cs typeface="Times New Roman" panose="02020603050405020304" pitchFamily="18" charset="0"/>
                        </a:rPr>
                        <a:t>依前項規定廢止前，主管機關應會商相關目的事業主管機關。廢止後有其他使用功能者</a:t>
                      </a:r>
                      <a:r>
                        <a:rPr lang="zh-TW" altLang="en-US" sz="20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，由主管機關檢具清冊移由其他使用單位負責管理維護。</a:t>
                      </a:r>
                    </a:p>
                  </a:txBody>
                  <a:tcPr marL="68590" marR="6859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96379"/>
                  </a:ext>
                </a:extLst>
              </a:tr>
            </a:tbl>
          </a:graphicData>
        </a:graphic>
      </p:graphicFrame>
      <p:sp>
        <p:nvSpPr>
          <p:cNvPr id="87" name="文字方塊 86">
            <a:extLst>
              <a:ext uri="{FF2B5EF4-FFF2-40B4-BE49-F238E27FC236}">
                <a16:creationId xmlns:a16="http://schemas.microsoft.com/office/drawing/2014/main" id="{3C5C75B1-F7C4-456A-B454-8901E3D17372}"/>
              </a:ext>
            </a:extLst>
          </p:cNvPr>
          <p:cNvSpPr txBox="1"/>
          <p:nvPr/>
        </p:nvSpPr>
        <p:spPr>
          <a:xfrm>
            <a:off x="6678157" y="715117"/>
            <a:ext cx="5005766" cy="495122"/>
          </a:xfrm>
          <a:prstGeom prst="rect">
            <a:avLst/>
          </a:prstGeom>
          <a:noFill/>
          <a:ln>
            <a:noFill/>
          </a:ln>
          <a:effectLst>
            <a:glow rad="88900">
              <a:schemeClr val="accent1">
                <a:satMod val="175000"/>
                <a:alpha val="40000"/>
              </a:schemeClr>
            </a:glo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342900" indent="-342900">
              <a:lnSpc>
                <a:spcPct val="120000"/>
              </a:lnSpc>
              <a:buClrTx/>
              <a:buSzPct val="100000"/>
              <a:buFont typeface="Wingdings" panose="05000000000000000000" pitchFamily="2" charset="2"/>
              <a:buChar char="u"/>
              <a:defRPr sz="2400" b="1">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defRPr>
            </a:lvl1pPr>
          </a:lstStyle>
          <a:p>
            <a:r>
              <a:rPr lang="zh-TW" altLang="en-US"/>
              <a:t>一般設施範圍廢止律定作業流程</a:t>
            </a:r>
          </a:p>
        </p:txBody>
      </p:sp>
      <p:grpSp>
        <p:nvGrpSpPr>
          <p:cNvPr id="13" name="群組 12">
            <a:extLst>
              <a:ext uri="{FF2B5EF4-FFF2-40B4-BE49-F238E27FC236}">
                <a16:creationId xmlns:a16="http://schemas.microsoft.com/office/drawing/2014/main" id="{0F48C399-6104-4000-866D-B81B8084A965}"/>
              </a:ext>
            </a:extLst>
          </p:cNvPr>
          <p:cNvGrpSpPr/>
          <p:nvPr/>
        </p:nvGrpSpPr>
        <p:grpSpPr>
          <a:xfrm>
            <a:off x="7374022" y="1265369"/>
            <a:ext cx="3710787" cy="5252671"/>
            <a:chOff x="464167" y="1335642"/>
            <a:chExt cx="3710787" cy="5252671"/>
          </a:xfrm>
        </p:grpSpPr>
        <p:sp>
          <p:nvSpPr>
            <p:cNvPr id="14" name="矩形 13">
              <a:extLst>
                <a:ext uri="{FF2B5EF4-FFF2-40B4-BE49-F238E27FC236}">
                  <a16:creationId xmlns:a16="http://schemas.microsoft.com/office/drawing/2014/main" id="{2F631B0F-58AA-4E21-8D50-083E838ACDBB}"/>
                </a:ext>
              </a:extLst>
            </p:cNvPr>
            <p:cNvSpPr/>
            <p:nvPr/>
          </p:nvSpPr>
          <p:spPr>
            <a:xfrm>
              <a:off x="464167" y="1335642"/>
              <a:ext cx="3710787" cy="521424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5" name="矩形: 圓角 14">
              <a:extLst>
                <a:ext uri="{FF2B5EF4-FFF2-40B4-BE49-F238E27FC236}">
                  <a16:creationId xmlns:a16="http://schemas.microsoft.com/office/drawing/2014/main" id="{1C6F9D2D-19DE-4EAB-8C2D-E35C59F6A370}"/>
                </a:ext>
              </a:extLst>
            </p:cNvPr>
            <p:cNvSpPr/>
            <p:nvPr/>
          </p:nvSpPr>
          <p:spPr>
            <a:xfrm>
              <a:off x="1361010" y="1457806"/>
              <a:ext cx="1825968" cy="677797"/>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zh-TW" altLang="en-US" sz="160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申請人向工作站</a:t>
              </a:r>
              <a:r>
                <a:rPr lang="en-US" altLang="zh-TW" sz="160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管理處提出</a:t>
              </a:r>
              <a:endParaRPr lang="en-US" altLang="zh-TW" sz="160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 name="矩形: 圓角 15">
              <a:extLst>
                <a:ext uri="{FF2B5EF4-FFF2-40B4-BE49-F238E27FC236}">
                  <a16:creationId xmlns:a16="http://schemas.microsoft.com/office/drawing/2014/main" id="{643E2A28-E1F1-4DFE-9530-B3B4DD036BBE}"/>
                </a:ext>
              </a:extLst>
            </p:cNvPr>
            <p:cNvSpPr/>
            <p:nvPr/>
          </p:nvSpPr>
          <p:spPr>
            <a:xfrm>
              <a:off x="834662" y="2427048"/>
              <a:ext cx="2875894" cy="896541"/>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88900" lvl="8" defTabSz="914400" fontAlgn="base">
                <a:lnSpc>
                  <a:spcPts val="1900"/>
                </a:lnSpc>
                <a:spcAft>
                  <a:spcPct val="0"/>
                </a:spcAft>
                <a:buClr>
                  <a:srgbClr val="008000"/>
                </a:buClr>
                <a:buSzPct val="80000"/>
                <a:defRPr/>
              </a:pPr>
              <a:r>
                <a:rPr lang="zh-TW" altLang="en-US" sz="160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由各管理處審查農田水利功能，</a:t>
              </a:r>
              <a:endParaRPr lang="en-US" altLang="zh-TW" sz="160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8900" lvl="8" defTabSz="914400" fontAlgn="base">
                <a:lnSpc>
                  <a:spcPts val="1900"/>
                </a:lnSpc>
                <a:spcAft>
                  <a:spcPct val="0"/>
                </a:spcAft>
                <a:buClr>
                  <a:srgbClr val="008000"/>
                </a:buClr>
                <a:buSzPct val="80000"/>
                <a:defRPr/>
              </a:pPr>
              <a:r>
                <a:rPr lang="zh-TW" altLang="en-US" sz="160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地方水利主管機關確認水利（或其他）功能需求</a:t>
              </a:r>
              <a:endParaRPr lang="en-US" altLang="zh-TW" sz="1600">
                <a:solidFill>
                  <a:srgbClr val="E63808"/>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 name="矩形: 圓角 16">
              <a:extLst>
                <a:ext uri="{FF2B5EF4-FFF2-40B4-BE49-F238E27FC236}">
                  <a16:creationId xmlns:a16="http://schemas.microsoft.com/office/drawing/2014/main" id="{89247EFC-36C0-4098-9131-CBBD37239DA0}"/>
                </a:ext>
              </a:extLst>
            </p:cNvPr>
            <p:cNvSpPr/>
            <p:nvPr/>
          </p:nvSpPr>
          <p:spPr>
            <a:xfrm>
              <a:off x="704162" y="4292830"/>
              <a:ext cx="3134046" cy="606241"/>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fontAlgn="base">
                <a:lnSpc>
                  <a:spcPts val="1900"/>
                </a:lnSpc>
                <a:spcAft>
                  <a:spcPct val="0"/>
                </a:spcAft>
                <a:buClr>
                  <a:srgbClr val="008000"/>
                </a:buClr>
                <a:buSzPct val="80000"/>
                <a:defRPr/>
              </a:pPr>
              <a:r>
                <a:rPr lang="zh-TW" altLang="en-US" sz="1800">
                  <a:solidFill>
                    <a:schemeClr val="tx1"/>
                  </a:solidFill>
                  <a:latin typeface="微軟正黑體" panose="020B0604030504040204" pitchFamily="34" charset="-120"/>
                  <a:ea typeface="微軟正黑體" panose="020B0604030504040204" pitchFamily="34" charset="-120"/>
                </a:rPr>
                <a:t>各處填寫廢止說明書，提報署審查確認後，賡續辦理</a:t>
              </a:r>
            </a:p>
          </p:txBody>
        </p:sp>
        <p:cxnSp>
          <p:nvCxnSpPr>
            <p:cNvPr id="19" name="直線單箭頭接點 18">
              <a:extLst>
                <a:ext uri="{FF2B5EF4-FFF2-40B4-BE49-F238E27FC236}">
                  <a16:creationId xmlns:a16="http://schemas.microsoft.com/office/drawing/2014/main" id="{592259ED-E564-499C-8037-72C3CFFAEE5E}"/>
                </a:ext>
              </a:extLst>
            </p:cNvPr>
            <p:cNvCxnSpPr>
              <a:cxnSpLocks/>
              <a:stCxn id="15" idx="2"/>
              <a:endCxn id="16" idx="0"/>
            </p:cNvCxnSpPr>
            <p:nvPr/>
          </p:nvCxnSpPr>
          <p:spPr>
            <a:xfrm flipH="1">
              <a:off x="2272609" y="2135603"/>
              <a:ext cx="1385" cy="291445"/>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1B1ABD9E-986D-4697-9227-41400700D0AE}"/>
                </a:ext>
              </a:extLst>
            </p:cNvPr>
            <p:cNvSpPr/>
            <p:nvPr/>
          </p:nvSpPr>
          <p:spPr>
            <a:xfrm>
              <a:off x="1700898" y="3627799"/>
              <a:ext cx="1143422" cy="4094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a:solidFill>
                    <a:srgbClr val="E63808"/>
                  </a:solidFill>
                  <a:latin typeface="微軟正黑體" panose="020B0604030504040204" pitchFamily="34" charset="-120"/>
                  <a:ea typeface="微軟正黑體" panose="020B0604030504040204" pitchFamily="34" charset="-120"/>
                </a:rPr>
                <a:t>辦理現勘</a:t>
              </a:r>
            </a:p>
          </p:txBody>
        </p:sp>
        <p:cxnSp>
          <p:nvCxnSpPr>
            <p:cNvPr id="21" name="直線單箭頭接點 20">
              <a:extLst>
                <a:ext uri="{FF2B5EF4-FFF2-40B4-BE49-F238E27FC236}">
                  <a16:creationId xmlns:a16="http://schemas.microsoft.com/office/drawing/2014/main" id="{13FA2432-3001-4E05-979F-41D46920341E}"/>
                </a:ext>
              </a:extLst>
            </p:cNvPr>
            <p:cNvCxnSpPr>
              <a:cxnSpLocks/>
              <a:stCxn id="16" idx="2"/>
              <a:endCxn id="20" idx="0"/>
            </p:cNvCxnSpPr>
            <p:nvPr/>
          </p:nvCxnSpPr>
          <p:spPr>
            <a:xfrm>
              <a:off x="2272609" y="3323589"/>
              <a:ext cx="0" cy="304210"/>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5FB8CA7E-B918-46CB-BD86-5E4D585F296C}"/>
                </a:ext>
              </a:extLst>
            </p:cNvPr>
            <p:cNvSpPr txBox="1"/>
            <p:nvPr/>
          </p:nvSpPr>
          <p:spPr>
            <a:xfrm>
              <a:off x="721247" y="6065093"/>
              <a:ext cx="1305348" cy="523220"/>
            </a:xfrm>
            <a:prstGeom prst="rect">
              <a:avLst/>
            </a:prstGeom>
            <a:noFill/>
          </p:spPr>
          <p:txBody>
            <a:bodyPr wrap="square">
              <a:spAutoFit/>
            </a:bodyPr>
            <a:lstStyle/>
            <a:p>
              <a:r>
                <a:rPr lang="zh-TW" altLang="en-US"/>
                <a:t>不具農水功能</a:t>
              </a:r>
              <a:endParaRPr lang="en-US" altLang="zh-TW"/>
            </a:p>
            <a:p>
              <a:r>
                <a:rPr lang="zh-TW" altLang="en-US"/>
                <a:t>具水利功能</a:t>
              </a:r>
            </a:p>
          </p:txBody>
        </p:sp>
        <p:sp>
          <p:nvSpPr>
            <p:cNvPr id="23" name="矩形: 圓角 22">
              <a:extLst>
                <a:ext uri="{FF2B5EF4-FFF2-40B4-BE49-F238E27FC236}">
                  <a16:creationId xmlns:a16="http://schemas.microsoft.com/office/drawing/2014/main" id="{B0EEB3E0-B7F8-4C78-9058-2B96DD836DFF}"/>
                </a:ext>
              </a:extLst>
            </p:cNvPr>
            <p:cNvSpPr/>
            <p:nvPr/>
          </p:nvSpPr>
          <p:spPr>
            <a:xfrm>
              <a:off x="791340" y="5395066"/>
              <a:ext cx="1401000" cy="674836"/>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defTabSz="914400" fontAlgn="base">
                <a:lnSpc>
                  <a:spcPts val="1900"/>
                </a:lnSpc>
                <a:spcAft>
                  <a:spcPct val="0"/>
                </a:spcAft>
                <a:buClr>
                  <a:srgbClr val="008000"/>
                </a:buClr>
                <a:buSzPct val="80000"/>
                <a:defRPr/>
              </a:pPr>
              <a:r>
                <a:rPr lang="zh-TW" altLang="en-US" sz="160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移交他機關管理維護</a:t>
              </a:r>
              <a:endParaRPr lang="en-US" altLang="zh-TW" sz="1600"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25" name="直線單箭頭接點 24">
              <a:extLst>
                <a:ext uri="{FF2B5EF4-FFF2-40B4-BE49-F238E27FC236}">
                  <a16:creationId xmlns:a16="http://schemas.microsoft.com/office/drawing/2014/main" id="{AB056D0E-2E7A-473F-B998-5B14C5A8525A}"/>
                </a:ext>
              </a:extLst>
            </p:cNvPr>
            <p:cNvCxnSpPr>
              <a:cxnSpLocks/>
              <a:stCxn id="20" idx="2"/>
              <a:endCxn id="17" idx="0"/>
            </p:cNvCxnSpPr>
            <p:nvPr/>
          </p:nvCxnSpPr>
          <p:spPr>
            <a:xfrm flipH="1">
              <a:off x="2271185" y="4037201"/>
              <a:ext cx="1424" cy="255629"/>
            </a:xfrm>
            <a:prstGeom prst="straightConnector1">
              <a:avLst/>
            </a:prstGeom>
            <a:ln w="28575">
              <a:solidFill>
                <a:schemeClr val="accent3">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6" name="接點: 肘形 25">
              <a:extLst>
                <a:ext uri="{FF2B5EF4-FFF2-40B4-BE49-F238E27FC236}">
                  <a16:creationId xmlns:a16="http://schemas.microsoft.com/office/drawing/2014/main" id="{D192E174-AD5B-482D-B138-D18880A523EC}"/>
                </a:ext>
              </a:extLst>
            </p:cNvPr>
            <p:cNvCxnSpPr>
              <a:cxnSpLocks/>
              <a:stCxn id="17" idx="2"/>
              <a:endCxn id="23" idx="0"/>
            </p:cNvCxnSpPr>
            <p:nvPr/>
          </p:nvCxnSpPr>
          <p:spPr>
            <a:xfrm rot="5400000">
              <a:off x="1633516" y="4757396"/>
              <a:ext cx="495995" cy="779345"/>
            </a:xfrm>
            <a:prstGeom prst="bentConnector3">
              <a:avLst/>
            </a:prstGeom>
            <a:ln w="28575">
              <a:solidFill>
                <a:schemeClr val="accent3">
                  <a:lumMod val="50000"/>
                </a:schemeClr>
              </a:solidFill>
              <a:tailEnd type="triangle"/>
            </a:ln>
          </p:spPr>
          <p:style>
            <a:lnRef idx="1">
              <a:schemeClr val="accent3"/>
            </a:lnRef>
            <a:fillRef idx="0">
              <a:schemeClr val="accent3"/>
            </a:fillRef>
            <a:effectRef idx="0">
              <a:schemeClr val="accent3"/>
            </a:effectRef>
            <a:fontRef idx="minor">
              <a:schemeClr val="tx1"/>
            </a:fontRef>
          </p:style>
        </p:cxnSp>
        <p:cxnSp>
          <p:nvCxnSpPr>
            <p:cNvPr id="27" name="接點: 肘形 26">
              <a:extLst>
                <a:ext uri="{FF2B5EF4-FFF2-40B4-BE49-F238E27FC236}">
                  <a16:creationId xmlns:a16="http://schemas.microsoft.com/office/drawing/2014/main" id="{478F7D49-3F8B-469C-A223-B2E23EC391C9}"/>
                </a:ext>
              </a:extLst>
            </p:cNvPr>
            <p:cNvCxnSpPr>
              <a:cxnSpLocks/>
              <a:stCxn id="17" idx="2"/>
              <a:endCxn id="29" idx="0"/>
            </p:cNvCxnSpPr>
            <p:nvPr/>
          </p:nvCxnSpPr>
          <p:spPr>
            <a:xfrm rot="16200000" flipH="1">
              <a:off x="2412911" y="4757345"/>
              <a:ext cx="495995" cy="779446"/>
            </a:xfrm>
            <a:prstGeom prst="bentConnector3">
              <a:avLst/>
            </a:prstGeom>
            <a:ln w="28575">
              <a:solidFill>
                <a:schemeClr val="accent3">
                  <a:lumMod val="50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28" name="文字方塊 27">
              <a:extLst>
                <a:ext uri="{FF2B5EF4-FFF2-40B4-BE49-F238E27FC236}">
                  <a16:creationId xmlns:a16="http://schemas.microsoft.com/office/drawing/2014/main" id="{DE26E158-F973-4B68-810D-C953E96F049F}"/>
                </a:ext>
              </a:extLst>
            </p:cNvPr>
            <p:cNvSpPr txBox="1"/>
            <p:nvPr/>
          </p:nvSpPr>
          <p:spPr>
            <a:xfrm>
              <a:off x="2283675" y="6060698"/>
              <a:ext cx="1533911" cy="523220"/>
            </a:xfrm>
            <a:prstGeom prst="rect">
              <a:avLst/>
            </a:prstGeom>
            <a:noFill/>
          </p:spPr>
          <p:txBody>
            <a:bodyPr wrap="square">
              <a:spAutoFit/>
            </a:bodyPr>
            <a:lstStyle/>
            <a:p>
              <a:r>
                <a:rPr lang="zh-TW" altLang="en-US"/>
                <a:t>不具農水功能</a:t>
              </a:r>
              <a:endParaRPr lang="en-US" altLang="zh-TW"/>
            </a:p>
            <a:p>
              <a:r>
                <a:rPr lang="zh-TW" altLang="en-US"/>
                <a:t>不具水利功能</a:t>
              </a:r>
            </a:p>
          </p:txBody>
        </p:sp>
        <p:sp>
          <p:nvSpPr>
            <p:cNvPr id="29" name="矩形: 圓角 28">
              <a:extLst>
                <a:ext uri="{FF2B5EF4-FFF2-40B4-BE49-F238E27FC236}">
                  <a16:creationId xmlns:a16="http://schemas.microsoft.com/office/drawing/2014/main" id="{54EFCC55-E462-4E4A-8CD0-DF0C6707AAC9}"/>
                </a:ext>
              </a:extLst>
            </p:cNvPr>
            <p:cNvSpPr/>
            <p:nvPr/>
          </p:nvSpPr>
          <p:spPr>
            <a:xfrm>
              <a:off x="2350131" y="5395066"/>
              <a:ext cx="1401000" cy="674836"/>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lvl="8" algn="ctr" defTabSz="914400" fontAlgn="base">
                <a:lnSpc>
                  <a:spcPts val="1900"/>
                </a:lnSpc>
                <a:spcAft>
                  <a:spcPct val="0"/>
                </a:spcAft>
                <a:buClr>
                  <a:srgbClr val="008000"/>
                </a:buClr>
                <a:buSzPct val="80000"/>
                <a:defRPr/>
              </a:pPr>
              <a:r>
                <a:rPr lang="zh-TW" altLang="en-US" sz="160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辦理</a:t>
              </a:r>
              <a:endParaRPr lang="en-US" altLang="zh-TW" sz="160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8900" lvl="8" algn="ctr" defTabSz="914400" fontAlgn="base">
                <a:lnSpc>
                  <a:spcPts val="1900"/>
                </a:lnSpc>
                <a:spcAft>
                  <a:spcPct val="0"/>
                </a:spcAft>
                <a:buClr>
                  <a:srgbClr val="008000"/>
                </a:buClr>
                <a:buSzPct val="80000"/>
                <a:defRPr/>
              </a:pPr>
              <a:r>
                <a:rPr lang="zh-TW" altLang="en-US" sz="160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廢止範圍</a:t>
              </a:r>
              <a:endParaRPr lang="en-US" altLang="zh-TW" sz="1600" b="1">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1" name="文字方塊 30">
            <a:extLst>
              <a:ext uri="{FF2B5EF4-FFF2-40B4-BE49-F238E27FC236}">
                <a16:creationId xmlns:a16="http://schemas.microsoft.com/office/drawing/2014/main" id="{782E7427-F9E8-4F82-B14D-4B425D30370E}"/>
              </a:ext>
            </a:extLst>
          </p:cNvPr>
          <p:cNvSpPr txBox="1"/>
          <p:nvPr/>
        </p:nvSpPr>
        <p:spPr>
          <a:xfrm>
            <a:off x="5957972" y="6612016"/>
            <a:ext cx="5753235" cy="276999"/>
          </a:xfrm>
          <a:prstGeom prst="rect">
            <a:avLst/>
          </a:prstGeom>
          <a:noFill/>
        </p:spPr>
        <p:txBody>
          <a:bodyPr wrap="square">
            <a:spAutoFit/>
          </a:bodyPr>
          <a:lstStyle/>
          <a:p>
            <a:r>
              <a:rPr lang="zh-TW" altLang="en-US" sz="1200"/>
              <a:t>詳參</a:t>
            </a:r>
            <a:r>
              <a:rPr lang="en-US" altLang="zh-TW" sz="1200"/>
              <a:t>110</a:t>
            </a:r>
            <a:r>
              <a:rPr lang="zh-TW" altLang="en-US" sz="1200"/>
              <a:t>年</a:t>
            </a:r>
            <a:r>
              <a:rPr lang="en-US" altLang="zh-TW" sz="1200"/>
              <a:t>5</a:t>
            </a:r>
            <a:r>
              <a:rPr lang="zh-TW" altLang="en-US" sz="1200"/>
              <a:t>月</a:t>
            </a:r>
            <a:r>
              <a:rPr lang="en-US" altLang="zh-TW" sz="1200"/>
              <a:t>7</a:t>
            </a:r>
            <a:r>
              <a:rPr lang="zh-TW" altLang="en-US" sz="1200"/>
              <a:t>日農授水字第</a:t>
            </a:r>
            <a:r>
              <a:rPr lang="en-US" altLang="zh-TW" sz="1200"/>
              <a:t>1106035289</a:t>
            </a:r>
            <a:r>
              <a:rPr lang="zh-TW" altLang="en-US" sz="1200"/>
              <a:t>號及</a:t>
            </a:r>
            <a:r>
              <a:rPr lang="en-US" altLang="zh-TW" sz="1200"/>
              <a:t>5</a:t>
            </a:r>
            <a:r>
              <a:rPr lang="zh-TW" altLang="en-US" sz="1200"/>
              <a:t>月</a:t>
            </a:r>
            <a:r>
              <a:rPr lang="en-US" altLang="zh-TW" sz="1200"/>
              <a:t>25</a:t>
            </a:r>
            <a:r>
              <a:rPr lang="zh-TW" altLang="en-US" sz="1200"/>
              <a:t>日農授水字第</a:t>
            </a:r>
            <a:r>
              <a:rPr lang="en-US" altLang="zh-TW" sz="1200"/>
              <a:t>1106035361</a:t>
            </a:r>
            <a:r>
              <a:rPr lang="zh-TW" altLang="en-US" sz="1200"/>
              <a:t>號</a:t>
            </a:r>
          </a:p>
        </p:txBody>
      </p:sp>
      <p:pic>
        <p:nvPicPr>
          <p:cNvPr id="32" name="圖片 31">
            <a:extLst>
              <a:ext uri="{FF2B5EF4-FFF2-40B4-BE49-F238E27FC236}">
                <a16:creationId xmlns:a16="http://schemas.microsoft.com/office/drawing/2014/main" id="{36EB7F5B-BAFB-40D9-89E5-ECD43120480B}"/>
              </a:ext>
            </a:extLst>
          </p:cNvPr>
          <p:cNvPicPr>
            <a:picLocks noChangeAspect="1"/>
          </p:cNvPicPr>
          <p:nvPr/>
        </p:nvPicPr>
        <p:blipFill>
          <a:blip r:embed="rId3"/>
          <a:stretch>
            <a:fillRect/>
          </a:stretch>
        </p:blipFill>
        <p:spPr>
          <a:xfrm>
            <a:off x="246392" y="-53884"/>
            <a:ext cx="907747" cy="864000"/>
          </a:xfrm>
          <a:prstGeom prst="rect">
            <a:avLst/>
          </a:prstGeom>
        </p:spPr>
      </p:pic>
      <p:sp>
        <p:nvSpPr>
          <p:cNvPr id="24" name="文字方塊 23">
            <a:extLst>
              <a:ext uri="{FF2B5EF4-FFF2-40B4-BE49-F238E27FC236}">
                <a16:creationId xmlns:a16="http://schemas.microsoft.com/office/drawing/2014/main" id="{3B6F19CB-C43E-6F8A-F329-E5BCB5064B15}"/>
              </a:ext>
            </a:extLst>
          </p:cNvPr>
          <p:cNvSpPr txBox="1"/>
          <p:nvPr/>
        </p:nvSpPr>
        <p:spPr>
          <a:xfrm>
            <a:off x="1134475" y="23989"/>
            <a:ext cx="9212778" cy="584775"/>
          </a:xfrm>
          <a:prstGeom prst="roundRect">
            <a:avLst>
              <a:gd name="adj" fmla="val 0"/>
            </a:avLst>
          </a:prstGeom>
          <a:noFill/>
        </p:spPr>
        <p:txBody>
          <a:bodyPr wrap="none" rtlCol="0">
            <a:spAutoFit/>
          </a:bodyPr>
          <a:lstStyle/>
          <a:p>
            <a:r>
              <a:rPr lang="zh-TW" altLang="en-US" sz="3200">
                <a:latin typeface="微軟正黑體" panose="020B0604030504040204" pitchFamily="34" charset="-120"/>
                <a:ea typeface="微軟正黑體" panose="020B0604030504040204" pitchFamily="34" charset="-120"/>
              </a:rPr>
              <a:t>農田水利法相關條文業務執行</a:t>
            </a:r>
            <a:r>
              <a:rPr lang="zh-TW" altLang="en-US" sz="2400">
                <a:latin typeface="微軟正黑體" panose="020B0604030504040204" pitchFamily="34" charset="-120"/>
                <a:ea typeface="微軟正黑體" panose="020B0604030504040204" pitchFamily="34" charset="-120"/>
              </a:rPr>
              <a:t>（第五條：設施範圍廢止）</a:t>
            </a:r>
            <a:endParaRPr lang="zh-TW" altLang="en-US"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07739530"/>
      </p:ext>
    </p:extLst>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f066c05-565e-4cc2-8f29-9ff63e9605a7" xsi:nil="true"/>
    <lcf76f155ced4ddcb4097134ff3c332f xmlns="278c4981-5fa5-40c9-9a53-88df801b457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文件" ma:contentTypeID="0x0101005434FFC2AD58DF45BC747B2D4C04BDF9" ma:contentTypeVersion="16" ma:contentTypeDescription="建立新的文件。" ma:contentTypeScope="" ma:versionID="3ed13f06ae2f3ee4cbf9fea4fbf454d5">
  <xsd:schema xmlns:xsd="http://www.w3.org/2001/XMLSchema" xmlns:xs="http://www.w3.org/2001/XMLSchema" xmlns:p="http://schemas.microsoft.com/office/2006/metadata/properties" xmlns:ns2="278c4981-5fa5-40c9-9a53-88df801b457b" xmlns:ns3="4f066c05-565e-4cc2-8f29-9ff63e9605a7" targetNamespace="http://schemas.microsoft.com/office/2006/metadata/properties" ma:root="true" ma:fieldsID="865ec6ba8d8edea4dcece0c17e049fef" ns2:_="" ns3:_="">
    <xsd:import namespace="278c4981-5fa5-40c9-9a53-88df801b457b"/>
    <xsd:import namespace="4f066c05-565e-4cc2-8f29-9ff63e9605a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c4981-5fa5-40c9-9a53-88df801b45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影像標籤" ma:readOnly="false" ma:fieldId="{5cf76f15-5ced-4ddc-b409-7134ff3c332f}" ma:taxonomyMulti="true" ma:sspId="491a4d50-e5a8-43ac-b829-6859644ae77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066c05-565e-4cc2-8f29-9ff63e9605a7" elementFormDefault="qualified">
    <xsd:import namespace="http://schemas.microsoft.com/office/2006/documentManagement/types"/>
    <xsd:import namespace="http://schemas.microsoft.com/office/infopath/2007/PartnerControls"/>
    <xsd:element name="SharedWithUsers" ma:index="12"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用詳細資料" ma:internalName="SharedWithDetails" ma:readOnly="true">
      <xsd:simpleType>
        <xsd:restriction base="dms:Note">
          <xsd:maxLength value="255"/>
        </xsd:restriction>
      </xsd:simpleType>
    </xsd:element>
    <xsd:element name="TaxCatchAll" ma:index="23" nillable="true" ma:displayName="Taxonomy Catch All Column" ma:hidden="true" ma:list="{c9036ee1-1c40-4f9b-8e41-e7d8b55c2099}" ma:internalName="TaxCatchAll" ma:showField="CatchAllData" ma:web="4f066c05-565e-4cc2-8f29-9ff63e9605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5FD18D-78BE-4A18-8792-91ECD69239C4}">
  <ds:schemaRefs>
    <ds:schemaRef ds:uri="http://purl.org/dc/elements/1.1/"/>
    <ds:schemaRef ds:uri="http://purl.org/dc/dcmitype/"/>
    <ds:schemaRef ds:uri="http://schemas.microsoft.com/office/infopath/2007/PartnerControls"/>
    <ds:schemaRef ds:uri="http://schemas.microsoft.com/office/2006/metadata/properties"/>
    <ds:schemaRef ds:uri="4f066c05-565e-4cc2-8f29-9ff63e9605a7"/>
    <ds:schemaRef ds:uri="278c4981-5fa5-40c9-9a53-88df801b457b"/>
    <ds:schemaRef ds:uri="http://schemas.microsoft.com/office/2006/documentManagement/types"/>
    <ds:schemaRef ds:uri="http://www.w3.org/XML/1998/namespac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35598AF3-C649-4BC6-A18E-366C0A061DE0}">
  <ds:schemaRefs>
    <ds:schemaRef ds:uri="278c4981-5fa5-40c9-9a53-88df801b457b"/>
    <ds:schemaRef ds:uri="4f066c05-565e-4cc2-8f29-9ff63e9605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61431BB5-D7DA-4EC8-B43D-104A477B9C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TotalTime>
  <Words>5680</Words>
  <Application>Microsoft Office PowerPoint</Application>
  <PresentationFormat>寬螢幕</PresentationFormat>
  <Paragraphs>622</Paragraphs>
  <Slides>37</Slides>
  <Notes>34</Notes>
  <HiddenSlides>0</HiddenSlides>
  <MMClips>0</MMClips>
  <ScaleCrop>false</ScaleCrop>
  <HeadingPairs>
    <vt:vector size="6" baseType="variant">
      <vt:variant>
        <vt:lpstr>使用字型</vt:lpstr>
      </vt:variant>
      <vt:variant>
        <vt:i4>16</vt:i4>
      </vt:variant>
      <vt:variant>
        <vt:lpstr>佈景主題</vt:lpstr>
      </vt:variant>
      <vt:variant>
        <vt:i4>2</vt:i4>
      </vt:variant>
      <vt:variant>
        <vt:lpstr>投影片標題</vt:lpstr>
      </vt:variant>
      <vt:variant>
        <vt:i4>37</vt:i4>
      </vt:variant>
    </vt:vector>
  </HeadingPairs>
  <TitlesOfParts>
    <vt:vector size="55" baseType="lpstr">
      <vt:lpstr>Microsoft JhengHei Light</vt:lpstr>
      <vt:lpstr>Microsoft YaHei</vt:lpstr>
      <vt:lpstr>Microsoft YaHei UI</vt:lpstr>
      <vt:lpstr>Montserrat Light</vt:lpstr>
      <vt:lpstr>Raleway Thin</vt:lpstr>
      <vt:lpstr>Taipei Sans TC Beta</vt:lpstr>
      <vt:lpstr>微軟正黑體</vt:lpstr>
      <vt:lpstr>微軟正黑體</vt:lpstr>
      <vt:lpstr>新細明體</vt:lpstr>
      <vt:lpstr>Arial</vt:lpstr>
      <vt:lpstr>Arial Black</vt:lpstr>
      <vt:lpstr>Calibri</vt:lpstr>
      <vt:lpstr>Calibri Light</vt:lpstr>
      <vt:lpstr>Corbel</vt:lpstr>
      <vt:lpstr>Times New Roman</vt:lpstr>
      <vt:lpstr>Wingdings</vt:lpstr>
      <vt:lpstr>Office 佈景主題</vt:lpstr>
      <vt:lpstr>自訂設計</vt:lpstr>
      <vt:lpstr>農田水利設施管理業務推動 現況及展望</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占用排除方案規劃及要點說明</dc:title>
  <dc:creator>林佩穎</dc:creator>
  <cp:lastModifiedBy>張書唐</cp:lastModifiedBy>
  <cp:revision>4</cp:revision>
  <cp:lastPrinted>2021-09-23T11:00:16Z</cp:lastPrinted>
  <dcterms:created xsi:type="dcterms:W3CDTF">2020-06-08T05:20:24Z</dcterms:created>
  <dcterms:modified xsi:type="dcterms:W3CDTF">2022-06-13T07:00:20Z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0x0101005434FFC2AD58DF45BC747B2D4C04BDF9</vt:lpwstr>
  </property>
  <property fmtid="{D5CDD505-2E9C-101B-9397-08002B2CF9AE}" pid="3" name="MediaServiceImageTags">
    <vt:lpwstr/>
  </property>
</Properties>
</file>