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71" r:id="rId4"/>
    <p:sldId id="264" r:id="rId5"/>
    <p:sldId id="272" r:id="rId6"/>
    <p:sldId id="258" r:id="rId7"/>
    <p:sldId id="278" r:id="rId8"/>
    <p:sldId id="300" r:id="rId9"/>
    <p:sldId id="301" r:id="rId10"/>
    <p:sldId id="302" r:id="rId11"/>
    <p:sldId id="303" r:id="rId12"/>
    <p:sldId id="260" r:id="rId13"/>
    <p:sldId id="314" r:id="rId14"/>
    <p:sldId id="273" r:id="rId15"/>
    <p:sldId id="259" r:id="rId16"/>
    <p:sldId id="280" r:id="rId17"/>
    <p:sldId id="274" r:id="rId18"/>
    <p:sldId id="261" r:id="rId19"/>
    <p:sldId id="282" r:id="rId20"/>
    <p:sldId id="284" r:id="rId21"/>
    <p:sldId id="262" r:id="rId22"/>
    <p:sldId id="326" r:id="rId23"/>
    <p:sldId id="285" r:id="rId24"/>
    <p:sldId id="327" r:id="rId25"/>
    <p:sldId id="328" r:id="rId26"/>
    <p:sldId id="329" r:id="rId27"/>
    <p:sldId id="286" r:id="rId28"/>
    <p:sldId id="287" r:id="rId29"/>
    <p:sldId id="288" r:id="rId30"/>
    <p:sldId id="304" r:id="rId31"/>
    <p:sldId id="306" r:id="rId32"/>
    <p:sldId id="289" r:id="rId33"/>
    <p:sldId id="290" r:id="rId34"/>
    <p:sldId id="308" r:id="rId35"/>
    <p:sldId id="309" r:id="rId36"/>
    <p:sldId id="291" r:id="rId37"/>
    <p:sldId id="311" r:id="rId38"/>
    <p:sldId id="267" r:id="rId39"/>
    <p:sldId id="331" r:id="rId40"/>
    <p:sldId id="275"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0066"/>
    <a:srgbClr val="EB8628"/>
    <a:srgbClr val="669900"/>
    <a:srgbClr val="B7CCC2"/>
    <a:srgbClr val="B5213B"/>
    <a:srgbClr val="FCEFD7"/>
    <a:srgbClr val="6EADA7"/>
    <a:srgbClr val="CEA9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81" autoAdjust="0"/>
    <p:restoredTop sz="94660"/>
  </p:normalViewPr>
  <p:slideViewPr>
    <p:cSldViewPr snapToGrid="0" showGuides="1">
      <p:cViewPr varScale="1">
        <p:scale>
          <a:sx n="101" d="100"/>
          <a:sy n="101" d="100"/>
        </p:scale>
        <p:origin x="440" y="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1EA360-90D7-446A-AE07-5780253737B9}" type="datetimeFigureOut">
              <a:rPr lang="zh-CN" altLang="en-US" smtClean="0"/>
              <a:t>2022/3/28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E3BEF9-56BF-401D-A773-6CA0C70264EB}" type="slidenum">
              <a:rPr lang="zh-CN" altLang="en-US" smtClean="0"/>
              <a:t>‹#›</a:t>
            </a:fld>
            <a:endParaRPr lang="zh-CN" altLang="en-US"/>
          </a:p>
        </p:txBody>
      </p:sp>
    </p:spTree>
    <p:extLst>
      <p:ext uri="{BB962C8B-B14F-4D97-AF65-F5344CB8AC3E}">
        <p14:creationId xmlns:p14="http://schemas.microsoft.com/office/powerpoint/2010/main" val="2537243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E08930A-0540-4DDF-BCD5-A423C2DEC0CD}" type="datetime1">
              <a:rPr lang="zh-CN" altLang="en-US" smtClean="0"/>
              <a:t>2022/3/28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AB6F98-49F9-4E5E-8F54-63E0E7C4DDFC}" type="slidenum">
              <a:rPr lang="zh-CN" altLang="en-US" smtClean="0"/>
              <a:t>‹#›</a:t>
            </a:fld>
            <a:endParaRPr lang="zh-CN" altLang="en-US"/>
          </a:p>
        </p:txBody>
      </p:sp>
    </p:spTree>
    <p:extLst>
      <p:ext uri="{BB962C8B-B14F-4D97-AF65-F5344CB8AC3E}">
        <p14:creationId xmlns:p14="http://schemas.microsoft.com/office/powerpoint/2010/main" val="2643680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0245BA5-596C-44DA-87B4-50598A6747AF}" type="datetime1">
              <a:rPr lang="zh-CN" altLang="en-US" smtClean="0"/>
              <a:t>2022/3/28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AB6F98-49F9-4E5E-8F54-63E0E7C4DDFC}" type="slidenum">
              <a:rPr lang="zh-CN" altLang="en-US" smtClean="0"/>
              <a:t>‹#›</a:t>
            </a:fld>
            <a:endParaRPr lang="zh-CN" altLang="en-US"/>
          </a:p>
        </p:txBody>
      </p:sp>
    </p:spTree>
    <p:extLst>
      <p:ext uri="{BB962C8B-B14F-4D97-AF65-F5344CB8AC3E}">
        <p14:creationId xmlns:p14="http://schemas.microsoft.com/office/powerpoint/2010/main" val="13445111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FF6FF4A-DEEE-4D12-94FC-18F4F159E8EA}" type="datetime1">
              <a:rPr lang="zh-CN" altLang="en-US" smtClean="0"/>
              <a:t>2022/3/28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AB6F98-49F9-4E5E-8F54-63E0E7C4DDFC}" type="slidenum">
              <a:rPr lang="zh-CN" altLang="en-US" smtClean="0"/>
              <a:t>‹#›</a:t>
            </a:fld>
            <a:endParaRPr lang="zh-CN" altLang="en-US"/>
          </a:p>
        </p:txBody>
      </p:sp>
    </p:spTree>
    <p:extLst>
      <p:ext uri="{BB962C8B-B14F-4D97-AF65-F5344CB8AC3E}">
        <p14:creationId xmlns:p14="http://schemas.microsoft.com/office/powerpoint/2010/main" val="42415280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1FD0049-FD9B-4C99-8C6D-C9F562DDD4FF}" type="datetime1">
              <a:rPr lang="zh-CN" altLang="en-US" smtClean="0"/>
              <a:t>2022/3/28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AB6F98-49F9-4E5E-8F54-63E0E7C4DDFC}" type="slidenum">
              <a:rPr lang="zh-CN" altLang="en-US" smtClean="0"/>
              <a:t>‹#›</a:t>
            </a:fld>
            <a:endParaRPr lang="zh-CN" altLang="en-US"/>
          </a:p>
        </p:txBody>
      </p:sp>
    </p:spTree>
    <p:extLst>
      <p:ext uri="{BB962C8B-B14F-4D97-AF65-F5344CB8AC3E}">
        <p14:creationId xmlns:p14="http://schemas.microsoft.com/office/powerpoint/2010/main" val="3446596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D3E9BD0-B577-4D8C-BBBC-1802EB9AA1F9}" type="datetime1">
              <a:rPr lang="zh-CN" altLang="en-US" smtClean="0"/>
              <a:t>2022/3/28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AB6F98-49F9-4E5E-8F54-63E0E7C4DDFC}" type="slidenum">
              <a:rPr lang="zh-CN" altLang="en-US" smtClean="0"/>
              <a:t>‹#›</a:t>
            </a:fld>
            <a:endParaRPr lang="zh-CN" altLang="en-US"/>
          </a:p>
        </p:txBody>
      </p:sp>
    </p:spTree>
    <p:extLst>
      <p:ext uri="{BB962C8B-B14F-4D97-AF65-F5344CB8AC3E}">
        <p14:creationId xmlns:p14="http://schemas.microsoft.com/office/powerpoint/2010/main" val="34836326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3DCF845-E042-475F-B694-815DB454BBA0}" type="datetime1">
              <a:rPr lang="zh-CN" altLang="en-US" smtClean="0"/>
              <a:t>2022/3/28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DAB6F98-49F9-4E5E-8F54-63E0E7C4DDFC}" type="slidenum">
              <a:rPr lang="zh-CN" altLang="en-US" smtClean="0"/>
              <a:t>‹#›</a:t>
            </a:fld>
            <a:endParaRPr lang="zh-CN" altLang="en-US"/>
          </a:p>
        </p:txBody>
      </p:sp>
    </p:spTree>
    <p:extLst>
      <p:ext uri="{BB962C8B-B14F-4D97-AF65-F5344CB8AC3E}">
        <p14:creationId xmlns:p14="http://schemas.microsoft.com/office/powerpoint/2010/main" val="2096140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3089088-9A13-4BBE-AE03-F658E5C17125}" type="datetime1">
              <a:rPr lang="zh-CN" altLang="en-US" smtClean="0"/>
              <a:t>2022/3/28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DAB6F98-49F9-4E5E-8F54-63E0E7C4DDFC}" type="slidenum">
              <a:rPr lang="zh-CN" altLang="en-US" smtClean="0"/>
              <a:t>‹#›</a:t>
            </a:fld>
            <a:endParaRPr lang="zh-CN" altLang="en-US"/>
          </a:p>
        </p:txBody>
      </p:sp>
    </p:spTree>
    <p:extLst>
      <p:ext uri="{BB962C8B-B14F-4D97-AF65-F5344CB8AC3E}">
        <p14:creationId xmlns:p14="http://schemas.microsoft.com/office/powerpoint/2010/main" val="39553592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222C82B-E720-43B7-A8EB-02E9F0706431}" type="datetime1">
              <a:rPr lang="zh-CN" altLang="en-US" smtClean="0"/>
              <a:t>2022/3/28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DAB6F98-49F9-4E5E-8F54-63E0E7C4DDFC}" type="slidenum">
              <a:rPr lang="zh-CN" altLang="en-US" smtClean="0"/>
              <a:t>‹#›</a:t>
            </a:fld>
            <a:endParaRPr lang="zh-CN" altLang="en-US"/>
          </a:p>
        </p:txBody>
      </p:sp>
    </p:spTree>
    <p:extLst>
      <p:ext uri="{BB962C8B-B14F-4D97-AF65-F5344CB8AC3E}">
        <p14:creationId xmlns:p14="http://schemas.microsoft.com/office/powerpoint/2010/main" val="1487242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9F398F3-66A3-4382-8A3B-CA96670393E8}" type="datetime1">
              <a:rPr lang="zh-CN" altLang="en-US" smtClean="0"/>
              <a:t>2022/3/28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DAB6F98-49F9-4E5E-8F54-63E0E7C4DDFC}" type="slidenum">
              <a:rPr lang="zh-CN" altLang="en-US" smtClean="0"/>
              <a:t>‹#›</a:t>
            </a:fld>
            <a:endParaRPr lang="zh-CN" altLang="en-US"/>
          </a:p>
        </p:txBody>
      </p:sp>
    </p:spTree>
    <p:extLst>
      <p:ext uri="{BB962C8B-B14F-4D97-AF65-F5344CB8AC3E}">
        <p14:creationId xmlns:p14="http://schemas.microsoft.com/office/powerpoint/2010/main" val="22928980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86527A0-B4C8-43A4-A564-DEC718309085}" type="datetime1">
              <a:rPr lang="zh-CN" altLang="en-US" smtClean="0"/>
              <a:t>2022/3/28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DAB6F98-49F9-4E5E-8F54-63E0E7C4DDFC}" type="slidenum">
              <a:rPr lang="zh-CN" altLang="en-US" smtClean="0"/>
              <a:t>‹#›</a:t>
            </a:fld>
            <a:endParaRPr lang="zh-CN" altLang="en-US"/>
          </a:p>
        </p:txBody>
      </p:sp>
    </p:spTree>
    <p:extLst>
      <p:ext uri="{BB962C8B-B14F-4D97-AF65-F5344CB8AC3E}">
        <p14:creationId xmlns:p14="http://schemas.microsoft.com/office/powerpoint/2010/main" val="3249823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C1C5692-196E-49E3-ABD9-D324549C8D29}" type="datetime1">
              <a:rPr lang="zh-CN" altLang="en-US" smtClean="0"/>
              <a:t>2022/3/28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DAB6F98-49F9-4E5E-8F54-63E0E7C4DDFC}" type="slidenum">
              <a:rPr lang="zh-CN" altLang="en-US" smtClean="0"/>
              <a:t>‹#›</a:t>
            </a:fld>
            <a:endParaRPr lang="zh-CN" altLang="en-US"/>
          </a:p>
        </p:txBody>
      </p:sp>
    </p:spTree>
    <p:extLst>
      <p:ext uri="{BB962C8B-B14F-4D97-AF65-F5344CB8AC3E}">
        <p14:creationId xmlns:p14="http://schemas.microsoft.com/office/powerpoint/2010/main" val="5331959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4D7B0A-7A74-4D9E-9C1D-57CDCEF203CD}" type="datetime1">
              <a:rPr lang="zh-CN" altLang="en-US" smtClean="0"/>
              <a:t>2022/3/28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AB6F98-49F9-4E5E-8F54-63E0E7C4DDFC}" type="slidenum">
              <a:rPr lang="zh-CN" altLang="en-US" smtClean="0"/>
              <a:t>‹#›</a:t>
            </a:fld>
            <a:endParaRPr lang="zh-CN" altLang="en-US"/>
          </a:p>
        </p:txBody>
      </p:sp>
    </p:spTree>
    <p:extLst>
      <p:ext uri="{BB962C8B-B14F-4D97-AF65-F5344CB8AC3E}">
        <p14:creationId xmlns:p14="http://schemas.microsoft.com/office/powerpoint/2010/main" val="222154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40.png"/><Relationship Id="rId3" Type="http://schemas.openxmlformats.org/officeDocument/2006/relationships/image" Target="../media/image28.png"/><Relationship Id="rId7" Type="http://schemas.openxmlformats.org/officeDocument/2006/relationships/image" Target="../media/image26.png"/><Relationship Id="rId12"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34.png"/><Relationship Id="rId5" Type="http://schemas.openxmlformats.org/officeDocument/2006/relationships/image" Target="../media/image31.png"/><Relationship Id="rId10" Type="http://schemas.openxmlformats.org/officeDocument/2006/relationships/image" Target="../media/image33.png"/><Relationship Id="rId4" Type="http://schemas.openxmlformats.org/officeDocument/2006/relationships/image" Target="../media/image29.png"/><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3.png"/><Relationship Id="rId5" Type="http://schemas.openxmlformats.org/officeDocument/2006/relationships/image" Target="../media/image4.png"/><Relationship Id="rId10"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21.png"/><Relationship Id="rId1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6.png"/><Relationship Id="rId7"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8.png"/><Relationship Id="rId10" Type="http://schemas.openxmlformats.org/officeDocument/2006/relationships/image" Target="../media/image34.png"/><Relationship Id="rId4" Type="http://schemas.openxmlformats.org/officeDocument/2006/relationships/image" Target="../media/image27.png"/><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6.png"/><Relationship Id="rId7"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8.png"/><Relationship Id="rId10" Type="http://schemas.openxmlformats.org/officeDocument/2006/relationships/image" Target="../media/image34.png"/><Relationship Id="rId4" Type="http://schemas.openxmlformats.org/officeDocument/2006/relationships/image" Target="../media/image27.png"/><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3.png"/><Relationship Id="rId5" Type="http://schemas.openxmlformats.org/officeDocument/2006/relationships/image" Target="../media/image4.png"/><Relationship Id="rId10"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21.png"/><Relationship Id="rId14"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4.png"/><Relationship Id="rId7" Type="http://schemas.openxmlformats.org/officeDocument/2006/relationships/image" Target="../media/image15.png"/><Relationship Id="rId12"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8.png"/><Relationship Id="rId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3.png"/><Relationship Id="rId5" Type="http://schemas.openxmlformats.org/officeDocument/2006/relationships/image" Target="../media/image4.png"/><Relationship Id="rId10"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21.png"/><Relationship Id="rId14"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1.png"/><Relationship Id="rId7"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1.png"/><Relationship Id="rId7"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1.png"/><Relationship Id="rId7"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1.png"/><Relationship Id="rId7"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1.png"/><Relationship Id="rId7"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2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1.png"/><Relationship Id="rId7"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2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1.png"/><Relationship Id="rId7"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2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1.png"/><Relationship Id="rId7"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2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1.png"/><Relationship Id="rId7" Type="http://schemas.openxmlformats.org/officeDocument/2006/relationships/image" Target="../media/image29.png"/><Relationship Id="rId12"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3.png"/><Relationship Id="rId5" Type="http://schemas.openxmlformats.org/officeDocument/2006/relationships/image" Target="../media/image4.png"/><Relationship Id="rId10"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21.png"/><Relationship Id="rId14" Type="http://schemas.openxmlformats.org/officeDocument/2006/relationships/image" Target="../media/image13.png"/></Relationships>
</file>

<file path=ppt/slides/_rels/slide3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1.png"/><Relationship Id="rId7" Type="http://schemas.openxmlformats.org/officeDocument/2006/relationships/image" Target="../media/image29.png"/><Relationship Id="rId12"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3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1.png"/><Relationship Id="rId7" Type="http://schemas.openxmlformats.org/officeDocument/2006/relationships/image" Target="../media/image29.png"/><Relationship Id="rId12"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3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43.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3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png"/><Relationship Id="rId7" Type="http://schemas.openxmlformats.org/officeDocument/2006/relationships/image" Target="../media/image29.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3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1.png"/><Relationship Id="rId7" Type="http://schemas.openxmlformats.org/officeDocument/2006/relationships/image" Target="../media/image29.png"/><Relationship Id="rId12"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3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1.png"/><Relationship Id="rId7" Type="http://schemas.openxmlformats.org/officeDocument/2006/relationships/image" Target="../media/image29.png"/><Relationship Id="rId12"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3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3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4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3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1.png"/><Relationship Id="rId7" Type="http://schemas.openxmlformats.org/officeDocument/2006/relationships/image" Target="../media/image29.png"/><Relationship Id="rId12" Type="http://schemas.openxmlformats.org/officeDocument/2006/relationships/image" Target="../media/image4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3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46.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3.png"/><Relationship Id="rId5" Type="http://schemas.openxmlformats.org/officeDocument/2006/relationships/image" Target="../media/image4.png"/><Relationship Id="rId10"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21.pn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7809" y="2262868"/>
            <a:ext cx="7055727" cy="4473953"/>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7670" y="1061164"/>
            <a:ext cx="1056245" cy="413895"/>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6353" y="476128"/>
            <a:ext cx="808774" cy="316922"/>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35599" y="1680027"/>
            <a:ext cx="1016546" cy="398338"/>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08421" y="258154"/>
            <a:ext cx="753555" cy="295284"/>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06654" y="258154"/>
            <a:ext cx="809558" cy="317229"/>
          </a:xfrm>
          <a:prstGeom prst="rect">
            <a:avLst/>
          </a:prstGeom>
        </p:spPr>
      </p:pic>
      <p:pic>
        <p:nvPicPr>
          <p:cNvPr id="10"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0562" y="182636"/>
            <a:ext cx="923420" cy="361846"/>
          </a:xfrm>
          <a:prstGeom prst="rect">
            <a:avLst/>
          </a:prstGeom>
        </p:spPr>
      </p:pic>
      <p:pic>
        <p:nvPicPr>
          <p:cNvPr id="11" name="图片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8577" y="0"/>
            <a:ext cx="952987" cy="2336800"/>
          </a:xfrm>
          <a:prstGeom prst="rect">
            <a:avLst/>
          </a:prstGeom>
        </p:spPr>
      </p:pic>
      <p:pic>
        <p:nvPicPr>
          <p:cNvPr id="12" name="图片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60282" y="0"/>
            <a:ext cx="1015054" cy="2846231"/>
          </a:xfrm>
          <a:prstGeom prst="rect">
            <a:avLst/>
          </a:prstGeom>
        </p:spPr>
      </p:pic>
      <p:pic>
        <p:nvPicPr>
          <p:cNvPr id="13" name="图片 12"/>
          <p:cNvPicPr>
            <a:picLocks noChangeAspect="1"/>
          </p:cNvPicPr>
          <p:nvPr/>
        </p:nvPicPr>
        <p:blipFill rotWithShape="1">
          <a:blip r:embed="rId11" cstate="print">
            <a:extLst>
              <a:ext uri="{28A0092B-C50C-407E-A947-70E740481C1C}">
                <a14:useLocalDpi xmlns:a14="http://schemas.microsoft.com/office/drawing/2010/main" val="0"/>
              </a:ext>
            </a:extLst>
          </a:blip>
          <a:srcRect t="22127"/>
          <a:stretch/>
        </p:blipFill>
        <p:spPr>
          <a:xfrm>
            <a:off x="5176307" y="-18431"/>
            <a:ext cx="1159291" cy="2613798"/>
          </a:xfrm>
          <a:prstGeom prst="rect">
            <a:avLst/>
          </a:prstGeom>
        </p:spPr>
      </p:pic>
      <p:pic>
        <p:nvPicPr>
          <p:cNvPr id="14"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18252" y="0"/>
            <a:ext cx="1238828" cy="3116687"/>
          </a:xfrm>
          <a:prstGeom prst="rect">
            <a:avLst/>
          </a:prstGeom>
        </p:spPr>
      </p:pic>
      <p:pic>
        <p:nvPicPr>
          <p:cNvPr id="15" name="图片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200341" y="0"/>
            <a:ext cx="744926" cy="2419885"/>
          </a:xfrm>
          <a:prstGeom prst="rect">
            <a:avLst/>
          </a:prstGeom>
        </p:spPr>
      </p:pic>
      <p:pic>
        <p:nvPicPr>
          <p:cNvPr id="16" name="图片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277599" y="0"/>
            <a:ext cx="846076" cy="2074760"/>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40471" y="486947"/>
            <a:ext cx="753555" cy="295284"/>
          </a:xfrm>
          <a:prstGeom prst="rect">
            <a:avLst/>
          </a:prstGeom>
        </p:spPr>
      </p:pic>
      <p:sp>
        <p:nvSpPr>
          <p:cNvPr id="18" name="文本框 17"/>
          <p:cNvSpPr txBox="1"/>
          <p:nvPr/>
        </p:nvSpPr>
        <p:spPr>
          <a:xfrm>
            <a:off x="2768464" y="3599150"/>
            <a:ext cx="6359890" cy="646331"/>
          </a:xfrm>
          <a:prstGeom prst="rect">
            <a:avLst/>
          </a:prstGeom>
          <a:noFill/>
        </p:spPr>
        <p:txBody>
          <a:bodyPr wrap="square" rtlCol="0">
            <a:spAutoFit/>
          </a:bodyPr>
          <a:lstStyle/>
          <a:p>
            <a:pPr algn="ctr"/>
            <a:r>
              <a:rPr lang="zh-TW" altLang="zh-TW" sz="3600" b="1" dirty="0">
                <a:latin typeface="標楷體" panose="03000509000000000000" pitchFamily="65" charset="-120"/>
                <a:ea typeface="標楷體" panose="03000509000000000000" pitchFamily="65" charset="-120"/>
              </a:rPr>
              <a:t>性別工作平等法規及實務解析</a:t>
            </a:r>
            <a:endParaRPr lang="zh-CN" altLang="en-US" sz="3600" dirty="0">
              <a:solidFill>
                <a:srgbClr val="6EADA7"/>
              </a:solidFill>
              <a:cs typeface="+mn-ea"/>
              <a:sym typeface="+mn-lt"/>
            </a:endParaRPr>
          </a:p>
        </p:txBody>
      </p:sp>
      <p:sp>
        <p:nvSpPr>
          <p:cNvPr id="2" name="矩形 1"/>
          <p:cNvSpPr/>
          <p:nvPr/>
        </p:nvSpPr>
        <p:spPr>
          <a:xfrm>
            <a:off x="3027039" y="4710518"/>
            <a:ext cx="5737265" cy="707886"/>
          </a:xfrm>
          <a:prstGeom prst="rect">
            <a:avLst/>
          </a:prstGeom>
        </p:spPr>
        <p:txBody>
          <a:bodyPr wrap="square">
            <a:spAutoFit/>
          </a:bodyPr>
          <a:lstStyle/>
          <a:p>
            <a:pPr algn="ctr"/>
            <a:r>
              <a:rPr lang="zh-TW" altLang="en-US" sz="2000" b="1" dirty="0">
                <a:solidFill>
                  <a:schemeClr val="accent5">
                    <a:lumMod val="50000"/>
                  </a:schemeClr>
                </a:solidFill>
                <a:latin typeface="標楷體" panose="03000509000000000000" pitchFamily="65" charset="-120"/>
                <a:ea typeface="標楷體" panose="03000509000000000000" pitchFamily="65" charset="-120"/>
                <a:cs typeface="Times New Roman" pitchFamily="18" charset="0"/>
              </a:rPr>
              <a:t>鄭津津教授</a:t>
            </a:r>
            <a:endParaRPr lang="en-US" altLang="zh-TW" sz="2000" b="1" dirty="0">
              <a:solidFill>
                <a:schemeClr val="accent5">
                  <a:lumMod val="50000"/>
                </a:schemeClr>
              </a:solidFill>
              <a:latin typeface="標楷體" panose="03000509000000000000" pitchFamily="65" charset="-120"/>
              <a:ea typeface="標楷體" panose="03000509000000000000" pitchFamily="65" charset="-120"/>
              <a:cs typeface="Times New Roman" pitchFamily="18" charset="0"/>
            </a:endParaRPr>
          </a:p>
          <a:p>
            <a:pPr algn="ctr"/>
            <a:r>
              <a:rPr lang="zh-TW" altLang="en-US" sz="2000" b="1" dirty="0">
                <a:solidFill>
                  <a:schemeClr val="accent5">
                    <a:lumMod val="50000"/>
                  </a:schemeClr>
                </a:solidFill>
                <a:latin typeface="標楷體" panose="03000509000000000000" pitchFamily="65" charset="-120"/>
                <a:ea typeface="標楷體" panose="03000509000000000000" pitchFamily="65" charset="-120"/>
                <a:cs typeface="Times New Roman" pitchFamily="18" charset="0"/>
              </a:rPr>
              <a:t> 國立中正大學法律系</a:t>
            </a:r>
            <a:endParaRPr lang="en-US" altLang="zh-TW" sz="2000" b="1" dirty="0">
              <a:solidFill>
                <a:schemeClr val="accent5">
                  <a:lumMod val="50000"/>
                </a:schemeClr>
              </a:solidFill>
              <a:latin typeface="標楷體" pitchFamily="65" charset="-120"/>
              <a:ea typeface="標楷體" pitchFamily="65" charset="-120"/>
            </a:endParaRPr>
          </a:p>
        </p:txBody>
      </p:sp>
      <p:sp>
        <p:nvSpPr>
          <p:cNvPr id="20" name="投影片編號版面配置區 19">
            <a:extLst>
              <a:ext uri="{FF2B5EF4-FFF2-40B4-BE49-F238E27FC236}">
                <a16:creationId xmlns:a16="http://schemas.microsoft.com/office/drawing/2014/main" id="{0E555077-9016-4047-AA7C-21250D2E0B8D}"/>
              </a:ext>
            </a:extLst>
          </p:cNvPr>
          <p:cNvSpPr>
            <a:spLocks noGrp="1"/>
          </p:cNvSpPr>
          <p:nvPr>
            <p:ph type="sldNum" sz="quarter" idx="12"/>
          </p:nvPr>
        </p:nvSpPr>
        <p:spPr/>
        <p:txBody>
          <a:bodyPr/>
          <a:lstStyle/>
          <a:p>
            <a:fld id="{1DAB6F98-49F9-4E5E-8F54-63E0E7C4DDFC}" type="slidenum">
              <a:rPr lang="zh-CN" altLang="en-US" smtClean="0">
                <a:solidFill>
                  <a:schemeClr val="tx1"/>
                </a:solidFill>
                <a:latin typeface="Times New Roman" panose="02020603050405020304" pitchFamily="18" charset="0"/>
                <a:cs typeface="Times New Roman" panose="02020603050405020304" pitchFamily="18" charset="0"/>
              </a:rPr>
              <a:t>1</a:t>
            </a:fld>
            <a:endParaRPr lang="zh-CN"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5867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8632" y="211584"/>
            <a:ext cx="533723" cy="209142"/>
          </a:xfrm>
          <a:prstGeom prst="rect">
            <a:avLst/>
          </a:prstGeom>
        </p:spPr>
      </p:pic>
      <p:pic>
        <p:nvPicPr>
          <p:cNvPr id="31" name="图片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6931" y="80588"/>
            <a:ext cx="408674" cy="160141"/>
          </a:xfrm>
          <a:prstGeom prst="rect">
            <a:avLst/>
          </a:prstGeom>
        </p:spPr>
      </p:pic>
      <p:pic>
        <p:nvPicPr>
          <p:cNvPr id="32" name="图片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062" y="0"/>
            <a:ext cx="481546" cy="1180790"/>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t="22127"/>
          <a:stretch/>
        </p:blipFill>
        <p:spPr>
          <a:xfrm>
            <a:off x="11518245" y="0"/>
            <a:ext cx="466576" cy="1051967"/>
          </a:xfrm>
          <a:prstGeom prst="rect">
            <a:avLst/>
          </a:prstGeom>
        </p:spPr>
      </p:pic>
      <p:pic>
        <p:nvPicPr>
          <p:cNvPr id="35" name="图片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80144" y="110511"/>
            <a:ext cx="503166" cy="197168"/>
          </a:xfrm>
          <a:prstGeom prst="rect">
            <a:avLst/>
          </a:prstGeom>
        </p:spPr>
      </p:pic>
      <p:pic>
        <p:nvPicPr>
          <p:cNvPr id="36" name="图片 35"/>
          <p:cNvPicPr>
            <a:picLocks noChangeAspect="1"/>
          </p:cNvPicPr>
          <p:nvPr/>
        </p:nvPicPr>
        <p:blipFill rotWithShape="1">
          <a:blip r:embed="rId8" cstate="print">
            <a:extLst>
              <a:ext uri="{28A0092B-C50C-407E-A947-70E740481C1C}">
                <a14:useLocalDpi xmlns:a14="http://schemas.microsoft.com/office/drawing/2010/main" val="0"/>
              </a:ext>
            </a:extLst>
          </a:blip>
          <a:srcRect t="19792" r="5769"/>
          <a:stretch/>
        </p:blipFill>
        <p:spPr>
          <a:xfrm>
            <a:off x="4949322" y="-134877"/>
            <a:ext cx="311015" cy="786061"/>
          </a:xfrm>
          <a:prstGeom prst="rect">
            <a:avLst/>
          </a:prstGeom>
        </p:spPr>
      </p:pic>
      <p:pic>
        <p:nvPicPr>
          <p:cNvPr id="37" name="图片 36"/>
          <p:cNvPicPr>
            <a:picLocks noChangeAspect="1"/>
          </p:cNvPicPr>
          <p:nvPr/>
        </p:nvPicPr>
        <p:blipFill rotWithShape="1">
          <a:blip r:embed="rId9" cstate="print">
            <a:extLst>
              <a:ext uri="{28A0092B-C50C-407E-A947-70E740481C1C}">
                <a14:useLocalDpi xmlns:a14="http://schemas.microsoft.com/office/drawing/2010/main" val="0"/>
              </a:ext>
            </a:extLst>
          </a:blip>
          <a:srcRect t="26388" r="-980"/>
          <a:stretch/>
        </p:blipFill>
        <p:spPr>
          <a:xfrm>
            <a:off x="9136284" y="-111766"/>
            <a:ext cx="304644" cy="721407"/>
          </a:xfrm>
          <a:prstGeom prst="rect">
            <a:avLst/>
          </a:prstGeom>
        </p:spPr>
      </p:pic>
      <p:pic>
        <p:nvPicPr>
          <p:cNvPr id="38" name="图片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11835" y="305439"/>
            <a:ext cx="588417" cy="230574"/>
          </a:xfrm>
          <a:prstGeom prst="rect">
            <a:avLst/>
          </a:prstGeom>
        </p:spPr>
      </p:pic>
      <p:pic>
        <p:nvPicPr>
          <p:cNvPr id="39" name="图片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6225" y="178791"/>
            <a:ext cx="798646" cy="797894"/>
          </a:xfrm>
          <a:prstGeom prst="rect">
            <a:avLst/>
          </a:prstGeom>
        </p:spPr>
      </p:pic>
      <p:pic>
        <p:nvPicPr>
          <p:cNvPr id="40" name="图片 3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6225" y="5887165"/>
            <a:ext cx="798646" cy="797894"/>
          </a:xfrm>
          <a:prstGeom prst="rect">
            <a:avLst/>
          </a:prstGeom>
        </p:spPr>
      </p:pic>
      <p:pic>
        <p:nvPicPr>
          <p:cNvPr id="41" name="图片 4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47368" y="178791"/>
            <a:ext cx="798646" cy="797894"/>
          </a:xfrm>
          <a:prstGeom prst="rect">
            <a:avLst/>
          </a:prstGeom>
        </p:spPr>
      </p:pic>
      <p:pic>
        <p:nvPicPr>
          <p:cNvPr id="42" name="图片 4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47368" y="5887165"/>
            <a:ext cx="798646" cy="797894"/>
          </a:xfrm>
          <a:prstGeom prst="rect">
            <a:avLst/>
          </a:prstGeom>
        </p:spPr>
      </p:pic>
      <p:sp>
        <p:nvSpPr>
          <p:cNvPr id="101" name="Freeform 30"/>
          <p:cNvSpPr>
            <a:spLocks noEditPoints="1"/>
          </p:cNvSpPr>
          <p:nvPr/>
        </p:nvSpPr>
        <p:spPr bwMode="auto">
          <a:xfrm>
            <a:off x="1800276" y="664506"/>
            <a:ext cx="535557" cy="59102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FFC000"/>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3" name="文字方塊 2"/>
          <p:cNvSpPr txBox="1"/>
          <p:nvPr/>
        </p:nvSpPr>
        <p:spPr>
          <a:xfrm>
            <a:off x="191429" y="1400462"/>
            <a:ext cx="11326816" cy="4519186"/>
          </a:xfrm>
          <a:prstGeom prst="rect">
            <a:avLst/>
          </a:prstGeom>
          <a:noFill/>
        </p:spPr>
        <p:txBody>
          <a:bodyPr wrap="square" rtlCol="0">
            <a:spAutoFit/>
          </a:bodyPr>
          <a:lstStyle/>
          <a:p>
            <a:pPr algn="ctr"/>
            <a:r>
              <a:rPr lang="en-US" altLang="zh-TW" sz="2800" b="1" dirty="0">
                <a:solidFill>
                  <a:schemeClr val="accent2"/>
                </a:solidFill>
                <a:latin typeface="標楷體" panose="03000509000000000000" pitchFamily="65" charset="-120"/>
                <a:ea typeface="標楷體" panose="03000509000000000000" pitchFamily="65" charset="-120"/>
              </a:rPr>
              <a:t>《</a:t>
            </a:r>
            <a:r>
              <a:rPr lang="zh-TW" altLang="en-US" sz="2800" b="1" dirty="0">
                <a:solidFill>
                  <a:schemeClr val="accent2"/>
                </a:solidFill>
                <a:latin typeface="標楷體" panose="03000509000000000000" pitchFamily="65" charset="-120"/>
                <a:ea typeface="標楷體" panose="03000509000000000000" pitchFamily="65" charset="-120"/>
              </a:rPr>
              <a:t>勞動基準法</a:t>
            </a:r>
            <a:r>
              <a:rPr lang="en-US" altLang="zh-TW" sz="2800" b="1" dirty="0">
                <a:solidFill>
                  <a:schemeClr val="accent2"/>
                </a:solidFill>
                <a:latin typeface="標楷體" panose="03000509000000000000" pitchFamily="65" charset="-120"/>
                <a:ea typeface="標楷體" panose="03000509000000000000" pitchFamily="65" charset="-120"/>
              </a:rPr>
              <a:t>》</a:t>
            </a:r>
          </a:p>
          <a:p>
            <a:pPr algn="ctr"/>
            <a:endParaRPr lang="en-US" altLang="zh-TW" sz="2800" dirty="0">
              <a:solidFill>
                <a:srgbClr val="C00000"/>
              </a:solidFill>
              <a:latin typeface="標楷體" panose="03000509000000000000" pitchFamily="65" charset="-120"/>
              <a:ea typeface="標楷體" panose="03000509000000000000" pitchFamily="65" charset="-120"/>
            </a:endParaRPr>
          </a:p>
          <a:p>
            <a:pPr marL="447675" lvl="1">
              <a:lnSpc>
                <a:spcPts val="2800"/>
              </a:lnSpc>
              <a:spcBef>
                <a:spcPts val="600"/>
              </a:spcBef>
              <a:defRPr/>
            </a:pPr>
            <a:r>
              <a:rPr lang="zh-TW" altLang="en-US" sz="2200" b="1" dirty="0">
                <a:solidFill>
                  <a:schemeClr val="accent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2200" b="1" dirty="0">
                <a:solidFill>
                  <a:schemeClr val="accent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25</a:t>
            </a:r>
            <a:r>
              <a:rPr lang="zh-TW" altLang="en-US" sz="2200" b="1" dirty="0">
                <a:solidFill>
                  <a:schemeClr val="accent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條</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雇主對勞工不得因性別而有差別之待遇。工作相同、效率相同者，給付同等之工資</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200" dirty="0">
              <a:latin typeface="Times New Roman" panose="02020603050405020304" pitchFamily="18" charset="0"/>
              <a:ea typeface="標楷體" panose="03000509000000000000" pitchFamily="65" charset="-120"/>
              <a:cs typeface="Times New Roman" panose="02020603050405020304" pitchFamily="18" charset="0"/>
            </a:endParaRPr>
          </a:p>
          <a:p>
            <a:pPr marL="447675" lvl="1">
              <a:lnSpc>
                <a:spcPts val="2800"/>
              </a:lnSpc>
              <a:spcBef>
                <a:spcPts val="600"/>
              </a:spcBef>
              <a:defRPr/>
            </a:pPr>
            <a:endParaRPr lang="en-US" altLang="zh-TW" sz="2200" dirty="0">
              <a:latin typeface="Times New Roman" panose="02020603050405020304" pitchFamily="18" charset="0"/>
              <a:ea typeface="標楷體" panose="03000509000000000000" pitchFamily="65" charset="-120"/>
              <a:cs typeface="Times New Roman" panose="02020603050405020304" pitchFamily="18" charset="0"/>
            </a:endParaRPr>
          </a:p>
          <a:p>
            <a:pPr marL="447675" lvl="1">
              <a:lnSpc>
                <a:spcPts val="2800"/>
              </a:lnSpc>
              <a:spcBef>
                <a:spcPts val="600"/>
              </a:spcBef>
              <a:defRPr/>
            </a:pPr>
            <a:r>
              <a:rPr lang="zh-TW" altLang="en-US" sz="2200" b="1" dirty="0">
                <a:solidFill>
                  <a:schemeClr val="accent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2200" b="1" dirty="0">
                <a:solidFill>
                  <a:schemeClr val="accent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79</a:t>
            </a:r>
            <a:r>
              <a:rPr lang="zh-TW" altLang="en-US" sz="2200" b="1" dirty="0">
                <a:solidFill>
                  <a:schemeClr val="accent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條</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：「雇主違反上開規定，處</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新臺幣</a:t>
            </a:r>
            <a:r>
              <a:rPr lang="en-US" altLang="zh-TW" sz="22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萬元以上</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2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100</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萬元以下罰鍰</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，主管機關得依事業規模、違反人數或違反情節，加重其罰鍰至法定罰鍰最高額二分之一。」</a:t>
            </a:r>
            <a:endParaRPr lang="en-US" altLang="zh-TW" sz="2200" dirty="0">
              <a:latin typeface="Times New Roman" panose="02020603050405020304" pitchFamily="18" charset="0"/>
              <a:ea typeface="標楷體" panose="03000509000000000000" pitchFamily="65" charset="-120"/>
              <a:cs typeface="Times New Roman" panose="02020603050405020304" pitchFamily="18" charset="0"/>
            </a:endParaRPr>
          </a:p>
          <a:p>
            <a:pPr marL="447675" lvl="1">
              <a:lnSpc>
                <a:spcPts val="2800"/>
              </a:lnSpc>
              <a:spcBef>
                <a:spcPts val="600"/>
              </a:spcBef>
              <a:defRPr/>
            </a:pPr>
            <a:endParaRPr lang="en-US" altLang="zh-TW" sz="2200" dirty="0">
              <a:latin typeface="Times New Roman" panose="02020603050405020304" pitchFamily="18" charset="0"/>
              <a:ea typeface="標楷體" panose="03000509000000000000" pitchFamily="65" charset="-120"/>
              <a:cs typeface="Times New Roman" panose="02020603050405020304" pitchFamily="18" charset="0"/>
            </a:endParaRPr>
          </a:p>
          <a:p>
            <a:pPr marL="447675" lvl="1">
              <a:lnSpc>
                <a:spcPts val="2800"/>
              </a:lnSpc>
              <a:spcBef>
                <a:spcPts val="600"/>
              </a:spcBef>
              <a:defRPr/>
            </a:pPr>
            <a:r>
              <a:rPr lang="zh-TW" altLang="en-US" sz="2200" b="1" dirty="0">
                <a:solidFill>
                  <a:schemeClr val="accent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2200" b="1" dirty="0">
                <a:solidFill>
                  <a:schemeClr val="accent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80-1</a:t>
            </a:r>
            <a:r>
              <a:rPr lang="zh-TW" altLang="en-US" sz="2200" b="1" dirty="0">
                <a:solidFill>
                  <a:schemeClr val="accent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條</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：「違反本法經主管機關處以罰鍰者，主管機關應公布其事業單位或事業主之名稱、負責人姓名，並限期令其改善；屆期未改善者，應按次處罰。」</a:t>
            </a:r>
            <a:endParaRPr lang="en-US" altLang="zh-TW" sz="2200" dirty="0">
              <a:latin typeface="Times New Roman" panose="02020603050405020304" pitchFamily="18" charset="0"/>
              <a:ea typeface="標楷體" panose="03000509000000000000" pitchFamily="65" charset="-120"/>
              <a:cs typeface="Times New Roman" panose="02020603050405020304" pitchFamily="18" charset="0"/>
            </a:endParaRPr>
          </a:p>
          <a:p>
            <a:pPr algn="ctr"/>
            <a:endParaRPr lang="zh-TW" altLang="en-US" sz="20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11D6D6C8-27E7-4CD7-BB3E-2DDBE6FA5C73}"/>
              </a:ext>
            </a:extLst>
          </p:cNvPr>
          <p:cNvSpPr>
            <a:spLocks noGrp="1"/>
          </p:cNvSpPr>
          <p:nvPr>
            <p:ph type="sldNum" sz="quarter" idx="12"/>
          </p:nvPr>
        </p:nvSpPr>
        <p:spPr/>
        <p:txBody>
          <a:bodyPr/>
          <a:lstStyle/>
          <a:p>
            <a:fld id="{1DAB6F98-49F9-4E5E-8F54-63E0E7C4DDFC}" type="slidenum">
              <a:rPr lang="zh-CN" altLang="en-US" smtClean="0">
                <a:solidFill>
                  <a:schemeClr val="tx1"/>
                </a:solidFill>
                <a:latin typeface="Times New Roman" panose="02020603050405020304" pitchFamily="18" charset="0"/>
                <a:cs typeface="Times New Roman" panose="02020603050405020304" pitchFamily="18" charset="0"/>
              </a:rPr>
              <a:t>10</a:t>
            </a:fld>
            <a:endParaRPr lang="zh-CN"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6522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8632" y="211584"/>
            <a:ext cx="533723" cy="209142"/>
          </a:xfrm>
          <a:prstGeom prst="rect">
            <a:avLst/>
          </a:prstGeom>
        </p:spPr>
      </p:pic>
      <p:pic>
        <p:nvPicPr>
          <p:cNvPr id="31" name="图片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6931" y="80588"/>
            <a:ext cx="408674" cy="160141"/>
          </a:xfrm>
          <a:prstGeom prst="rect">
            <a:avLst/>
          </a:prstGeom>
        </p:spPr>
      </p:pic>
      <p:pic>
        <p:nvPicPr>
          <p:cNvPr id="32" name="图片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062" y="0"/>
            <a:ext cx="481546" cy="1180790"/>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t="22127"/>
          <a:stretch/>
        </p:blipFill>
        <p:spPr>
          <a:xfrm>
            <a:off x="11518245" y="0"/>
            <a:ext cx="466576" cy="1051967"/>
          </a:xfrm>
          <a:prstGeom prst="rect">
            <a:avLst/>
          </a:prstGeom>
        </p:spPr>
      </p:pic>
      <p:pic>
        <p:nvPicPr>
          <p:cNvPr id="35" name="图片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80144" y="110511"/>
            <a:ext cx="503166" cy="197168"/>
          </a:xfrm>
          <a:prstGeom prst="rect">
            <a:avLst/>
          </a:prstGeom>
        </p:spPr>
      </p:pic>
      <p:pic>
        <p:nvPicPr>
          <p:cNvPr id="36" name="图片 35"/>
          <p:cNvPicPr>
            <a:picLocks noChangeAspect="1"/>
          </p:cNvPicPr>
          <p:nvPr/>
        </p:nvPicPr>
        <p:blipFill rotWithShape="1">
          <a:blip r:embed="rId8" cstate="print">
            <a:extLst>
              <a:ext uri="{28A0092B-C50C-407E-A947-70E740481C1C}">
                <a14:useLocalDpi xmlns:a14="http://schemas.microsoft.com/office/drawing/2010/main" val="0"/>
              </a:ext>
            </a:extLst>
          </a:blip>
          <a:srcRect t="19792" r="5769"/>
          <a:stretch/>
        </p:blipFill>
        <p:spPr>
          <a:xfrm>
            <a:off x="4949322" y="-134877"/>
            <a:ext cx="311015" cy="786061"/>
          </a:xfrm>
          <a:prstGeom prst="rect">
            <a:avLst/>
          </a:prstGeom>
        </p:spPr>
      </p:pic>
      <p:pic>
        <p:nvPicPr>
          <p:cNvPr id="37" name="图片 36"/>
          <p:cNvPicPr>
            <a:picLocks noChangeAspect="1"/>
          </p:cNvPicPr>
          <p:nvPr/>
        </p:nvPicPr>
        <p:blipFill rotWithShape="1">
          <a:blip r:embed="rId9" cstate="print">
            <a:extLst>
              <a:ext uri="{28A0092B-C50C-407E-A947-70E740481C1C}">
                <a14:useLocalDpi xmlns:a14="http://schemas.microsoft.com/office/drawing/2010/main" val="0"/>
              </a:ext>
            </a:extLst>
          </a:blip>
          <a:srcRect t="26388" r="-980"/>
          <a:stretch/>
        </p:blipFill>
        <p:spPr>
          <a:xfrm>
            <a:off x="9136284" y="-111766"/>
            <a:ext cx="304644" cy="721407"/>
          </a:xfrm>
          <a:prstGeom prst="rect">
            <a:avLst/>
          </a:prstGeom>
        </p:spPr>
      </p:pic>
      <p:pic>
        <p:nvPicPr>
          <p:cNvPr id="38" name="图片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11835" y="305439"/>
            <a:ext cx="588417" cy="230574"/>
          </a:xfrm>
          <a:prstGeom prst="rect">
            <a:avLst/>
          </a:prstGeom>
        </p:spPr>
      </p:pic>
      <p:pic>
        <p:nvPicPr>
          <p:cNvPr id="39" name="图片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6225" y="178791"/>
            <a:ext cx="798646" cy="797894"/>
          </a:xfrm>
          <a:prstGeom prst="rect">
            <a:avLst/>
          </a:prstGeom>
        </p:spPr>
      </p:pic>
      <p:pic>
        <p:nvPicPr>
          <p:cNvPr id="40" name="图片 3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6225" y="5887165"/>
            <a:ext cx="798646" cy="797894"/>
          </a:xfrm>
          <a:prstGeom prst="rect">
            <a:avLst/>
          </a:prstGeom>
        </p:spPr>
      </p:pic>
      <p:pic>
        <p:nvPicPr>
          <p:cNvPr id="41" name="图片 4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47368" y="178791"/>
            <a:ext cx="798646" cy="797894"/>
          </a:xfrm>
          <a:prstGeom prst="rect">
            <a:avLst/>
          </a:prstGeom>
        </p:spPr>
      </p:pic>
      <p:pic>
        <p:nvPicPr>
          <p:cNvPr id="42" name="图片 4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47368" y="5887165"/>
            <a:ext cx="798646" cy="797894"/>
          </a:xfrm>
          <a:prstGeom prst="rect">
            <a:avLst/>
          </a:prstGeom>
        </p:spPr>
      </p:pic>
      <p:sp>
        <p:nvSpPr>
          <p:cNvPr id="101" name="Freeform 30"/>
          <p:cNvSpPr>
            <a:spLocks noEditPoints="1"/>
          </p:cNvSpPr>
          <p:nvPr/>
        </p:nvSpPr>
        <p:spPr bwMode="auto">
          <a:xfrm>
            <a:off x="1800276" y="664506"/>
            <a:ext cx="535557" cy="59102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FFC000"/>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3" name="文字方塊 2"/>
          <p:cNvSpPr txBox="1"/>
          <p:nvPr/>
        </p:nvSpPr>
        <p:spPr>
          <a:xfrm>
            <a:off x="3193560" y="2769577"/>
            <a:ext cx="8391798" cy="1556323"/>
          </a:xfrm>
          <a:prstGeom prst="rect">
            <a:avLst/>
          </a:prstGeom>
          <a:noFill/>
        </p:spPr>
        <p:txBody>
          <a:bodyPr wrap="square" rtlCol="0">
            <a:spAutoFit/>
          </a:bodyPr>
          <a:lstStyle/>
          <a:p>
            <a:pPr>
              <a:lnSpc>
                <a:spcPct val="150000"/>
              </a:lnSpc>
              <a:spcBef>
                <a:spcPts val="600"/>
              </a:spcBef>
              <a:defRPr/>
            </a:pPr>
            <a:r>
              <a:rPr lang="zh-TW" altLang="en-US" sz="2200" dirty="0">
                <a:latin typeface="標楷體" panose="03000509000000000000" pitchFamily="65" charset="-120"/>
                <a:ea typeface="標楷體" panose="03000509000000000000" pitchFamily="65" charset="-120"/>
              </a:rPr>
              <a:t>雇主如有違反前開規定情事或生爭議，勞工可檢具事業單位名稱及地址，逕洽工作所在地勞工行政主管機關</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直轄市、縣、市政府勞工局（處）或社會局（處）</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申訴或尋求協處。</a:t>
            </a:r>
            <a:endParaRPr lang="en-US" altLang="zh-TW" sz="2200" dirty="0">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72291" y="2769577"/>
            <a:ext cx="1749280" cy="1950668"/>
          </a:xfrm>
          <a:prstGeom prst="rect">
            <a:avLst/>
          </a:prstGeom>
        </p:spPr>
      </p:pic>
      <p:sp>
        <p:nvSpPr>
          <p:cNvPr id="5" name="投影片編號版面配置區 4">
            <a:extLst>
              <a:ext uri="{FF2B5EF4-FFF2-40B4-BE49-F238E27FC236}">
                <a16:creationId xmlns:a16="http://schemas.microsoft.com/office/drawing/2014/main" id="{22B196F6-8910-43C2-BB04-2F229A686D35}"/>
              </a:ext>
            </a:extLst>
          </p:cNvPr>
          <p:cNvSpPr>
            <a:spLocks noGrp="1"/>
          </p:cNvSpPr>
          <p:nvPr>
            <p:ph type="sldNum" sz="quarter" idx="12"/>
          </p:nvPr>
        </p:nvSpPr>
        <p:spPr/>
        <p:txBody>
          <a:bodyPr/>
          <a:lstStyle/>
          <a:p>
            <a:fld id="{1DAB6F98-49F9-4E5E-8F54-63E0E7C4DDFC}" type="slidenum">
              <a:rPr lang="zh-CN" altLang="en-US" smtClean="0">
                <a:solidFill>
                  <a:schemeClr val="tx1"/>
                </a:solidFill>
                <a:latin typeface="Times New Roman" panose="02020603050405020304" pitchFamily="18" charset="0"/>
                <a:cs typeface="Times New Roman" panose="02020603050405020304" pitchFamily="18" charset="0"/>
              </a:rPr>
              <a:t>11</a:t>
            </a:fld>
            <a:endParaRPr lang="zh-CN"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82693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8632" y="211584"/>
            <a:ext cx="533723" cy="209142"/>
          </a:xfrm>
          <a:prstGeom prst="rect">
            <a:avLst/>
          </a:prstGeom>
        </p:spPr>
      </p:pic>
      <p:pic>
        <p:nvPicPr>
          <p:cNvPr id="31" name="图片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6931" y="80588"/>
            <a:ext cx="408674" cy="160141"/>
          </a:xfrm>
          <a:prstGeom prst="rect">
            <a:avLst/>
          </a:prstGeom>
        </p:spPr>
      </p:pic>
      <p:pic>
        <p:nvPicPr>
          <p:cNvPr id="32" name="图片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062" y="0"/>
            <a:ext cx="481546" cy="1180790"/>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t="22127"/>
          <a:stretch/>
        </p:blipFill>
        <p:spPr>
          <a:xfrm>
            <a:off x="11518245" y="0"/>
            <a:ext cx="466576" cy="1051967"/>
          </a:xfrm>
          <a:prstGeom prst="rect">
            <a:avLst/>
          </a:prstGeom>
        </p:spPr>
      </p:pic>
      <p:pic>
        <p:nvPicPr>
          <p:cNvPr id="35" name="图片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80144" y="110511"/>
            <a:ext cx="503166" cy="197168"/>
          </a:xfrm>
          <a:prstGeom prst="rect">
            <a:avLst/>
          </a:prstGeom>
        </p:spPr>
      </p:pic>
      <p:pic>
        <p:nvPicPr>
          <p:cNvPr id="36" name="图片 35"/>
          <p:cNvPicPr>
            <a:picLocks noChangeAspect="1"/>
          </p:cNvPicPr>
          <p:nvPr/>
        </p:nvPicPr>
        <p:blipFill rotWithShape="1">
          <a:blip r:embed="rId8" cstate="print">
            <a:extLst>
              <a:ext uri="{28A0092B-C50C-407E-A947-70E740481C1C}">
                <a14:useLocalDpi xmlns:a14="http://schemas.microsoft.com/office/drawing/2010/main" val="0"/>
              </a:ext>
            </a:extLst>
          </a:blip>
          <a:srcRect t="19792" r="5769"/>
          <a:stretch/>
        </p:blipFill>
        <p:spPr>
          <a:xfrm>
            <a:off x="4949322" y="-134877"/>
            <a:ext cx="311015" cy="786061"/>
          </a:xfrm>
          <a:prstGeom prst="rect">
            <a:avLst/>
          </a:prstGeom>
        </p:spPr>
      </p:pic>
      <p:pic>
        <p:nvPicPr>
          <p:cNvPr id="37" name="图片 36"/>
          <p:cNvPicPr>
            <a:picLocks noChangeAspect="1"/>
          </p:cNvPicPr>
          <p:nvPr/>
        </p:nvPicPr>
        <p:blipFill rotWithShape="1">
          <a:blip r:embed="rId9" cstate="print">
            <a:extLst>
              <a:ext uri="{28A0092B-C50C-407E-A947-70E740481C1C}">
                <a14:useLocalDpi xmlns:a14="http://schemas.microsoft.com/office/drawing/2010/main" val="0"/>
              </a:ext>
            </a:extLst>
          </a:blip>
          <a:srcRect t="26388" r="-980"/>
          <a:stretch/>
        </p:blipFill>
        <p:spPr>
          <a:xfrm>
            <a:off x="9136284" y="-111766"/>
            <a:ext cx="304644" cy="721407"/>
          </a:xfrm>
          <a:prstGeom prst="rect">
            <a:avLst/>
          </a:prstGeom>
        </p:spPr>
      </p:pic>
      <p:pic>
        <p:nvPicPr>
          <p:cNvPr id="38" name="图片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11835" y="305439"/>
            <a:ext cx="588417" cy="230574"/>
          </a:xfrm>
          <a:prstGeom prst="rect">
            <a:avLst/>
          </a:prstGeom>
        </p:spPr>
      </p:pic>
      <p:pic>
        <p:nvPicPr>
          <p:cNvPr id="39" name="图片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6225" y="178791"/>
            <a:ext cx="798646" cy="797894"/>
          </a:xfrm>
          <a:prstGeom prst="rect">
            <a:avLst/>
          </a:prstGeom>
        </p:spPr>
      </p:pic>
      <p:pic>
        <p:nvPicPr>
          <p:cNvPr id="40" name="图片 3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6225" y="5887165"/>
            <a:ext cx="798646" cy="797894"/>
          </a:xfrm>
          <a:prstGeom prst="rect">
            <a:avLst/>
          </a:prstGeom>
        </p:spPr>
      </p:pic>
      <p:pic>
        <p:nvPicPr>
          <p:cNvPr id="41" name="图片 4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47368" y="178791"/>
            <a:ext cx="798646" cy="797894"/>
          </a:xfrm>
          <a:prstGeom prst="rect">
            <a:avLst/>
          </a:prstGeom>
        </p:spPr>
      </p:pic>
      <p:pic>
        <p:nvPicPr>
          <p:cNvPr id="42" name="图片 4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47368" y="5887165"/>
            <a:ext cx="798646" cy="797894"/>
          </a:xfrm>
          <a:prstGeom prst="rect">
            <a:avLst/>
          </a:prstGeom>
        </p:spPr>
      </p:pic>
      <p:sp>
        <p:nvSpPr>
          <p:cNvPr id="33" name="椭圆 31"/>
          <p:cNvSpPr/>
          <p:nvPr/>
        </p:nvSpPr>
        <p:spPr>
          <a:xfrm rot="5400000">
            <a:off x="5386846" y="1023851"/>
            <a:ext cx="4821858" cy="569690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 name="connsiteX5" fmla="*/ 51067 w 648099"/>
              <a:gd name="connsiteY5" fmla="*/ 18182 h 565791"/>
              <a:gd name="connsiteX0" fmla="*/ 95107 w 692139"/>
              <a:gd name="connsiteY0" fmla="*/ 44563 h 592172"/>
              <a:gd name="connsiteX1" fmla="*/ 661045 w 692139"/>
              <a:gd name="connsiteY1" fmla="*/ 58081 h 592172"/>
              <a:gd name="connsiteX2" fmla="*/ 665753 w 692139"/>
              <a:gd name="connsiteY2" fmla="*/ 561730 h 592172"/>
              <a:gd name="connsiteX3" fmla="*/ 56577 w 692139"/>
              <a:gd name="connsiteY3" fmla="*/ 524353 h 592172"/>
              <a:gd name="connsiteX4" fmla="*/ 95107 w 692139"/>
              <a:gd name="connsiteY4" fmla="*/ 44563 h 592172"/>
              <a:gd name="connsiteX0" fmla="*/ 84274 w 726505"/>
              <a:gd name="connsiteY0" fmla="*/ 51300 h 608352"/>
              <a:gd name="connsiteX1" fmla="*/ 668271 w 726505"/>
              <a:gd name="connsiteY1" fmla="*/ 74261 h 608352"/>
              <a:gd name="connsiteX2" fmla="*/ 672979 w 726505"/>
              <a:gd name="connsiteY2" fmla="*/ 577910 h 608352"/>
              <a:gd name="connsiteX3" fmla="*/ 63803 w 726505"/>
              <a:gd name="connsiteY3" fmla="*/ 540533 h 608352"/>
              <a:gd name="connsiteX4" fmla="*/ 84274 w 726505"/>
              <a:gd name="connsiteY4" fmla="*/ 51300 h 608352"/>
              <a:gd name="connsiteX0" fmla="*/ 84274 w 726505"/>
              <a:gd name="connsiteY0" fmla="*/ 51300 h 608352"/>
              <a:gd name="connsiteX1" fmla="*/ 668271 w 726505"/>
              <a:gd name="connsiteY1" fmla="*/ 74261 h 608352"/>
              <a:gd name="connsiteX2" fmla="*/ 672979 w 726505"/>
              <a:gd name="connsiteY2" fmla="*/ 577910 h 608352"/>
              <a:gd name="connsiteX3" fmla="*/ 63803 w 726505"/>
              <a:gd name="connsiteY3" fmla="*/ 540533 h 608352"/>
              <a:gd name="connsiteX4" fmla="*/ 84274 w 726505"/>
              <a:gd name="connsiteY4" fmla="*/ 51300 h 608352"/>
              <a:gd name="connsiteX0" fmla="*/ 84274 w 726505"/>
              <a:gd name="connsiteY0" fmla="*/ 25592 h 582644"/>
              <a:gd name="connsiteX1" fmla="*/ 668271 w 726505"/>
              <a:gd name="connsiteY1" fmla="*/ 48553 h 582644"/>
              <a:gd name="connsiteX2" fmla="*/ 672979 w 726505"/>
              <a:gd name="connsiteY2" fmla="*/ 552202 h 582644"/>
              <a:gd name="connsiteX3" fmla="*/ 63803 w 726505"/>
              <a:gd name="connsiteY3" fmla="*/ 514825 h 582644"/>
              <a:gd name="connsiteX4" fmla="*/ 84274 w 726505"/>
              <a:gd name="connsiteY4" fmla="*/ 25592 h 582644"/>
              <a:gd name="connsiteX0" fmla="*/ 84274 w 726505"/>
              <a:gd name="connsiteY0" fmla="*/ 25592 h 582644"/>
              <a:gd name="connsiteX1" fmla="*/ 668271 w 726505"/>
              <a:gd name="connsiteY1" fmla="*/ 48553 h 582644"/>
              <a:gd name="connsiteX2" fmla="*/ 672979 w 726505"/>
              <a:gd name="connsiteY2" fmla="*/ 552202 h 582644"/>
              <a:gd name="connsiteX3" fmla="*/ 63803 w 726505"/>
              <a:gd name="connsiteY3" fmla="*/ 514825 h 582644"/>
              <a:gd name="connsiteX4" fmla="*/ 84274 w 726505"/>
              <a:gd name="connsiteY4" fmla="*/ 25592 h 582644"/>
              <a:gd name="connsiteX0" fmla="*/ 84274 w 726505"/>
              <a:gd name="connsiteY0" fmla="*/ 10474 h 567526"/>
              <a:gd name="connsiteX1" fmla="*/ 668271 w 726505"/>
              <a:gd name="connsiteY1" fmla="*/ 33435 h 567526"/>
              <a:gd name="connsiteX2" fmla="*/ 672979 w 726505"/>
              <a:gd name="connsiteY2" fmla="*/ 537084 h 567526"/>
              <a:gd name="connsiteX3" fmla="*/ 63803 w 726505"/>
              <a:gd name="connsiteY3" fmla="*/ 499707 h 567526"/>
              <a:gd name="connsiteX4" fmla="*/ 84274 w 726505"/>
              <a:gd name="connsiteY4" fmla="*/ 10474 h 567526"/>
              <a:gd name="connsiteX0" fmla="*/ 84274 w 747243"/>
              <a:gd name="connsiteY0" fmla="*/ 23576 h 595793"/>
              <a:gd name="connsiteX1" fmla="*/ 671883 w 747243"/>
              <a:gd name="connsiteY1" fmla="*/ 24503 h 595793"/>
              <a:gd name="connsiteX2" fmla="*/ 672979 w 747243"/>
              <a:gd name="connsiteY2" fmla="*/ 550186 h 595793"/>
              <a:gd name="connsiteX3" fmla="*/ 63803 w 747243"/>
              <a:gd name="connsiteY3" fmla="*/ 512809 h 595793"/>
              <a:gd name="connsiteX4" fmla="*/ 84274 w 747243"/>
              <a:gd name="connsiteY4" fmla="*/ 23576 h 595793"/>
              <a:gd name="connsiteX0" fmla="*/ 84274 w 710287"/>
              <a:gd name="connsiteY0" fmla="*/ 23576 h 595793"/>
              <a:gd name="connsiteX1" fmla="*/ 671883 w 710287"/>
              <a:gd name="connsiteY1" fmla="*/ 24503 h 595793"/>
              <a:gd name="connsiteX2" fmla="*/ 672979 w 710287"/>
              <a:gd name="connsiteY2" fmla="*/ 550186 h 595793"/>
              <a:gd name="connsiteX3" fmla="*/ 63803 w 710287"/>
              <a:gd name="connsiteY3" fmla="*/ 512809 h 595793"/>
              <a:gd name="connsiteX4" fmla="*/ 84274 w 710287"/>
              <a:gd name="connsiteY4" fmla="*/ 23576 h 595793"/>
              <a:gd name="connsiteX0" fmla="*/ 84274 w 710287"/>
              <a:gd name="connsiteY0" fmla="*/ 23576 h 595793"/>
              <a:gd name="connsiteX1" fmla="*/ 671883 w 710287"/>
              <a:gd name="connsiteY1" fmla="*/ 24503 h 595793"/>
              <a:gd name="connsiteX2" fmla="*/ 672979 w 710287"/>
              <a:gd name="connsiteY2" fmla="*/ 550186 h 595793"/>
              <a:gd name="connsiteX3" fmla="*/ 63803 w 710287"/>
              <a:gd name="connsiteY3" fmla="*/ 512809 h 595793"/>
              <a:gd name="connsiteX4" fmla="*/ 84274 w 710287"/>
              <a:gd name="connsiteY4" fmla="*/ 23576 h 595793"/>
              <a:gd name="connsiteX0" fmla="*/ 84274 w 710287"/>
              <a:gd name="connsiteY0" fmla="*/ 23576 h 595793"/>
              <a:gd name="connsiteX1" fmla="*/ 671883 w 710287"/>
              <a:gd name="connsiteY1" fmla="*/ 24503 h 595793"/>
              <a:gd name="connsiteX2" fmla="*/ 672979 w 710287"/>
              <a:gd name="connsiteY2" fmla="*/ 550186 h 595793"/>
              <a:gd name="connsiteX3" fmla="*/ 63803 w 710287"/>
              <a:gd name="connsiteY3" fmla="*/ 512809 h 595793"/>
              <a:gd name="connsiteX4" fmla="*/ 84274 w 710287"/>
              <a:gd name="connsiteY4" fmla="*/ 23576 h 595793"/>
              <a:gd name="connsiteX0" fmla="*/ 84274 w 672979"/>
              <a:gd name="connsiteY0" fmla="*/ 23576 h 595793"/>
              <a:gd name="connsiteX1" fmla="*/ 671883 w 672979"/>
              <a:gd name="connsiteY1" fmla="*/ 24503 h 595793"/>
              <a:gd name="connsiteX2" fmla="*/ 672979 w 672979"/>
              <a:gd name="connsiteY2" fmla="*/ 550186 h 595793"/>
              <a:gd name="connsiteX3" fmla="*/ 63803 w 672979"/>
              <a:gd name="connsiteY3" fmla="*/ 512809 h 595793"/>
              <a:gd name="connsiteX4" fmla="*/ 84274 w 672979"/>
              <a:gd name="connsiteY4" fmla="*/ 23576 h 595793"/>
              <a:gd name="connsiteX0" fmla="*/ 84274 w 672979"/>
              <a:gd name="connsiteY0" fmla="*/ 23576 h 570495"/>
              <a:gd name="connsiteX1" fmla="*/ 671883 w 672979"/>
              <a:gd name="connsiteY1" fmla="*/ 24503 h 570495"/>
              <a:gd name="connsiteX2" fmla="*/ 672979 w 672979"/>
              <a:gd name="connsiteY2" fmla="*/ 550186 h 570495"/>
              <a:gd name="connsiteX3" fmla="*/ 63803 w 672979"/>
              <a:gd name="connsiteY3" fmla="*/ 512809 h 570495"/>
              <a:gd name="connsiteX4" fmla="*/ 84274 w 672979"/>
              <a:gd name="connsiteY4" fmla="*/ 23576 h 570495"/>
              <a:gd name="connsiteX0" fmla="*/ 84274 w 672979"/>
              <a:gd name="connsiteY0" fmla="*/ 23576 h 570495"/>
              <a:gd name="connsiteX1" fmla="*/ 671883 w 672979"/>
              <a:gd name="connsiteY1" fmla="*/ 24503 h 570495"/>
              <a:gd name="connsiteX2" fmla="*/ 672979 w 672979"/>
              <a:gd name="connsiteY2" fmla="*/ 550186 h 570495"/>
              <a:gd name="connsiteX3" fmla="*/ 63803 w 672979"/>
              <a:gd name="connsiteY3" fmla="*/ 512809 h 570495"/>
              <a:gd name="connsiteX4" fmla="*/ 84274 w 672979"/>
              <a:gd name="connsiteY4" fmla="*/ 23576 h 570495"/>
              <a:gd name="connsiteX0" fmla="*/ 84274 w 672979"/>
              <a:gd name="connsiteY0" fmla="*/ 23576 h 560608"/>
              <a:gd name="connsiteX1" fmla="*/ 671883 w 672979"/>
              <a:gd name="connsiteY1" fmla="*/ 24503 h 560608"/>
              <a:gd name="connsiteX2" fmla="*/ 672979 w 672979"/>
              <a:gd name="connsiteY2" fmla="*/ 550186 h 560608"/>
              <a:gd name="connsiteX3" fmla="*/ 63803 w 672979"/>
              <a:gd name="connsiteY3" fmla="*/ 512809 h 560608"/>
              <a:gd name="connsiteX4" fmla="*/ 84274 w 672979"/>
              <a:gd name="connsiteY4" fmla="*/ 23576 h 560608"/>
              <a:gd name="connsiteX0" fmla="*/ 84274 w 672979"/>
              <a:gd name="connsiteY0" fmla="*/ 23576 h 567351"/>
              <a:gd name="connsiteX1" fmla="*/ 671883 w 672979"/>
              <a:gd name="connsiteY1" fmla="*/ 24503 h 567351"/>
              <a:gd name="connsiteX2" fmla="*/ 672979 w 672979"/>
              <a:gd name="connsiteY2" fmla="*/ 550186 h 567351"/>
              <a:gd name="connsiteX3" fmla="*/ 63803 w 672979"/>
              <a:gd name="connsiteY3" fmla="*/ 512809 h 567351"/>
              <a:gd name="connsiteX4" fmla="*/ 84274 w 672979"/>
              <a:gd name="connsiteY4" fmla="*/ 23576 h 567351"/>
              <a:gd name="connsiteX0" fmla="*/ 72869 w 661574"/>
              <a:gd name="connsiteY0" fmla="*/ 23576 h 567351"/>
              <a:gd name="connsiteX1" fmla="*/ 660478 w 661574"/>
              <a:gd name="connsiteY1" fmla="*/ 24503 h 567351"/>
              <a:gd name="connsiteX2" fmla="*/ 661574 w 661574"/>
              <a:gd name="connsiteY2" fmla="*/ 550186 h 567351"/>
              <a:gd name="connsiteX3" fmla="*/ 52398 w 661574"/>
              <a:gd name="connsiteY3" fmla="*/ 512809 h 567351"/>
              <a:gd name="connsiteX4" fmla="*/ 72869 w 661574"/>
              <a:gd name="connsiteY4" fmla="*/ 23576 h 567351"/>
              <a:gd name="connsiteX0" fmla="*/ 72869 w 661574"/>
              <a:gd name="connsiteY0" fmla="*/ 13918 h 557693"/>
              <a:gd name="connsiteX1" fmla="*/ 660478 w 661574"/>
              <a:gd name="connsiteY1" fmla="*/ 14845 h 557693"/>
              <a:gd name="connsiteX2" fmla="*/ 661574 w 661574"/>
              <a:gd name="connsiteY2" fmla="*/ 540528 h 557693"/>
              <a:gd name="connsiteX3" fmla="*/ 52398 w 661574"/>
              <a:gd name="connsiteY3" fmla="*/ 503151 h 557693"/>
              <a:gd name="connsiteX4" fmla="*/ 72869 w 661574"/>
              <a:gd name="connsiteY4" fmla="*/ 13918 h 557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grpSp>
        <p:nvGrpSpPr>
          <p:cNvPr id="44" name="组合 154"/>
          <p:cNvGrpSpPr/>
          <p:nvPr/>
        </p:nvGrpSpPr>
        <p:grpSpPr>
          <a:xfrm>
            <a:off x="1946931" y="1998617"/>
            <a:ext cx="2852137" cy="3888548"/>
            <a:chOff x="8724903" y="3030540"/>
            <a:chExt cx="574675" cy="868363"/>
          </a:xfrm>
          <a:solidFill>
            <a:schemeClr val="tx1"/>
          </a:solidFill>
        </p:grpSpPr>
        <p:sp>
          <p:nvSpPr>
            <p:cNvPr id="45" name="Freeform 15"/>
            <p:cNvSpPr>
              <a:spLocks/>
            </p:cNvSpPr>
            <p:nvPr/>
          </p:nvSpPr>
          <p:spPr bwMode="auto">
            <a:xfrm>
              <a:off x="8943980" y="3236915"/>
              <a:ext cx="3175" cy="4763"/>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1"/>
                    <a:pt x="0" y="0"/>
                    <a:pt x="0" y="1"/>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srgbClr val="005790"/>
                </a:solidFill>
                <a:latin typeface="方正静蕾简体" panose="02000000000000000000" pitchFamily="2" charset="-122"/>
                <a:ea typeface="方正静蕾简体" panose="02000000000000000000" pitchFamily="2" charset="-122"/>
              </a:endParaRPr>
            </a:p>
          </p:txBody>
        </p:sp>
        <p:sp>
          <p:nvSpPr>
            <p:cNvPr id="46" name="Freeform 16"/>
            <p:cNvSpPr>
              <a:spLocks noEditPoints="1"/>
            </p:cNvSpPr>
            <p:nvPr/>
          </p:nvSpPr>
          <p:spPr bwMode="auto">
            <a:xfrm>
              <a:off x="8724903" y="3030540"/>
              <a:ext cx="574675" cy="868363"/>
            </a:xfrm>
            <a:custGeom>
              <a:avLst/>
              <a:gdLst>
                <a:gd name="T0" fmla="*/ 8 w 153"/>
                <a:gd name="T1" fmla="*/ 136 h 231"/>
                <a:gd name="T2" fmla="*/ 78 w 153"/>
                <a:gd name="T3" fmla="*/ 52 h 231"/>
                <a:gd name="T4" fmla="*/ 72 w 153"/>
                <a:gd name="T5" fmla="*/ 58 h 231"/>
                <a:gd name="T6" fmla="*/ 57 w 153"/>
                <a:gd name="T7" fmla="*/ 210 h 231"/>
                <a:gd name="T8" fmla="*/ 146 w 153"/>
                <a:gd name="T9" fmla="*/ 14 h 231"/>
                <a:gd name="T10" fmla="*/ 37 w 153"/>
                <a:gd name="T11" fmla="*/ 56 h 231"/>
                <a:gd name="T12" fmla="*/ 67 w 153"/>
                <a:gd name="T13" fmla="*/ 56 h 231"/>
                <a:gd name="T14" fmla="*/ 83 w 153"/>
                <a:gd name="T15" fmla="*/ 56 h 231"/>
                <a:gd name="T16" fmla="*/ 113 w 153"/>
                <a:gd name="T17" fmla="*/ 59 h 231"/>
                <a:gd name="T18" fmla="*/ 41 w 153"/>
                <a:gd name="T19" fmla="*/ 64 h 231"/>
                <a:gd name="T20" fmla="*/ 36 w 153"/>
                <a:gd name="T21" fmla="*/ 63 h 231"/>
                <a:gd name="T22" fmla="*/ 39 w 153"/>
                <a:gd name="T23" fmla="*/ 65 h 231"/>
                <a:gd name="T24" fmla="*/ 49 w 153"/>
                <a:gd name="T25" fmla="*/ 66 h 231"/>
                <a:gd name="T26" fmla="*/ 45 w 153"/>
                <a:gd name="T27" fmla="*/ 71 h 231"/>
                <a:gd name="T28" fmla="*/ 21 w 153"/>
                <a:gd name="T29" fmla="*/ 79 h 231"/>
                <a:gd name="T30" fmla="*/ 53 w 153"/>
                <a:gd name="T31" fmla="*/ 73 h 231"/>
                <a:gd name="T32" fmla="*/ 39 w 153"/>
                <a:gd name="T33" fmla="*/ 74 h 231"/>
                <a:gd name="T34" fmla="*/ 59 w 153"/>
                <a:gd name="T35" fmla="*/ 77 h 231"/>
                <a:gd name="T36" fmla="*/ 33 w 153"/>
                <a:gd name="T37" fmla="*/ 78 h 231"/>
                <a:gd name="T38" fmla="*/ 46 w 153"/>
                <a:gd name="T39" fmla="*/ 79 h 231"/>
                <a:gd name="T40" fmla="*/ 65 w 153"/>
                <a:gd name="T41" fmla="*/ 81 h 231"/>
                <a:gd name="T42" fmla="*/ 29 w 153"/>
                <a:gd name="T43" fmla="*/ 86 h 231"/>
                <a:gd name="T44" fmla="*/ 31 w 153"/>
                <a:gd name="T45" fmla="*/ 84 h 231"/>
                <a:gd name="T46" fmla="*/ 55 w 153"/>
                <a:gd name="T47" fmla="*/ 86 h 231"/>
                <a:gd name="T48" fmla="*/ 51 w 153"/>
                <a:gd name="T49" fmla="*/ 90 h 231"/>
                <a:gd name="T50" fmla="*/ 63 w 153"/>
                <a:gd name="T51" fmla="*/ 93 h 231"/>
                <a:gd name="T52" fmla="*/ 66 w 153"/>
                <a:gd name="T53" fmla="*/ 95 h 231"/>
                <a:gd name="T54" fmla="*/ 37 w 153"/>
                <a:gd name="T55" fmla="*/ 98 h 231"/>
                <a:gd name="T56" fmla="*/ 40 w 153"/>
                <a:gd name="T57" fmla="*/ 101 h 231"/>
                <a:gd name="T58" fmla="*/ 41 w 153"/>
                <a:gd name="T59" fmla="*/ 104 h 231"/>
                <a:gd name="T60" fmla="*/ 34 w 153"/>
                <a:gd name="T61" fmla="*/ 105 h 231"/>
                <a:gd name="T62" fmla="*/ 34 w 153"/>
                <a:gd name="T63" fmla="*/ 106 h 231"/>
                <a:gd name="T64" fmla="*/ 43 w 153"/>
                <a:gd name="T65" fmla="*/ 108 h 231"/>
                <a:gd name="T66" fmla="*/ 39 w 153"/>
                <a:gd name="T67" fmla="*/ 113 h 231"/>
                <a:gd name="T68" fmla="*/ 43 w 153"/>
                <a:gd name="T69" fmla="*/ 114 h 231"/>
                <a:gd name="T70" fmla="*/ 63 w 153"/>
                <a:gd name="T71" fmla="*/ 115 h 231"/>
                <a:gd name="T72" fmla="*/ 47 w 153"/>
                <a:gd name="T73" fmla="*/ 118 h 231"/>
                <a:gd name="T74" fmla="*/ 59 w 153"/>
                <a:gd name="T75" fmla="*/ 122 h 231"/>
                <a:gd name="T76" fmla="*/ 47 w 153"/>
                <a:gd name="T77" fmla="*/ 123 h 231"/>
                <a:gd name="T78" fmla="*/ 54 w 153"/>
                <a:gd name="T79" fmla="*/ 126 h 231"/>
                <a:gd name="T80" fmla="*/ 43 w 153"/>
                <a:gd name="T81" fmla="*/ 128 h 231"/>
                <a:gd name="T82" fmla="*/ 58 w 153"/>
                <a:gd name="T83" fmla="*/ 128 h 231"/>
                <a:gd name="T84" fmla="*/ 59 w 153"/>
                <a:gd name="T85" fmla="*/ 134 h 231"/>
                <a:gd name="T86" fmla="*/ 50 w 153"/>
                <a:gd name="T87" fmla="*/ 135 h 231"/>
                <a:gd name="T88" fmla="*/ 53 w 153"/>
                <a:gd name="T89" fmla="*/ 140 h 231"/>
                <a:gd name="T90" fmla="*/ 42 w 153"/>
                <a:gd name="T91" fmla="*/ 144 h 231"/>
                <a:gd name="T92" fmla="*/ 6 w 153"/>
                <a:gd name="T93" fmla="*/ 149 h 231"/>
                <a:gd name="T94" fmla="*/ 64 w 153"/>
                <a:gd name="T95" fmla="*/ 170 h 231"/>
                <a:gd name="T96" fmla="*/ 34 w 153"/>
                <a:gd name="T97" fmla="*/ 157 h 231"/>
                <a:gd name="T98" fmla="*/ 63 w 153"/>
                <a:gd name="T99" fmla="*/ 162 h 231"/>
                <a:gd name="T100" fmla="*/ 31 w 153"/>
                <a:gd name="T101" fmla="*/ 179 h 231"/>
                <a:gd name="T102" fmla="*/ 56 w 153"/>
                <a:gd name="T103" fmla="*/ 174 h 231"/>
                <a:gd name="T104" fmla="*/ 61 w 153"/>
                <a:gd name="T105" fmla="*/ 177 h 231"/>
                <a:gd name="T106" fmla="*/ 31 w 153"/>
                <a:gd name="T107" fmla="*/ 195 h 231"/>
                <a:gd name="T108" fmla="*/ 60 w 153"/>
                <a:gd name="T109" fmla="*/ 187 h 231"/>
                <a:gd name="T110" fmla="*/ 65 w 153"/>
                <a:gd name="T111" fmla="*/ 195 h 231"/>
                <a:gd name="T112" fmla="*/ 57 w 153"/>
                <a:gd name="T113" fmla="*/ 199 h 231"/>
                <a:gd name="T114" fmla="*/ 63 w 153"/>
                <a:gd name="T115" fmla="*/ 206 h 231"/>
                <a:gd name="T116" fmla="*/ 66 w 153"/>
                <a:gd name="T117" fmla="*/ 213 h 231"/>
                <a:gd name="T118" fmla="*/ 35 w 153"/>
                <a:gd name="T119" fmla="*/ 217 h 231"/>
                <a:gd name="T120" fmla="*/ 62 w 153"/>
                <a:gd name="T121" fmla="*/ 220 h 231"/>
                <a:gd name="T122" fmla="*/ 27 w 153"/>
                <a:gd name="T123" fmla="*/ 22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 h="231">
                  <a:moveTo>
                    <a:pt x="39" y="219"/>
                  </a:moveTo>
                  <a:cubicBezTo>
                    <a:pt x="39" y="219"/>
                    <a:pt x="39" y="219"/>
                    <a:pt x="38" y="219"/>
                  </a:cubicBezTo>
                  <a:cubicBezTo>
                    <a:pt x="39" y="221"/>
                    <a:pt x="40" y="222"/>
                    <a:pt x="41" y="224"/>
                  </a:cubicBezTo>
                  <a:cubicBezTo>
                    <a:pt x="41" y="224"/>
                    <a:pt x="42" y="224"/>
                    <a:pt x="42" y="224"/>
                  </a:cubicBezTo>
                  <a:cubicBezTo>
                    <a:pt x="42" y="225"/>
                    <a:pt x="41" y="224"/>
                    <a:pt x="40" y="224"/>
                  </a:cubicBezTo>
                  <a:cubicBezTo>
                    <a:pt x="40" y="225"/>
                    <a:pt x="40" y="225"/>
                    <a:pt x="40" y="226"/>
                  </a:cubicBezTo>
                  <a:cubicBezTo>
                    <a:pt x="39" y="227"/>
                    <a:pt x="38" y="225"/>
                    <a:pt x="37" y="225"/>
                  </a:cubicBezTo>
                  <a:cubicBezTo>
                    <a:pt x="37" y="226"/>
                    <a:pt x="38" y="227"/>
                    <a:pt x="39" y="228"/>
                  </a:cubicBezTo>
                  <a:cubicBezTo>
                    <a:pt x="39" y="228"/>
                    <a:pt x="40" y="227"/>
                    <a:pt x="40" y="227"/>
                  </a:cubicBezTo>
                  <a:cubicBezTo>
                    <a:pt x="41" y="227"/>
                    <a:pt x="41" y="226"/>
                    <a:pt x="41" y="226"/>
                  </a:cubicBezTo>
                  <a:cubicBezTo>
                    <a:pt x="41" y="226"/>
                    <a:pt x="41" y="226"/>
                    <a:pt x="42" y="226"/>
                  </a:cubicBezTo>
                  <a:cubicBezTo>
                    <a:pt x="42" y="227"/>
                    <a:pt x="42" y="228"/>
                    <a:pt x="41" y="228"/>
                  </a:cubicBezTo>
                  <a:cubicBezTo>
                    <a:pt x="41" y="228"/>
                    <a:pt x="41" y="228"/>
                    <a:pt x="40" y="228"/>
                  </a:cubicBezTo>
                  <a:cubicBezTo>
                    <a:pt x="38" y="229"/>
                    <a:pt x="36" y="230"/>
                    <a:pt x="33" y="230"/>
                  </a:cubicBezTo>
                  <a:cubicBezTo>
                    <a:pt x="32" y="230"/>
                    <a:pt x="33" y="230"/>
                    <a:pt x="32" y="231"/>
                  </a:cubicBezTo>
                  <a:cubicBezTo>
                    <a:pt x="31" y="230"/>
                    <a:pt x="30" y="229"/>
                    <a:pt x="29" y="230"/>
                  </a:cubicBezTo>
                  <a:cubicBezTo>
                    <a:pt x="28" y="228"/>
                    <a:pt x="26" y="229"/>
                    <a:pt x="25" y="228"/>
                  </a:cubicBezTo>
                  <a:cubicBezTo>
                    <a:pt x="24" y="228"/>
                    <a:pt x="24" y="229"/>
                    <a:pt x="23" y="228"/>
                  </a:cubicBezTo>
                  <a:cubicBezTo>
                    <a:pt x="23" y="228"/>
                    <a:pt x="23" y="228"/>
                    <a:pt x="23" y="227"/>
                  </a:cubicBezTo>
                  <a:cubicBezTo>
                    <a:pt x="22" y="227"/>
                    <a:pt x="21" y="228"/>
                    <a:pt x="20" y="228"/>
                  </a:cubicBezTo>
                  <a:cubicBezTo>
                    <a:pt x="21" y="227"/>
                    <a:pt x="21" y="226"/>
                    <a:pt x="22" y="226"/>
                  </a:cubicBezTo>
                  <a:cubicBezTo>
                    <a:pt x="23" y="225"/>
                    <a:pt x="23" y="224"/>
                    <a:pt x="24" y="224"/>
                  </a:cubicBezTo>
                  <a:cubicBezTo>
                    <a:pt x="23" y="223"/>
                    <a:pt x="24" y="222"/>
                    <a:pt x="24" y="221"/>
                  </a:cubicBezTo>
                  <a:cubicBezTo>
                    <a:pt x="26" y="220"/>
                    <a:pt x="26" y="215"/>
                    <a:pt x="29" y="215"/>
                  </a:cubicBezTo>
                  <a:cubicBezTo>
                    <a:pt x="29" y="210"/>
                    <a:pt x="30" y="205"/>
                    <a:pt x="29" y="201"/>
                  </a:cubicBezTo>
                  <a:cubicBezTo>
                    <a:pt x="30" y="198"/>
                    <a:pt x="30" y="193"/>
                    <a:pt x="30" y="189"/>
                  </a:cubicBezTo>
                  <a:cubicBezTo>
                    <a:pt x="30" y="186"/>
                    <a:pt x="30" y="184"/>
                    <a:pt x="29" y="182"/>
                  </a:cubicBezTo>
                  <a:cubicBezTo>
                    <a:pt x="29" y="181"/>
                    <a:pt x="30" y="181"/>
                    <a:pt x="30" y="180"/>
                  </a:cubicBezTo>
                  <a:cubicBezTo>
                    <a:pt x="30" y="175"/>
                    <a:pt x="30" y="169"/>
                    <a:pt x="31" y="163"/>
                  </a:cubicBezTo>
                  <a:cubicBezTo>
                    <a:pt x="31" y="159"/>
                    <a:pt x="32" y="156"/>
                    <a:pt x="32" y="152"/>
                  </a:cubicBezTo>
                  <a:cubicBezTo>
                    <a:pt x="32" y="152"/>
                    <a:pt x="32" y="151"/>
                    <a:pt x="32" y="151"/>
                  </a:cubicBezTo>
                  <a:cubicBezTo>
                    <a:pt x="32" y="150"/>
                    <a:pt x="32" y="150"/>
                    <a:pt x="32" y="149"/>
                  </a:cubicBezTo>
                  <a:cubicBezTo>
                    <a:pt x="33" y="147"/>
                    <a:pt x="32" y="144"/>
                    <a:pt x="32" y="141"/>
                  </a:cubicBezTo>
                  <a:cubicBezTo>
                    <a:pt x="32" y="142"/>
                    <a:pt x="32" y="143"/>
                    <a:pt x="31" y="144"/>
                  </a:cubicBezTo>
                  <a:cubicBezTo>
                    <a:pt x="31" y="144"/>
                    <a:pt x="31" y="143"/>
                    <a:pt x="31" y="143"/>
                  </a:cubicBezTo>
                  <a:cubicBezTo>
                    <a:pt x="30" y="137"/>
                    <a:pt x="30" y="129"/>
                    <a:pt x="29" y="123"/>
                  </a:cubicBezTo>
                  <a:cubicBezTo>
                    <a:pt x="29" y="118"/>
                    <a:pt x="29" y="114"/>
                    <a:pt x="28" y="110"/>
                  </a:cubicBezTo>
                  <a:cubicBezTo>
                    <a:pt x="27" y="99"/>
                    <a:pt x="26" y="88"/>
                    <a:pt x="24" y="78"/>
                  </a:cubicBezTo>
                  <a:cubicBezTo>
                    <a:pt x="23" y="80"/>
                    <a:pt x="22" y="83"/>
                    <a:pt x="21" y="84"/>
                  </a:cubicBezTo>
                  <a:cubicBezTo>
                    <a:pt x="21" y="86"/>
                    <a:pt x="20" y="87"/>
                    <a:pt x="20" y="88"/>
                  </a:cubicBezTo>
                  <a:cubicBezTo>
                    <a:pt x="18" y="92"/>
                    <a:pt x="17" y="98"/>
                    <a:pt x="15" y="101"/>
                  </a:cubicBezTo>
                  <a:cubicBezTo>
                    <a:pt x="16" y="104"/>
                    <a:pt x="14" y="106"/>
                    <a:pt x="14" y="109"/>
                  </a:cubicBezTo>
                  <a:cubicBezTo>
                    <a:pt x="14" y="109"/>
                    <a:pt x="14" y="110"/>
                    <a:pt x="13" y="110"/>
                  </a:cubicBezTo>
                  <a:cubicBezTo>
                    <a:pt x="13" y="111"/>
                    <a:pt x="13" y="112"/>
                    <a:pt x="12" y="113"/>
                  </a:cubicBezTo>
                  <a:cubicBezTo>
                    <a:pt x="12" y="115"/>
                    <a:pt x="12" y="118"/>
                    <a:pt x="11" y="120"/>
                  </a:cubicBezTo>
                  <a:cubicBezTo>
                    <a:pt x="11" y="121"/>
                    <a:pt x="11" y="122"/>
                    <a:pt x="11" y="123"/>
                  </a:cubicBezTo>
                  <a:cubicBezTo>
                    <a:pt x="10" y="126"/>
                    <a:pt x="9" y="130"/>
                    <a:pt x="9" y="133"/>
                  </a:cubicBezTo>
                  <a:cubicBezTo>
                    <a:pt x="9" y="133"/>
                    <a:pt x="9" y="133"/>
                    <a:pt x="9" y="133"/>
                  </a:cubicBezTo>
                  <a:cubicBezTo>
                    <a:pt x="9" y="133"/>
                    <a:pt x="9" y="134"/>
                    <a:pt x="9" y="134"/>
                  </a:cubicBezTo>
                  <a:cubicBezTo>
                    <a:pt x="9" y="135"/>
                    <a:pt x="8" y="136"/>
                    <a:pt x="8" y="136"/>
                  </a:cubicBezTo>
                  <a:cubicBezTo>
                    <a:pt x="9" y="136"/>
                    <a:pt x="8" y="136"/>
                    <a:pt x="8" y="136"/>
                  </a:cubicBezTo>
                  <a:cubicBezTo>
                    <a:pt x="8" y="138"/>
                    <a:pt x="9" y="141"/>
                    <a:pt x="8" y="143"/>
                  </a:cubicBezTo>
                  <a:cubicBezTo>
                    <a:pt x="8" y="143"/>
                    <a:pt x="9" y="143"/>
                    <a:pt x="9" y="143"/>
                  </a:cubicBezTo>
                  <a:cubicBezTo>
                    <a:pt x="9" y="145"/>
                    <a:pt x="8" y="147"/>
                    <a:pt x="9" y="149"/>
                  </a:cubicBezTo>
                  <a:cubicBezTo>
                    <a:pt x="9" y="149"/>
                    <a:pt x="8" y="150"/>
                    <a:pt x="8" y="150"/>
                  </a:cubicBezTo>
                  <a:cubicBezTo>
                    <a:pt x="8" y="150"/>
                    <a:pt x="9" y="150"/>
                    <a:pt x="9" y="150"/>
                  </a:cubicBezTo>
                  <a:cubicBezTo>
                    <a:pt x="8" y="153"/>
                    <a:pt x="6" y="157"/>
                    <a:pt x="5" y="160"/>
                  </a:cubicBezTo>
                  <a:cubicBezTo>
                    <a:pt x="4" y="162"/>
                    <a:pt x="4" y="163"/>
                    <a:pt x="5" y="165"/>
                  </a:cubicBezTo>
                  <a:cubicBezTo>
                    <a:pt x="4" y="166"/>
                    <a:pt x="5" y="168"/>
                    <a:pt x="3" y="169"/>
                  </a:cubicBezTo>
                  <a:cubicBezTo>
                    <a:pt x="2" y="168"/>
                    <a:pt x="3" y="167"/>
                    <a:pt x="3" y="165"/>
                  </a:cubicBezTo>
                  <a:cubicBezTo>
                    <a:pt x="3" y="165"/>
                    <a:pt x="2" y="166"/>
                    <a:pt x="2" y="166"/>
                  </a:cubicBezTo>
                  <a:cubicBezTo>
                    <a:pt x="0" y="164"/>
                    <a:pt x="2" y="162"/>
                    <a:pt x="3" y="161"/>
                  </a:cubicBezTo>
                  <a:cubicBezTo>
                    <a:pt x="4" y="158"/>
                    <a:pt x="6" y="156"/>
                    <a:pt x="7" y="153"/>
                  </a:cubicBezTo>
                  <a:cubicBezTo>
                    <a:pt x="7" y="153"/>
                    <a:pt x="6" y="153"/>
                    <a:pt x="6" y="153"/>
                  </a:cubicBezTo>
                  <a:cubicBezTo>
                    <a:pt x="5" y="154"/>
                    <a:pt x="5" y="155"/>
                    <a:pt x="4" y="156"/>
                  </a:cubicBezTo>
                  <a:cubicBezTo>
                    <a:pt x="4" y="157"/>
                    <a:pt x="4" y="160"/>
                    <a:pt x="3" y="161"/>
                  </a:cubicBezTo>
                  <a:cubicBezTo>
                    <a:pt x="1" y="160"/>
                    <a:pt x="2" y="158"/>
                    <a:pt x="2" y="157"/>
                  </a:cubicBezTo>
                  <a:cubicBezTo>
                    <a:pt x="3" y="154"/>
                    <a:pt x="3" y="149"/>
                    <a:pt x="3" y="146"/>
                  </a:cubicBezTo>
                  <a:cubicBezTo>
                    <a:pt x="3" y="145"/>
                    <a:pt x="3" y="146"/>
                    <a:pt x="3" y="146"/>
                  </a:cubicBezTo>
                  <a:cubicBezTo>
                    <a:pt x="1" y="145"/>
                    <a:pt x="4" y="143"/>
                    <a:pt x="3" y="141"/>
                  </a:cubicBezTo>
                  <a:cubicBezTo>
                    <a:pt x="4" y="141"/>
                    <a:pt x="4" y="141"/>
                    <a:pt x="4" y="141"/>
                  </a:cubicBezTo>
                  <a:cubicBezTo>
                    <a:pt x="5" y="136"/>
                    <a:pt x="5" y="131"/>
                    <a:pt x="6" y="127"/>
                  </a:cubicBezTo>
                  <a:cubicBezTo>
                    <a:pt x="7" y="123"/>
                    <a:pt x="8" y="117"/>
                    <a:pt x="9" y="112"/>
                  </a:cubicBezTo>
                  <a:cubicBezTo>
                    <a:pt x="8" y="112"/>
                    <a:pt x="7" y="111"/>
                    <a:pt x="8" y="110"/>
                  </a:cubicBezTo>
                  <a:cubicBezTo>
                    <a:pt x="8" y="110"/>
                    <a:pt x="8" y="110"/>
                    <a:pt x="9" y="110"/>
                  </a:cubicBezTo>
                  <a:cubicBezTo>
                    <a:pt x="9" y="109"/>
                    <a:pt x="9" y="108"/>
                    <a:pt x="9" y="108"/>
                  </a:cubicBezTo>
                  <a:cubicBezTo>
                    <a:pt x="9" y="107"/>
                    <a:pt x="8" y="103"/>
                    <a:pt x="9" y="102"/>
                  </a:cubicBezTo>
                  <a:cubicBezTo>
                    <a:pt x="9" y="101"/>
                    <a:pt x="10" y="100"/>
                    <a:pt x="10" y="99"/>
                  </a:cubicBezTo>
                  <a:cubicBezTo>
                    <a:pt x="11" y="101"/>
                    <a:pt x="9" y="103"/>
                    <a:pt x="10" y="104"/>
                  </a:cubicBezTo>
                  <a:cubicBezTo>
                    <a:pt x="11" y="101"/>
                    <a:pt x="12" y="98"/>
                    <a:pt x="13" y="94"/>
                  </a:cubicBezTo>
                  <a:cubicBezTo>
                    <a:pt x="14" y="91"/>
                    <a:pt x="15" y="88"/>
                    <a:pt x="16" y="85"/>
                  </a:cubicBezTo>
                  <a:cubicBezTo>
                    <a:pt x="17" y="83"/>
                    <a:pt x="17" y="81"/>
                    <a:pt x="18" y="79"/>
                  </a:cubicBezTo>
                  <a:cubicBezTo>
                    <a:pt x="18" y="78"/>
                    <a:pt x="19" y="77"/>
                    <a:pt x="18" y="76"/>
                  </a:cubicBezTo>
                  <a:cubicBezTo>
                    <a:pt x="18" y="77"/>
                    <a:pt x="17" y="78"/>
                    <a:pt x="17" y="79"/>
                  </a:cubicBezTo>
                  <a:cubicBezTo>
                    <a:pt x="18" y="74"/>
                    <a:pt x="20" y="68"/>
                    <a:pt x="21" y="63"/>
                  </a:cubicBezTo>
                  <a:cubicBezTo>
                    <a:pt x="21" y="62"/>
                    <a:pt x="21" y="62"/>
                    <a:pt x="21" y="61"/>
                  </a:cubicBezTo>
                  <a:cubicBezTo>
                    <a:pt x="21" y="60"/>
                    <a:pt x="22" y="58"/>
                    <a:pt x="21" y="57"/>
                  </a:cubicBezTo>
                  <a:cubicBezTo>
                    <a:pt x="22" y="56"/>
                    <a:pt x="23" y="56"/>
                    <a:pt x="25" y="55"/>
                  </a:cubicBezTo>
                  <a:cubicBezTo>
                    <a:pt x="24" y="55"/>
                    <a:pt x="24" y="55"/>
                    <a:pt x="24" y="54"/>
                  </a:cubicBezTo>
                  <a:cubicBezTo>
                    <a:pt x="25" y="53"/>
                    <a:pt x="26" y="52"/>
                    <a:pt x="28" y="52"/>
                  </a:cubicBezTo>
                  <a:cubicBezTo>
                    <a:pt x="28" y="52"/>
                    <a:pt x="28" y="50"/>
                    <a:pt x="29" y="50"/>
                  </a:cubicBezTo>
                  <a:cubicBezTo>
                    <a:pt x="29" y="51"/>
                    <a:pt x="29" y="51"/>
                    <a:pt x="29" y="52"/>
                  </a:cubicBezTo>
                  <a:cubicBezTo>
                    <a:pt x="31" y="51"/>
                    <a:pt x="33" y="48"/>
                    <a:pt x="36" y="49"/>
                  </a:cubicBezTo>
                  <a:cubicBezTo>
                    <a:pt x="35" y="50"/>
                    <a:pt x="35" y="50"/>
                    <a:pt x="35" y="50"/>
                  </a:cubicBezTo>
                  <a:cubicBezTo>
                    <a:pt x="37" y="52"/>
                    <a:pt x="40" y="52"/>
                    <a:pt x="43" y="53"/>
                  </a:cubicBezTo>
                  <a:cubicBezTo>
                    <a:pt x="47" y="52"/>
                    <a:pt x="50" y="52"/>
                    <a:pt x="52" y="52"/>
                  </a:cubicBezTo>
                  <a:cubicBezTo>
                    <a:pt x="53" y="52"/>
                    <a:pt x="54" y="52"/>
                    <a:pt x="55" y="52"/>
                  </a:cubicBezTo>
                  <a:cubicBezTo>
                    <a:pt x="56" y="52"/>
                    <a:pt x="57" y="52"/>
                    <a:pt x="57" y="52"/>
                  </a:cubicBezTo>
                  <a:cubicBezTo>
                    <a:pt x="60" y="52"/>
                    <a:pt x="62" y="50"/>
                    <a:pt x="64" y="50"/>
                  </a:cubicBezTo>
                  <a:cubicBezTo>
                    <a:pt x="66" y="50"/>
                    <a:pt x="68" y="50"/>
                    <a:pt x="68" y="52"/>
                  </a:cubicBezTo>
                  <a:cubicBezTo>
                    <a:pt x="69" y="51"/>
                    <a:pt x="68" y="51"/>
                    <a:pt x="69" y="51"/>
                  </a:cubicBezTo>
                  <a:cubicBezTo>
                    <a:pt x="71" y="50"/>
                    <a:pt x="75" y="51"/>
                    <a:pt x="78" y="52"/>
                  </a:cubicBezTo>
                  <a:cubicBezTo>
                    <a:pt x="79" y="52"/>
                    <a:pt x="81" y="52"/>
                    <a:pt x="83" y="52"/>
                  </a:cubicBezTo>
                  <a:cubicBezTo>
                    <a:pt x="87" y="53"/>
                    <a:pt x="92" y="54"/>
                    <a:pt x="96" y="55"/>
                  </a:cubicBezTo>
                  <a:cubicBezTo>
                    <a:pt x="99" y="55"/>
                    <a:pt x="102" y="55"/>
                    <a:pt x="105" y="56"/>
                  </a:cubicBezTo>
                  <a:cubicBezTo>
                    <a:pt x="107" y="56"/>
                    <a:pt x="109" y="56"/>
                    <a:pt x="110" y="56"/>
                  </a:cubicBezTo>
                  <a:cubicBezTo>
                    <a:pt x="111" y="56"/>
                    <a:pt x="112" y="55"/>
                    <a:pt x="112" y="54"/>
                  </a:cubicBezTo>
                  <a:cubicBezTo>
                    <a:pt x="116" y="51"/>
                    <a:pt x="120" y="47"/>
                    <a:pt x="122" y="43"/>
                  </a:cubicBezTo>
                  <a:cubicBezTo>
                    <a:pt x="126" y="38"/>
                    <a:pt x="130" y="33"/>
                    <a:pt x="134" y="27"/>
                  </a:cubicBezTo>
                  <a:cubicBezTo>
                    <a:pt x="134" y="27"/>
                    <a:pt x="134" y="26"/>
                    <a:pt x="135" y="26"/>
                  </a:cubicBezTo>
                  <a:cubicBezTo>
                    <a:pt x="135" y="26"/>
                    <a:pt x="135" y="25"/>
                    <a:pt x="135" y="25"/>
                  </a:cubicBezTo>
                  <a:cubicBezTo>
                    <a:pt x="136" y="24"/>
                    <a:pt x="137" y="23"/>
                    <a:pt x="138" y="22"/>
                  </a:cubicBezTo>
                  <a:cubicBezTo>
                    <a:pt x="138" y="21"/>
                    <a:pt x="138" y="21"/>
                    <a:pt x="138" y="21"/>
                  </a:cubicBezTo>
                  <a:cubicBezTo>
                    <a:pt x="138" y="20"/>
                    <a:pt x="139" y="20"/>
                    <a:pt x="139" y="19"/>
                  </a:cubicBezTo>
                  <a:cubicBezTo>
                    <a:pt x="139" y="19"/>
                    <a:pt x="139" y="19"/>
                    <a:pt x="139" y="19"/>
                  </a:cubicBezTo>
                  <a:cubicBezTo>
                    <a:pt x="139" y="17"/>
                    <a:pt x="141" y="16"/>
                    <a:pt x="141" y="15"/>
                  </a:cubicBezTo>
                  <a:cubicBezTo>
                    <a:pt x="141" y="15"/>
                    <a:pt x="141" y="15"/>
                    <a:pt x="141" y="14"/>
                  </a:cubicBezTo>
                  <a:cubicBezTo>
                    <a:pt x="143" y="12"/>
                    <a:pt x="144" y="10"/>
                    <a:pt x="146" y="8"/>
                  </a:cubicBezTo>
                  <a:cubicBezTo>
                    <a:pt x="147" y="8"/>
                    <a:pt x="147" y="9"/>
                    <a:pt x="148" y="9"/>
                  </a:cubicBezTo>
                  <a:cubicBezTo>
                    <a:pt x="148" y="8"/>
                    <a:pt x="149" y="7"/>
                    <a:pt x="149" y="5"/>
                  </a:cubicBezTo>
                  <a:cubicBezTo>
                    <a:pt x="150" y="4"/>
                    <a:pt x="150" y="3"/>
                    <a:pt x="152" y="2"/>
                  </a:cubicBezTo>
                  <a:cubicBezTo>
                    <a:pt x="152" y="1"/>
                    <a:pt x="152" y="0"/>
                    <a:pt x="153" y="0"/>
                  </a:cubicBezTo>
                  <a:cubicBezTo>
                    <a:pt x="153" y="1"/>
                    <a:pt x="153" y="1"/>
                    <a:pt x="153" y="1"/>
                  </a:cubicBezTo>
                  <a:cubicBezTo>
                    <a:pt x="153" y="2"/>
                    <a:pt x="152" y="3"/>
                    <a:pt x="151" y="4"/>
                  </a:cubicBezTo>
                  <a:cubicBezTo>
                    <a:pt x="151" y="4"/>
                    <a:pt x="151" y="5"/>
                    <a:pt x="151" y="5"/>
                  </a:cubicBezTo>
                  <a:cubicBezTo>
                    <a:pt x="151" y="6"/>
                    <a:pt x="150" y="6"/>
                    <a:pt x="150" y="7"/>
                  </a:cubicBezTo>
                  <a:cubicBezTo>
                    <a:pt x="149" y="7"/>
                    <a:pt x="150" y="8"/>
                    <a:pt x="149" y="8"/>
                  </a:cubicBezTo>
                  <a:cubicBezTo>
                    <a:pt x="149" y="10"/>
                    <a:pt x="147" y="12"/>
                    <a:pt x="148" y="14"/>
                  </a:cubicBezTo>
                  <a:cubicBezTo>
                    <a:pt x="147" y="15"/>
                    <a:pt x="149" y="18"/>
                    <a:pt x="149" y="19"/>
                  </a:cubicBezTo>
                  <a:cubicBezTo>
                    <a:pt x="148" y="20"/>
                    <a:pt x="146" y="21"/>
                    <a:pt x="145" y="21"/>
                  </a:cubicBezTo>
                  <a:cubicBezTo>
                    <a:pt x="145" y="22"/>
                    <a:pt x="144" y="22"/>
                    <a:pt x="145" y="22"/>
                  </a:cubicBezTo>
                  <a:cubicBezTo>
                    <a:pt x="142" y="24"/>
                    <a:pt x="139" y="26"/>
                    <a:pt x="138" y="29"/>
                  </a:cubicBezTo>
                  <a:cubicBezTo>
                    <a:pt x="138" y="29"/>
                    <a:pt x="138" y="29"/>
                    <a:pt x="138" y="29"/>
                  </a:cubicBezTo>
                  <a:cubicBezTo>
                    <a:pt x="137" y="29"/>
                    <a:pt x="137" y="29"/>
                    <a:pt x="137" y="29"/>
                  </a:cubicBezTo>
                  <a:cubicBezTo>
                    <a:pt x="134" y="31"/>
                    <a:pt x="133" y="35"/>
                    <a:pt x="130" y="37"/>
                  </a:cubicBezTo>
                  <a:cubicBezTo>
                    <a:pt x="130" y="37"/>
                    <a:pt x="129" y="37"/>
                    <a:pt x="129" y="38"/>
                  </a:cubicBezTo>
                  <a:cubicBezTo>
                    <a:pt x="129" y="38"/>
                    <a:pt x="129" y="39"/>
                    <a:pt x="129" y="39"/>
                  </a:cubicBezTo>
                  <a:cubicBezTo>
                    <a:pt x="128" y="40"/>
                    <a:pt x="127" y="41"/>
                    <a:pt x="126" y="42"/>
                  </a:cubicBezTo>
                  <a:cubicBezTo>
                    <a:pt x="126" y="43"/>
                    <a:pt x="126" y="43"/>
                    <a:pt x="126" y="43"/>
                  </a:cubicBezTo>
                  <a:cubicBezTo>
                    <a:pt x="126" y="43"/>
                    <a:pt x="126" y="43"/>
                    <a:pt x="126" y="43"/>
                  </a:cubicBezTo>
                  <a:cubicBezTo>
                    <a:pt x="124" y="45"/>
                    <a:pt x="123" y="48"/>
                    <a:pt x="121" y="50"/>
                  </a:cubicBezTo>
                  <a:cubicBezTo>
                    <a:pt x="119" y="54"/>
                    <a:pt x="116" y="57"/>
                    <a:pt x="114" y="61"/>
                  </a:cubicBezTo>
                  <a:cubicBezTo>
                    <a:pt x="114" y="61"/>
                    <a:pt x="114" y="61"/>
                    <a:pt x="113" y="61"/>
                  </a:cubicBezTo>
                  <a:cubicBezTo>
                    <a:pt x="113" y="61"/>
                    <a:pt x="113" y="61"/>
                    <a:pt x="113" y="60"/>
                  </a:cubicBezTo>
                  <a:cubicBezTo>
                    <a:pt x="112" y="60"/>
                    <a:pt x="111" y="61"/>
                    <a:pt x="110" y="61"/>
                  </a:cubicBezTo>
                  <a:cubicBezTo>
                    <a:pt x="109" y="61"/>
                    <a:pt x="108" y="60"/>
                    <a:pt x="106" y="60"/>
                  </a:cubicBezTo>
                  <a:cubicBezTo>
                    <a:pt x="106" y="60"/>
                    <a:pt x="106" y="61"/>
                    <a:pt x="106" y="61"/>
                  </a:cubicBezTo>
                  <a:cubicBezTo>
                    <a:pt x="100" y="60"/>
                    <a:pt x="95" y="59"/>
                    <a:pt x="90" y="59"/>
                  </a:cubicBezTo>
                  <a:cubicBezTo>
                    <a:pt x="89" y="59"/>
                    <a:pt x="87" y="59"/>
                    <a:pt x="86" y="59"/>
                  </a:cubicBezTo>
                  <a:cubicBezTo>
                    <a:pt x="85" y="59"/>
                    <a:pt x="83" y="58"/>
                    <a:pt x="82" y="59"/>
                  </a:cubicBezTo>
                  <a:cubicBezTo>
                    <a:pt x="81" y="59"/>
                    <a:pt x="80" y="60"/>
                    <a:pt x="78" y="60"/>
                  </a:cubicBezTo>
                  <a:cubicBezTo>
                    <a:pt x="79" y="59"/>
                    <a:pt x="79" y="59"/>
                    <a:pt x="80" y="59"/>
                  </a:cubicBezTo>
                  <a:cubicBezTo>
                    <a:pt x="77" y="59"/>
                    <a:pt x="74" y="58"/>
                    <a:pt x="72" y="58"/>
                  </a:cubicBezTo>
                  <a:cubicBezTo>
                    <a:pt x="72" y="63"/>
                    <a:pt x="72" y="71"/>
                    <a:pt x="71" y="76"/>
                  </a:cubicBezTo>
                  <a:cubicBezTo>
                    <a:pt x="71" y="78"/>
                    <a:pt x="70" y="79"/>
                    <a:pt x="70" y="81"/>
                  </a:cubicBezTo>
                  <a:cubicBezTo>
                    <a:pt x="70" y="82"/>
                    <a:pt x="70" y="82"/>
                    <a:pt x="70" y="83"/>
                  </a:cubicBezTo>
                  <a:cubicBezTo>
                    <a:pt x="70" y="84"/>
                    <a:pt x="70" y="85"/>
                    <a:pt x="70" y="86"/>
                  </a:cubicBezTo>
                  <a:cubicBezTo>
                    <a:pt x="70" y="87"/>
                    <a:pt x="70" y="87"/>
                    <a:pt x="70" y="88"/>
                  </a:cubicBezTo>
                  <a:cubicBezTo>
                    <a:pt x="69" y="90"/>
                    <a:pt x="69" y="91"/>
                    <a:pt x="69" y="93"/>
                  </a:cubicBezTo>
                  <a:cubicBezTo>
                    <a:pt x="69" y="94"/>
                    <a:pt x="69" y="95"/>
                    <a:pt x="69" y="97"/>
                  </a:cubicBezTo>
                  <a:cubicBezTo>
                    <a:pt x="69" y="98"/>
                    <a:pt x="68" y="100"/>
                    <a:pt x="68" y="102"/>
                  </a:cubicBezTo>
                  <a:cubicBezTo>
                    <a:pt x="67" y="104"/>
                    <a:pt x="68" y="106"/>
                    <a:pt x="67" y="108"/>
                  </a:cubicBezTo>
                  <a:cubicBezTo>
                    <a:pt x="67" y="109"/>
                    <a:pt x="67" y="111"/>
                    <a:pt x="67" y="112"/>
                  </a:cubicBezTo>
                  <a:cubicBezTo>
                    <a:pt x="67" y="114"/>
                    <a:pt x="67" y="117"/>
                    <a:pt x="67" y="118"/>
                  </a:cubicBezTo>
                  <a:cubicBezTo>
                    <a:pt x="67" y="119"/>
                    <a:pt x="68" y="119"/>
                    <a:pt x="68" y="119"/>
                  </a:cubicBezTo>
                  <a:cubicBezTo>
                    <a:pt x="68" y="119"/>
                    <a:pt x="67" y="119"/>
                    <a:pt x="67" y="120"/>
                  </a:cubicBezTo>
                  <a:cubicBezTo>
                    <a:pt x="67" y="120"/>
                    <a:pt x="67" y="123"/>
                    <a:pt x="67" y="124"/>
                  </a:cubicBezTo>
                  <a:cubicBezTo>
                    <a:pt x="67" y="125"/>
                    <a:pt x="66" y="128"/>
                    <a:pt x="66" y="129"/>
                  </a:cubicBezTo>
                  <a:cubicBezTo>
                    <a:pt x="66" y="130"/>
                    <a:pt x="66" y="130"/>
                    <a:pt x="66" y="131"/>
                  </a:cubicBezTo>
                  <a:cubicBezTo>
                    <a:pt x="66" y="131"/>
                    <a:pt x="66" y="132"/>
                    <a:pt x="66" y="133"/>
                  </a:cubicBezTo>
                  <a:cubicBezTo>
                    <a:pt x="66" y="137"/>
                    <a:pt x="66" y="141"/>
                    <a:pt x="66" y="147"/>
                  </a:cubicBezTo>
                  <a:cubicBezTo>
                    <a:pt x="66" y="147"/>
                    <a:pt x="66" y="148"/>
                    <a:pt x="66" y="149"/>
                  </a:cubicBezTo>
                  <a:cubicBezTo>
                    <a:pt x="66" y="152"/>
                    <a:pt x="67" y="157"/>
                    <a:pt x="66" y="161"/>
                  </a:cubicBezTo>
                  <a:cubicBezTo>
                    <a:pt x="67" y="164"/>
                    <a:pt x="66" y="167"/>
                    <a:pt x="66" y="170"/>
                  </a:cubicBezTo>
                  <a:cubicBezTo>
                    <a:pt x="66" y="170"/>
                    <a:pt x="67" y="170"/>
                    <a:pt x="67" y="170"/>
                  </a:cubicBezTo>
                  <a:cubicBezTo>
                    <a:pt x="67" y="171"/>
                    <a:pt x="67" y="171"/>
                    <a:pt x="66" y="171"/>
                  </a:cubicBezTo>
                  <a:cubicBezTo>
                    <a:pt x="66" y="174"/>
                    <a:pt x="66" y="176"/>
                    <a:pt x="66" y="179"/>
                  </a:cubicBezTo>
                  <a:cubicBezTo>
                    <a:pt x="66" y="179"/>
                    <a:pt x="66" y="179"/>
                    <a:pt x="66" y="180"/>
                  </a:cubicBezTo>
                  <a:cubicBezTo>
                    <a:pt x="66" y="180"/>
                    <a:pt x="66" y="181"/>
                    <a:pt x="66" y="181"/>
                  </a:cubicBezTo>
                  <a:cubicBezTo>
                    <a:pt x="67" y="183"/>
                    <a:pt x="66" y="185"/>
                    <a:pt x="66" y="187"/>
                  </a:cubicBezTo>
                  <a:cubicBezTo>
                    <a:pt x="66" y="190"/>
                    <a:pt x="66" y="194"/>
                    <a:pt x="66" y="197"/>
                  </a:cubicBezTo>
                  <a:cubicBezTo>
                    <a:pt x="67" y="201"/>
                    <a:pt x="66" y="207"/>
                    <a:pt x="67" y="212"/>
                  </a:cubicBezTo>
                  <a:cubicBezTo>
                    <a:pt x="67" y="213"/>
                    <a:pt x="67" y="214"/>
                    <a:pt x="67" y="215"/>
                  </a:cubicBezTo>
                  <a:cubicBezTo>
                    <a:pt x="68" y="215"/>
                    <a:pt x="69" y="216"/>
                    <a:pt x="70" y="216"/>
                  </a:cubicBezTo>
                  <a:cubicBezTo>
                    <a:pt x="70" y="217"/>
                    <a:pt x="70" y="218"/>
                    <a:pt x="69" y="217"/>
                  </a:cubicBezTo>
                  <a:cubicBezTo>
                    <a:pt x="70" y="219"/>
                    <a:pt x="71" y="220"/>
                    <a:pt x="72" y="221"/>
                  </a:cubicBezTo>
                  <a:cubicBezTo>
                    <a:pt x="72" y="223"/>
                    <a:pt x="72" y="226"/>
                    <a:pt x="72" y="227"/>
                  </a:cubicBezTo>
                  <a:cubicBezTo>
                    <a:pt x="70" y="228"/>
                    <a:pt x="68" y="229"/>
                    <a:pt x="65" y="229"/>
                  </a:cubicBezTo>
                  <a:cubicBezTo>
                    <a:pt x="65" y="229"/>
                    <a:pt x="65" y="230"/>
                    <a:pt x="65" y="230"/>
                  </a:cubicBezTo>
                  <a:cubicBezTo>
                    <a:pt x="65" y="230"/>
                    <a:pt x="64" y="230"/>
                    <a:pt x="63" y="230"/>
                  </a:cubicBezTo>
                  <a:cubicBezTo>
                    <a:pt x="63" y="230"/>
                    <a:pt x="63" y="229"/>
                    <a:pt x="62" y="229"/>
                  </a:cubicBezTo>
                  <a:cubicBezTo>
                    <a:pt x="59" y="229"/>
                    <a:pt x="56" y="229"/>
                    <a:pt x="53" y="229"/>
                  </a:cubicBezTo>
                  <a:cubicBezTo>
                    <a:pt x="53" y="229"/>
                    <a:pt x="53" y="229"/>
                    <a:pt x="53" y="229"/>
                  </a:cubicBezTo>
                  <a:cubicBezTo>
                    <a:pt x="52" y="227"/>
                    <a:pt x="54" y="228"/>
                    <a:pt x="54" y="227"/>
                  </a:cubicBezTo>
                  <a:cubicBezTo>
                    <a:pt x="53" y="227"/>
                    <a:pt x="53" y="228"/>
                    <a:pt x="51" y="228"/>
                  </a:cubicBezTo>
                  <a:cubicBezTo>
                    <a:pt x="51" y="226"/>
                    <a:pt x="53" y="225"/>
                    <a:pt x="54" y="223"/>
                  </a:cubicBezTo>
                  <a:cubicBezTo>
                    <a:pt x="53" y="223"/>
                    <a:pt x="51" y="226"/>
                    <a:pt x="50" y="225"/>
                  </a:cubicBezTo>
                  <a:cubicBezTo>
                    <a:pt x="52" y="222"/>
                    <a:pt x="55" y="221"/>
                    <a:pt x="57" y="218"/>
                  </a:cubicBezTo>
                  <a:cubicBezTo>
                    <a:pt x="57" y="218"/>
                    <a:pt x="56" y="218"/>
                    <a:pt x="56" y="218"/>
                  </a:cubicBezTo>
                  <a:cubicBezTo>
                    <a:pt x="55" y="217"/>
                    <a:pt x="56" y="215"/>
                    <a:pt x="57" y="214"/>
                  </a:cubicBezTo>
                  <a:cubicBezTo>
                    <a:pt x="57" y="212"/>
                    <a:pt x="58" y="211"/>
                    <a:pt x="59" y="209"/>
                  </a:cubicBezTo>
                  <a:cubicBezTo>
                    <a:pt x="60" y="209"/>
                    <a:pt x="60" y="209"/>
                    <a:pt x="60" y="208"/>
                  </a:cubicBezTo>
                  <a:cubicBezTo>
                    <a:pt x="60" y="208"/>
                    <a:pt x="60" y="208"/>
                    <a:pt x="60" y="208"/>
                  </a:cubicBezTo>
                  <a:cubicBezTo>
                    <a:pt x="59" y="208"/>
                    <a:pt x="59" y="210"/>
                    <a:pt x="57" y="210"/>
                  </a:cubicBezTo>
                  <a:cubicBezTo>
                    <a:pt x="56" y="209"/>
                    <a:pt x="57" y="208"/>
                    <a:pt x="57" y="207"/>
                  </a:cubicBezTo>
                  <a:cubicBezTo>
                    <a:pt x="57" y="207"/>
                    <a:pt x="57" y="206"/>
                    <a:pt x="57" y="206"/>
                  </a:cubicBezTo>
                  <a:cubicBezTo>
                    <a:pt x="57" y="204"/>
                    <a:pt x="57" y="202"/>
                    <a:pt x="56" y="199"/>
                  </a:cubicBezTo>
                  <a:cubicBezTo>
                    <a:pt x="56" y="199"/>
                    <a:pt x="56" y="200"/>
                    <a:pt x="55" y="199"/>
                  </a:cubicBezTo>
                  <a:cubicBezTo>
                    <a:pt x="55" y="197"/>
                    <a:pt x="57" y="196"/>
                    <a:pt x="56" y="194"/>
                  </a:cubicBezTo>
                  <a:cubicBezTo>
                    <a:pt x="57" y="193"/>
                    <a:pt x="55" y="192"/>
                    <a:pt x="55" y="190"/>
                  </a:cubicBezTo>
                  <a:cubicBezTo>
                    <a:pt x="55" y="190"/>
                    <a:pt x="56" y="190"/>
                    <a:pt x="56" y="190"/>
                  </a:cubicBezTo>
                  <a:cubicBezTo>
                    <a:pt x="56" y="187"/>
                    <a:pt x="56" y="184"/>
                    <a:pt x="56" y="182"/>
                  </a:cubicBezTo>
                  <a:cubicBezTo>
                    <a:pt x="56" y="181"/>
                    <a:pt x="55" y="181"/>
                    <a:pt x="55" y="180"/>
                  </a:cubicBezTo>
                  <a:cubicBezTo>
                    <a:pt x="55" y="179"/>
                    <a:pt x="55" y="179"/>
                    <a:pt x="55" y="179"/>
                  </a:cubicBezTo>
                  <a:cubicBezTo>
                    <a:pt x="56" y="178"/>
                    <a:pt x="55" y="178"/>
                    <a:pt x="55" y="177"/>
                  </a:cubicBezTo>
                  <a:cubicBezTo>
                    <a:pt x="55" y="170"/>
                    <a:pt x="54" y="161"/>
                    <a:pt x="53" y="153"/>
                  </a:cubicBezTo>
                  <a:cubicBezTo>
                    <a:pt x="53" y="153"/>
                    <a:pt x="52" y="153"/>
                    <a:pt x="52" y="153"/>
                  </a:cubicBezTo>
                  <a:cubicBezTo>
                    <a:pt x="52" y="152"/>
                    <a:pt x="53" y="151"/>
                    <a:pt x="52" y="149"/>
                  </a:cubicBezTo>
                  <a:cubicBezTo>
                    <a:pt x="52" y="149"/>
                    <a:pt x="51" y="150"/>
                    <a:pt x="51" y="149"/>
                  </a:cubicBezTo>
                  <a:cubicBezTo>
                    <a:pt x="51" y="149"/>
                    <a:pt x="51" y="149"/>
                    <a:pt x="51" y="148"/>
                  </a:cubicBezTo>
                  <a:cubicBezTo>
                    <a:pt x="49" y="147"/>
                    <a:pt x="50" y="144"/>
                    <a:pt x="48" y="143"/>
                  </a:cubicBezTo>
                  <a:cubicBezTo>
                    <a:pt x="48" y="144"/>
                    <a:pt x="48" y="145"/>
                    <a:pt x="47" y="145"/>
                  </a:cubicBezTo>
                  <a:cubicBezTo>
                    <a:pt x="47" y="144"/>
                    <a:pt x="47" y="144"/>
                    <a:pt x="47" y="143"/>
                  </a:cubicBezTo>
                  <a:cubicBezTo>
                    <a:pt x="46" y="145"/>
                    <a:pt x="45" y="147"/>
                    <a:pt x="44" y="149"/>
                  </a:cubicBezTo>
                  <a:cubicBezTo>
                    <a:pt x="44" y="151"/>
                    <a:pt x="43" y="152"/>
                    <a:pt x="44" y="154"/>
                  </a:cubicBezTo>
                  <a:cubicBezTo>
                    <a:pt x="43" y="157"/>
                    <a:pt x="43" y="161"/>
                    <a:pt x="42" y="163"/>
                  </a:cubicBezTo>
                  <a:cubicBezTo>
                    <a:pt x="42" y="163"/>
                    <a:pt x="42" y="162"/>
                    <a:pt x="41" y="162"/>
                  </a:cubicBezTo>
                  <a:cubicBezTo>
                    <a:pt x="43" y="158"/>
                    <a:pt x="43" y="153"/>
                    <a:pt x="43" y="149"/>
                  </a:cubicBezTo>
                  <a:cubicBezTo>
                    <a:pt x="42" y="149"/>
                    <a:pt x="43" y="152"/>
                    <a:pt x="42" y="152"/>
                  </a:cubicBezTo>
                  <a:cubicBezTo>
                    <a:pt x="42" y="153"/>
                    <a:pt x="42" y="154"/>
                    <a:pt x="42" y="156"/>
                  </a:cubicBezTo>
                  <a:cubicBezTo>
                    <a:pt x="41" y="157"/>
                    <a:pt x="41" y="158"/>
                    <a:pt x="41" y="160"/>
                  </a:cubicBezTo>
                  <a:cubicBezTo>
                    <a:pt x="41" y="160"/>
                    <a:pt x="41" y="161"/>
                    <a:pt x="41" y="162"/>
                  </a:cubicBezTo>
                  <a:cubicBezTo>
                    <a:pt x="41" y="163"/>
                    <a:pt x="40" y="166"/>
                    <a:pt x="41" y="169"/>
                  </a:cubicBezTo>
                  <a:cubicBezTo>
                    <a:pt x="41" y="170"/>
                    <a:pt x="40" y="172"/>
                    <a:pt x="40" y="174"/>
                  </a:cubicBezTo>
                  <a:cubicBezTo>
                    <a:pt x="40" y="175"/>
                    <a:pt x="40" y="175"/>
                    <a:pt x="40" y="176"/>
                  </a:cubicBezTo>
                  <a:cubicBezTo>
                    <a:pt x="40" y="179"/>
                    <a:pt x="40" y="181"/>
                    <a:pt x="39" y="185"/>
                  </a:cubicBezTo>
                  <a:cubicBezTo>
                    <a:pt x="39" y="187"/>
                    <a:pt x="39" y="189"/>
                    <a:pt x="39" y="190"/>
                  </a:cubicBezTo>
                  <a:cubicBezTo>
                    <a:pt x="39" y="191"/>
                    <a:pt x="39" y="191"/>
                    <a:pt x="39" y="191"/>
                  </a:cubicBezTo>
                  <a:cubicBezTo>
                    <a:pt x="39" y="192"/>
                    <a:pt x="39" y="192"/>
                    <a:pt x="39" y="193"/>
                  </a:cubicBezTo>
                  <a:cubicBezTo>
                    <a:pt x="38" y="197"/>
                    <a:pt x="38" y="201"/>
                    <a:pt x="38" y="205"/>
                  </a:cubicBezTo>
                  <a:cubicBezTo>
                    <a:pt x="37" y="207"/>
                    <a:pt x="37" y="208"/>
                    <a:pt x="37" y="210"/>
                  </a:cubicBezTo>
                  <a:cubicBezTo>
                    <a:pt x="37" y="211"/>
                    <a:pt x="38" y="212"/>
                    <a:pt x="38" y="213"/>
                  </a:cubicBezTo>
                  <a:cubicBezTo>
                    <a:pt x="38" y="213"/>
                    <a:pt x="37" y="214"/>
                    <a:pt x="37" y="213"/>
                  </a:cubicBezTo>
                  <a:cubicBezTo>
                    <a:pt x="37" y="214"/>
                    <a:pt x="37" y="214"/>
                    <a:pt x="37" y="214"/>
                  </a:cubicBezTo>
                  <a:cubicBezTo>
                    <a:pt x="38" y="216"/>
                    <a:pt x="39" y="217"/>
                    <a:pt x="39" y="219"/>
                  </a:cubicBezTo>
                  <a:close/>
                  <a:moveTo>
                    <a:pt x="37" y="215"/>
                  </a:moveTo>
                  <a:cubicBezTo>
                    <a:pt x="37" y="214"/>
                    <a:pt x="36" y="214"/>
                    <a:pt x="36" y="214"/>
                  </a:cubicBezTo>
                  <a:cubicBezTo>
                    <a:pt x="36" y="214"/>
                    <a:pt x="37" y="215"/>
                    <a:pt x="37" y="215"/>
                  </a:cubicBezTo>
                  <a:close/>
                  <a:moveTo>
                    <a:pt x="144" y="15"/>
                  </a:moveTo>
                  <a:cubicBezTo>
                    <a:pt x="144" y="15"/>
                    <a:pt x="145" y="14"/>
                    <a:pt x="145" y="14"/>
                  </a:cubicBezTo>
                  <a:cubicBezTo>
                    <a:pt x="145" y="14"/>
                    <a:pt x="145" y="15"/>
                    <a:pt x="144" y="15"/>
                  </a:cubicBezTo>
                  <a:close/>
                  <a:moveTo>
                    <a:pt x="146" y="15"/>
                  </a:moveTo>
                  <a:cubicBezTo>
                    <a:pt x="147" y="15"/>
                    <a:pt x="146" y="16"/>
                    <a:pt x="147" y="16"/>
                  </a:cubicBezTo>
                  <a:cubicBezTo>
                    <a:pt x="147" y="15"/>
                    <a:pt x="147" y="14"/>
                    <a:pt x="146" y="14"/>
                  </a:cubicBezTo>
                  <a:cubicBezTo>
                    <a:pt x="147" y="14"/>
                    <a:pt x="146" y="14"/>
                    <a:pt x="146" y="14"/>
                  </a:cubicBezTo>
                  <a:cubicBezTo>
                    <a:pt x="146" y="14"/>
                    <a:pt x="146" y="14"/>
                    <a:pt x="146" y="15"/>
                  </a:cubicBezTo>
                  <a:close/>
                  <a:moveTo>
                    <a:pt x="142" y="18"/>
                  </a:moveTo>
                  <a:cubicBezTo>
                    <a:pt x="143" y="18"/>
                    <a:pt x="144" y="18"/>
                    <a:pt x="144" y="17"/>
                  </a:cubicBezTo>
                  <a:cubicBezTo>
                    <a:pt x="143" y="17"/>
                    <a:pt x="143" y="18"/>
                    <a:pt x="142" y="18"/>
                  </a:cubicBezTo>
                  <a:close/>
                  <a:moveTo>
                    <a:pt x="130" y="34"/>
                  </a:moveTo>
                  <a:cubicBezTo>
                    <a:pt x="132" y="32"/>
                    <a:pt x="134" y="30"/>
                    <a:pt x="135" y="28"/>
                  </a:cubicBezTo>
                  <a:cubicBezTo>
                    <a:pt x="133" y="30"/>
                    <a:pt x="131" y="32"/>
                    <a:pt x="130" y="34"/>
                  </a:cubicBezTo>
                  <a:close/>
                  <a:moveTo>
                    <a:pt x="122" y="44"/>
                  </a:moveTo>
                  <a:cubicBezTo>
                    <a:pt x="122" y="44"/>
                    <a:pt x="123" y="44"/>
                    <a:pt x="123" y="44"/>
                  </a:cubicBezTo>
                  <a:cubicBezTo>
                    <a:pt x="124" y="43"/>
                    <a:pt x="125" y="41"/>
                    <a:pt x="125" y="40"/>
                  </a:cubicBezTo>
                  <a:cubicBezTo>
                    <a:pt x="124" y="42"/>
                    <a:pt x="123" y="43"/>
                    <a:pt x="122" y="44"/>
                  </a:cubicBezTo>
                  <a:close/>
                  <a:moveTo>
                    <a:pt x="30" y="52"/>
                  </a:moveTo>
                  <a:cubicBezTo>
                    <a:pt x="30" y="52"/>
                    <a:pt x="30" y="52"/>
                    <a:pt x="31" y="52"/>
                  </a:cubicBezTo>
                  <a:cubicBezTo>
                    <a:pt x="31" y="52"/>
                    <a:pt x="31" y="52"/>
                    <a:pt x="31" y="51"/>
                  </a:cubicBezTo>
                  <a:cubicBezTo>
                    <a:pt x="31" y="51"/>
                    <a:pt x="31" y="51"/>
                    <a:pt x="31" y="51"/>
                  </a:cubicBezTo>
                  <a:cubicBezTo>
                    <a:pt x="31" y="52"/>
                    <a:pt x="30" y="52"/>
                    <a:pt x="30" y="52"/>
                  </a:cubicBezTo>
                  <a:close/>
                  <a:moveTo>
                    <a:pt x="61" y="56"/>
                  </a:moveTo>
                  <a:cubicBezTo>
                    <a:pt x="62" y="56"/>
                    <a:pt x="62" y="58"/>
                    <a:pt x="63" y="59"/>
                  </a:cubicBezTo>
                  <a:cubicBezTo>
                    <a:pt x="63" y="59"/>
                    <a:pt x="63" y="58"/>
                    <a:pt x="64" y="58"/>
                  </a:cubicBezTo>
                  <a:cubicBezTo>
                    <a:pt x="64" y="57"/>
                    <a:pt x="64" y="56"/>
                    <a:pt x="64" y="55"/>
                  </a:cubicBezTo>
                  <a:cubicBezTo>
                    <a:pt x="63" y="56"/>
                    <a:pt x="64" y="57"/>
                    <a:pt x="63" y="57"/>
                  </a:cubicBezTo>
                  <a:cubicBezTo>
                    <a:pt x="61" y="55"/>
                    <a:pt x="65" y="51"/>
                    <a:pt x="66" y="55"/>
                  </a:cubicBezTo>
                  <a:cubicBezTo>
                    <a:pt x="67" y="55"/>
                    <a:pt x="68" y="54"/>
                    <a:pt x="68" y="54"/>
                  </a:cubicBezTo>
                  <a:cubicBezTo>
                    <a:pt x="67" y="53"/>
                    <a:pt x="66" y="53"/>
                    <a:pt x="67" y="52"/>
                  </a:cubicBezTo>
                  <a:cubicBezTo>
                    <a:pt x="65" y="51"/>
                    <a:pt x="62" y="51"/>
                    <a:pt x="60" y="52"/>
                  </a:cubicBezTo>
                  <a:cubicBezTo>
                    <a:pt x="62" y="53"/>
                    <a:pt x="63" y="51"/>
                    <a:pt x="64" y="52"/>
                  </a:cubicBezTo>
                  <a:cubicBezTo>
                    <a:pt x="64" y="54"/>
                    <a:pt x="62" y="54"/>
                    <a:pt x="61" y="56"/>
                  </a:cubicBezTo>
                  <a:close/>
                  <a:moveTo>
                    <a:pt x="112" y="56"/>
                  </a:moveTo>
                  <a:cubicBezTo>
                    <a:pt x="114" y="55"/>
                    <a:pt x="114" y="53"/>
                    <a:pt x="116" y="52"/>
                  </a:cubicBezTo>
                  <a:cubicBezTo>
                    <a:pt x="116" y="52"/>
                    <a:pt x="117" y="52"/>
                    <a:pt x="116" y="52"/>
                  </a:cubicBezTo>
                  <a:cubicBezTo>
                    <a:pt x="115" y="53"/>
                    <a:pt x="113" y="54"/>
                    <a:pt x="112" y="56"/>
                  </a:cubicBezTo>
                  <a:close/>
                  <a:moveTo>
                    <a:pt x="33" y="54"/>
                  </a:moveTo>
                  <a:cubicBezTo>
                    <a:pt x="33" y="54"/>
                    <a:pt x="33" y="54"/>
                    <a:pt x="33" y="54"/>
                  </a:cubicBezTo>
                  <a:cubicBezTo>
                    <a:pt x="32" y="55"/>
                    <a:pt x="32" y="56"/>
                    <a:pt x="32" y="57"/>
                  </a:cubicBezTo>
                  <a:cubicBezTo>
                    <a:pt x="32" y="57"/>
                    <a:pt x="31" y="58"/>
                    <a:pt x="32" y="59"/>
                  </a:cubicBezTo>
                  <a:cubicBezTo>
                    <a:pt x="34" y="57"/>
                    <a:pt x="34" y="54"/>
                    <a:pt x="35" y="52"/>
                  </a:cubicBezTo>
                  <a:cubicBezTo>
                    <a:pt x="33" y="51"/>
                    <a:pt x="33" y="53"/>
                    <a:pt x="33" y="54"/>
                  </a:cubicBezTo>
                  <a:close/>
                  <a:moveTo>
                    <a:pt x="71" y="52"/>
                  </a:moveTo>
                  <a:cubicBezTo>
                    <a:pt x="73" y="53"/>
                    <a:pt x="75" y="53"/>
                    <a:pt x="77" y="52"/>
                  </a:cubicBezTo>
                  <a:cubicBezTo>
                    <a:pt x="75" y="52"/>
                    <a:pt x="72" y="51"/>
                    <a:pt x="71" y="52"/>
                  </a:cubicBezTo>
                  <a:close/>
                  <a:moveTo>
                    <a:pt x="69" y="52"/>
                  </a:moveTo>
                  <a:cubicBezTo>
                    <a:pt x="69" y="52"/>
                    <a:pt x="70" y="53"/>
                    <a:pt x="70" y="52"/>
                  </a:cubicBezTo>
                  <a:cubicBezTo>
                    <a:pt x="69" y="53"/>
                    <a:pt x="69" y="52"/>
                    <a:pt x="69" y="52"/>
                  </a:cubicBezTo>
                  <a:close/>
                  <a:moveTo>
                    <a:pt x="35" y="55"/>
                  </a:moveTo>
                  <a:cubicBezTo>
                    <a:pt x="36" y="54"/>
                    <a:pt x="37" y="54"/>
                    <a:pt x="37" y="53"/>
                  </a:cubicBezTo>
                  <a:cubicBezTo>
                    <a:pt x="37" y="53"/>
                    <a:pt x="36" y="52"/>
                    <a:pt x="36" y="52"/>
                  </a:cubicBezTo>
                  <a:cubicBezTo>
                    <a:pt x="36" y="53"/>
                    <a:pt x="35" y="54"/>
                    <a:pt x="35" y="55"/>
                  </a:cubicBezTo>
                  <a:close/>
                  <a:moveTo>
                    <a:pt x="56" y="53"/>
                  </a:moveTo>
                  <a:cubicBezTo>
                    <a:pt x="53" y="54"/>
                    <a:pt x="48" y="53"/>
                    <a:pt x="45" y="54"/>
                  </a:cubicBezTo>
                  <a:cubicBezTo>
                    <a:pt x="49" y="55"/>
                    <a:pt x="53" y="54"/>
                    <a:pt x="56" y="53"/>
                  </a:cubicBezTo>
                  <a:close/>
                  <a:moveTo>
                    <a:pt x="37" y="56"/>
                  </a:moveTo>
                  <a:cubicBezTo>
                    <a:pt x="38" y="55"/>
                    <a:pt x="39" y="54"/>
                    <a:pt x="40" y="54"/>
                  </a:cubicBezTo>
                  <a:cubicBezTo>
                    <a:pt x="38" y="53"/>
                    <a:pt x="37" y="55"/>
                    <a:pt x="37" y="56"/>
                  </a:cubicBezTo>
                  <a:close/>
                  <a:moveTo>
                    <a:pt x="61" y="54"/>
                  </a:moveTo>
                  <a:cubicBezTo>
                    <a:pt x="61" y="54"/>
                    <a:pt x="62" y="54"/>
                    <a:pt x="62" y="54"/>
                  </a:cubicBezTo>
                  <a:cubicBezTo>
                    <a:pt x="61" y="54"/>
                    <a:pt x="61" y="54"/>
                    <a:pt x="61" y="54"/>
                  </a:cubicBezTo>
                  <a:close/>
                  <a:moveTo>
                    <a:pt x="29" y="54"/>
                  </a:moveTo>
                  <a:cubicBezTo>
                    <a:pt x="29" y="55"/>
                    <a:pt x="29" y="55"/>
                    <a:pt x="28" y="55"/>
                  </a:cubicBezTo>
                  <a:cubicBezTo>
                    <a:pt x="28" y="55"/>
                    <a:pt x="28" y="54"/>
                    <a:pt x="28" y="54"/>
                  </a:cubicBezTo>
                  <a:cubicBezTo>
                    <a:pt x="28" y="55"/>
                    <a:pt x="27" y="54"/>
                    <a:pt x="27" y="54"/>
                  </a:cubicBezTo>
                  <a:cubicBezTo>
                    <a:pt x="27" y="55"/>
                    <a:pt x="27" y="55"/>
                    <a:pt x="27" y="56"/>
                  </a:cubicBezTo>
                  <a:cubicBezTo>
                    <a:pt x="26" y="55"/>
                    <a:pt x="26" y="55"/>
                    <a:pt x="26" y="55"/>
                  </a:cubicBezTo>
                  <a:cubicBezTo>
                    <a:pt x="26" y="56"/>
                    <a:pt x="26" y="57"/>
                    <a:pt x="26" y="57"/>
                  </a:cubicBezTo>
                  <a:cubicBezTo>
                    <a:pt x="27" y="57"/>
                    <a:pt x="26" y="56"/>
                    <a:pt x="27" y="56"/>
                  </a:cubicBezTo>
                  <a:cubicBezTo>
                    <a:pt x="27" y="56"/>
                    <a:pt x="26" y="57"/>
                    <a:pt x="27" y="58"/>
                  </a:cubicBezTo>
                  <a:cubicBezTo>
                    <a:pt x="27" y="57"/>
                    <a:pt x="27" y="55"/>
                    <a:pt x="29" y="56"/>
                  </a:cubicBezTo>
                  <a:cubicBezTo>
                    <a:pt x="29" y="55"/>
                    <a:pt x="30" y="55"/>
                    <a:pt x="30" y="54"/>
                  </a:cubicBezTo>
                  <a:cubicBezTo>
                    <a:pt x="29" y="54"/>
                    <a:pt x="29" y="54"/>
                    <a:pt x="29" y="54"/>
                  </a:cubicBezTo>
                  <a:close/>
                  <a:moveTo>
                    <a:pt x="63" y="54"/>
                  </a:moveTo>
                  <a:cubicBezTo>
                    <a:pt x="64" y="54"/>
                    <a:pt x="64" y="54"/>
                    <a:pt x="64" y="54"/>
                  </a:cubicBezTo>
                  <a:cubicBezTo>
                    <a:pt x="63" y="54"/>
                    <a:pt x="63" y="54"/>
                    <a:pt x="63" y="54"/>
                  </a:cubicBezTo>
                  <a:close/>
                  <a:moveTo>
                    <a:pt x="38" y="59"/>
                  </a:moveTo>
                  <a:cubicBezTo>
                    <a:pt x="39" y="57"/>
                    <a:pt x="41" y="56"/>
                    <a:pt x="43" y="54"/>
                  </a:cubicBezTo>
                  <a:cubicBezTo>
                    <a:pt x="42" y="54"/>
                    <a:pt x="42" y="54"/>
                    <a:pt x="41" y="54"/>
                  </a:cubicBezTo>
                  <a:cubicBezTo>
                    <a:pt x="40" y="56"/>
                    <a:pt x="38" y="57"/>
                    <a:pt x="38" y="59"/>
                  </a:cubicBezTo>
                  <a:close/>
                  <a:moveTo>
                    <a:pt x="60" y="55"/>
                  </a:moveTo>
                  <a:cubicBezTo>
                    <a:pt x="59" y="55"/>
                    <a:pt x="59" y="55"/>
                    <a:pt x="59" y="55"/>
                  </a:cubicBezTo>
                  <a:cubicBezTo>
                    <a:pt x="59" y="54"/>
                    <a:pt x="59" y="54"/>
                    <a:pt x="59" y="54"/>
                  </a:cubicBezTo>
                  <a:cubicBezTo>
                    <a:pt x="58" y="54"/>
                    <a:pt x="58" y="55"/>
                    <a:pt x="57" y="56"/>
                  </a:cubicBezTo>
                  <a:cubicBezTo>
                    <a:pt x="57" y="57"/>
                    <a:pt x="58" y="57"/>
                    <a:pt x="58" y="58"/>
                  </a:cubicBezTo>
                  <a:cubicBezTo>
                    <a:pt x="59" y="57"/>
                    <a:pt x="60" y="56"/>
                    <a:pt x="60" y="55"/>
                  </a:cubicBezTo>
                  <a:cubicBezTo>
                    <a:pt x="60" y="55"/>
                    <a:pt x="60" y="55"/>
                    <a:pt x="60" y="55"/>
                  </a:cubicBezTo>
                  <a:close/>
                  <a:moveTo>
                    <a:pt x="55" y="54"/>
                  </a:moveTo>
                  <a:cubicBezTo>
                    <a:pt x="53" y="56"/>
                    <a:pt x="52" y="57"/>
                    <a:pt x="51" y="59"/>
                  </a:cubicBezTo>
                  <a:cubicBezTo>
                    <a:pt x="51" y="60"/>
                    <a:pt x="51" y="61"/>
                    <a:pt x="52" y="61"/>
                  </a:cubicBezTo>
                  <a:cubicBezTo>
                    <a:pt x="53" y="61"/>
                    <a:pt x="55" y="58"/>
                    <a:pt x="54" y="57"/>
                  </a:cubicBezTo>
                  <a:cubicBezTo>
                    <a:pt x="54" y="57"/>
                    <a:pt x="54" y="57"/>
                    <a:pt x="54" y="57"/>
                  </a:cubicBezTo>
                  <a:cubicBezTo>
                    <a:pt x="54" y="57"/>
                    <a:pt x="54" y="58"/>
                    <a:pt x="55" y="58"/>
                  </a:cubicBezTo>
                  <a:cubicBezTo>
                    <a:pt x="55" y="57"/>
                    <a:pt x="56" y="56"/>
                    <a:pt x="56" y="56"/>
                  </a:cubicBezTo>
                  <a:cubicBezTo>
                    <a:pt x="57" y="55"/>
                    <a:pt x="57" y="55"/>
                    <a:pt x="57" y="54"/>
                  </a:cubicBezTo>
                  <a:cubicBezTo>
                    <a:pt x="56" y="55"/>
                    <a:pt x="54" y="56"/>
                    <a:pt x="53" y="57"/>
                  </a:cubicBezTo>
                  <a:cubicBezTo>
                    <a:pt x="54" y="56"/>
                    <a:pt x="54" y="55"/>
                    <a:pt x="55" y="54"/>
                  </a:cubicBezTo>
                  <a:close/>
                  <a:moveTo>
                    <a:pt x="67" y="56"/>
                  </a:moveTo>
                  <a:cubicBezTo>
                    <a:pt x="67" y="57"/>
                    <a:pt x="67" y="58"/>
                    <a:pt x="68" y="59"/>
                  </a:cubicBezTo>
                  <a:cubicBezTo>
                    <a:pt x="68" y="58"/>
                    <a:pt x="69" y="58"/>
                    <a:pt x="68" y="57"/>
                  </a:cubicBezTo>
                  <a:cubicBezTo>
                    <a:pt x="69" y="57"/>
                    <a:pt x="70" y="57"/>
                    <a:pt x="71" y="57"/>
                  </a:cubicBezTo>
                  <a:cubicBezTo>
                    <a:pt x="70" y="57"/>
                    <a:pt x="71" y="57"/>
                    <a:pt x="71" y="57"/>
                  </a:cubicBezTo>
                  <a:cubicBezTo>
                    <a:pt x="70" y="57"/>
                    <a:pt x="70" y="57"/>
                    <a:pt x="70" y="56"/>
                  </a:cubicBezTo>
                  <a:cubicBezTo>
                    <a:pt x="70" y="56"/>
                    <a:pt x="70" y="55"/>
                    <a:pt x="71" y="55"/>
                  </a:cubicBezTo>
                  <a:cubicBezTo>
                    <a:pt x="71" y="54"/>
                    <a:pt x="70" y="54"/>
                    <a:pt x="69" y="54"/>
                  </a:cubicBezTo>
                  <a:cubicBezTo>
                    <a:pt x="69" y="55"/>
                    <a:pt x="69" y="55"/>
                    <a:pt x="69" y="55"/>
                  </a:cubicBezTo>
                  <a:cubicBezTo>
                    <a:pt x="68" y="55"/>
                    <a:pt x="68" y="56"/>
                    <a:pt x="67" y="56"/>
                  </a:cubicBezTo>
                  <a:close/>
                  <a:moveTo>
                    <a:pt x="96" y="56"/>
                  </a:moveTo>
                  <a:cubicBezTo>
                    <a:pt x="93" y="55"/>
                    <a:pt x="87" y="55"/>
                    <a:pt x="84" y="55"/>
                  </a:cubicBezTo>
                  <a:cubicBezTo>
                    <a:pt x="88" y="56"/>
                    <a:pt x="91" y="56"/>
                    <a:pt x="96" y="56"/>
                  </a:cubicBezTo>
                  <a:close/>
                  <a:moveTo>
                    <a:pt x="45" y="56"/>
                  </a:moveTo>
                  <a:cubicBezTo>
                    <a:pt x="46" y="56"/>
                    <a:pt x="46" y="55"/>
                    <a:pt x="47" y="56"/>
                  </a:cubicBezTo>
                  <a:cubicBezTo>
                    <a:pt x="47" y="56"/>
                    <a:pt x="46" y="57"/>
                    <a:pt x="46" y="57"/>
                  </a:cubicBezTo>
                  <a:cubicBezTo>
                    <a:pt x="46" y="58"/>
                    <a:pt x="46" y="58"/>
                    <a:pt x="46" y="58"/>
                  </a:cubicBezTo>
                  <a:cubicBezTo>
                    <a:pt x="47" y="58"/>
                    <a:pt x="47" y="57"/>
                    <a:pt x="48" y="57"/>
                  </a:cubicBezTo>
                  <a:cubicBezTo>
                    <a:pt x="48" y="56"/>
                    <a:pt x="49" y="56"/>
                    <a:pt x="49" y="55"/>
                  </a:cubicBezTo>
                  <a:cubicBezTo>
                    <a:pt x="48" y="55"/>
                    <a:pt x="47" y="55"/>
                    <a:pt x="45" y="55"/>
                  </a:cubicBezTo>
                  <a:cubicBezTo>
                    <a:pt x="45" y="55"/>
                    <a:pt x="45" y="56"/>
                    <a:pt x="45" y="56"/>
                  </a:cubicBezTo>
                  <a:close/>
                  <a:moveTo>
                    <a:pt x="38" y="56"/>
                  </a:moveTo>
                  <a:cubicBezTo>
                    <a:pt x="37" y="57"/>
                    <a:pt x="36" y="57"/>
                    <a:pt x="36" y="58"/>
                  </a:cubicBezTo>
                  <a:cubicBezTo>
                    <a:pt x="36" y="58"/>
                    <a:pt x="35" y="59"/>
                    <a:pt x="36" y="60"/>
                  </a:cubicBezTo>
                  <a:cubicBezTo>
                    <a:pt x="37" y="58"/>
                    <a:pt x="38" y="57"/>
                    <a:pt x="39" y="55"/>
                  </a:cubicBezTo>
                  <a:cubicBezTo>
                    <a:pt x="38" y="55"/>
                    <a:pt x="39" y="56"/>
                    <a:pt x="38" y="56"/>
                  </a:cubicBezTo>
                  <a:close/>
                  <a:moveTo>
                    <a:pt x="35" y="57"/>
                  </a:moveTo>
                  <a:cubicBezTo>
                    <a:pt x="35" y="56"/>
                    <a:pt x="36" y="55"/>
                    <a:pt x="36" y="55"/>
                  </a:cubicBezTo>
                  <a:cubicBezTo>
                    <a:pt x="35" y="56"/>
                    <a:pt x="34" y="56"/>
                    <a:pt x="35" y="57"/>
                  </a:cubicBezTo>
                  <a:close/>
                  <a:moveTo>
                    <a:pt x="51" y="55"/>
                  </a:moveTo>
                  <a:cubicBezTo>
                    <a:pt x="50" y="56"/>
                    <a:pt x="50" y="56"/>
                    <a:pt x="50" y="57"/>
                  </a:cubicBezTo>
                  <a:cubicBezTo>
                    <a:pt x="50" y="57"/>
                    <a:pt x="50" y="57"/>
                    <a:pt x="50" y="57"/>
                  </a:cubicBezTo>
                  <a:cubicBezTo>
                    <a:pt x="51" y="56"/>
                    <a:pt x="52" y="56"/>
                    <a:pt x="52" y="55"/>
                  </a:cubicBezTo>
                  <a:cubicBezTo>
                    <a:pt x="52" y="55"/>
                    <a:pt x="52" y="55"/>
                    <a:pt x="51" y="55"/>
                  </a:cubicBezTo>
                  <a:close/>
                  <a:moveTo>
                    <a:pt x="39" y="61"/>
                  </a:moveTo>
                  <a:cubicBezTo>
                    <a:pt x="39" y="61"/>
                    <a:pt x="39" y="62"/>
                    <a:pt x="40" y="62"/>
                  </a:cubicBezTo>
                  <a:cubicBezTo>
                    <a:pt x="40" y="61"/>
                    <a:pt x="43" y="60"/>
                    <a:pt x="42" y="58"/>
                  </a:cubicBezTo>
                  <a:cubicBezTo>
                    <a:pt x="42" y="58"/>
                    <a:pt x="42" y="57"/>
                    <a:pt x="43" y="57"/>
                  </a:cubicBezTo>
                  <a:cubicBezTo>
                    <a:pt x="43" y="58"/>
                    <a:pt x="43" y="58"/>
                    <a:pt x="43" y="58"/>
                  </a:cubicBezTo>
                  <a:cubicBezTo>
                    <a:pt x="44" y="58"/>
                    <a:pt x="44" y="57"/>
                    <a:pt x="45" y="57"/>
                  </a:cubicBezTo>
                  <a:cubicBezTo>
                    <a:pt x="44" y="56"/>
                    <a:pt x="44" y="56"/>
                    <a:pt x="44" y="55"/>
                  </a:cubicBezTo>
                  <a:cubicBezTo>
                    <a:pt x="42" y="57"/>
                    <a:pt x="41" y="59"/>
                    <a:pt x="39" y="61"/>
                  </a:cubicBezTo>
                  <a:close/>
                  <a:moveTo>
                    <a:pt x="71" y="56"/>
                  </a:moveTo>
                  <a:cubicBezTo>
                    <a:pt x="73" y="56"/>
                    <a:pt x="74" y="56"/>
                    <a:pt x="75" y="55"/>
                  </a:cubicBezTo>
                  <a:cubicBezTo>
                    <a:pt x="73" y="55"/>
                    <a:pt x="72" y="55"/>
                    <a:pt x="71" y="56"/>
                  </a:cubicBezTo>
                  <a:close/>
                  <a:moveTo>
                    <a:pt x="41" y="56"/>
                  </a:moveTo>
                  <a:cubicBezTo>
                    <a:pt x="41" y="58"/>
                    <a:pt x="38" y="58"/>
                    <a:pt x="38" y="60"/>
                  </a:cubicBezTo>
                  <a:cubicBezTo>
                    <a:pt x="40" y="59"/>
                    <a:pt x="42" y="57"/>
                    <a:pt x="42" y="55"/>
                  </a:cubicBezTo>
                  <a:cubicBezTo>
                    <a:pt x="42" y="56"/>
                    <a:pt x="42" y="56"/>
                    <a:pt x="41" y="56"/>
                  </a:cubicBezTo>
                  <a:close/>
                  <a:moveTo>
                    <a:pt x="24" y="57"/>
                  </a:moveTo>
                  <a:cubicBezTo>
                    <a:pt x="23" y="61"/>
                    <a:pt x="22" y="66"/>
                    <a:pt x="21" y="70"/>
                  </a:cubicBezTo>
                  <a:cubicBezTo>
                    <a:pt x="23" y="67"/>
                    <a:pt x="23" y="62"/>
                    <a:pt x="25" y="59"/>
                  </a:cubicBezTo>
                  <a:cubicBezTo>
                    <a:pt x="25" y="58"/>
                    <a:pt x="25" y="57"/>
                    <a:pt x="25" y="56"/>
                  </a:cubicBezTo>
                  <a:cubicBezTo>
                    <a:pt x="24" y="56"/>
                    <a:pt x="24" y="56"/>
                    <a:pt x="24" y="57"/>
                  </a:cubicBezTo>
                  <a:cubicBezTo>
                    <a:pt x="24" y="56"/>
                    <a:pt x="24" y="57"/>
                    <a:pt x="24" y="57"/>
                  </a:cubicBezTo>
                  <a:close/>
                  <a:moveTo>
                    <a:pt x="77" y="57"/>
                  </a:moveTo>
                  <a:cubicBezTo>
                    <a:pt x="77" y="57"/>
                    <a:pt x="78" y="57"/>
                    <a:pt x="78" y="56"/>
                  </a:cubicBezTo>
                  <a:cubicBezTo>
                    <a:pt x="78" y="56"/>
                    <a:pt x="77" y="56"/>
                    <a:pt x="77" y="57"/>
                  </a:cubicBezTo>
                  <a:close/>
                  <a:moveTo>
                    <a:pt x="83" y="57"/>
                  </a:moveTo>
                  <a:cubicBezTo>
                    <a:pt x="85" y="57"/>
                    <a:pt x="87" y="58"/>
                    <a:pt x="89" y="57"/>
                  </a:cubicBezTo>
                  <a:cubicBezTo>
                    <a:pt x="87" y="57"/>
                    <a:pt x="86" y="56"/>
                    <a:pt x="83" y="56"/>
                  </a:cubicBezTo>
                  <a:cubicBezTo>
                    <a:pt x="84" y="56"/>
                    <a:pt x="83" y="57"/>
                    <a:pt x="83" y="57"/>
                  </a:cubicBezTo>
                  <a:close/>
                  <a:moveTo>
                    <a:pt x="50" y="58"/>
                  </a:moveTo>
                  <a:cubicBezTo>
                    <a:pt x="50" y="58"/>
                    <a:pt x="50" y="58"/>
                    <a:pt x="50" y="58"/>
                  </a:cubicBezTo>
                  <a:cubicBezTo>
                    <a:pt x="51" y="58"/>
                    <a:pt x="51" y="57"/>
                    <a:pt x="51" y="57"/>
                  </a:cubicBezTo>
                  <a:cubicBezTo>
                    <a:pt x="51" y="57"/>
                    <a:pt x="50" y="57"/>
                    <a:pt x="50" y="58"/>
                  </a:cubicBezTo>
                  <a:close/>
                  <a:moveTo>
                    <a:pt x="59" y="59"/>
                  </a:moveTo>
                  <a:cubicBezTo>
                    <a:pt x="59" y="59"/>
                    <a:pt x="59" y="60"/>
                    <a:pt x="59" y="60"/>
                  </a:cubicBezTo>
                  <a:cubicBezTo>
                    <a:pt x="60" y="59"/>
                    <a:pt x="61" y="59"/>
                    <a:pt x="61" y="58"/>
                  </a:cubicBezTo>
                  <a:cubicBezTo>
                    <a:pt x="61" y="58"/>
                    <a:pt x="61" y="57"/>
                    <a:pt x="60" y="57"/>
                  </a:cubicBezTo>
                  <a:cubicBezTo>
                    <a:pt x="60" y="57"/>
                    <a:pt x="60" y="57"/>
                    <a:pt x="60" y="57"/>
                  </a:cubicBezTo>
                  <a:cubicBezTo>
                    <a:pt x="60" y="58"/>
                    <a:pt x="59" y="58"/>
                    <a:pt x="59" y="59"/>
                  </a:cubicBezTo>
                  <a:close/>
                  <a:moveTo>
                    <a:pt x="30" y="58"/>
                  </a:moveTo>
                  <a:cubicBezTo>
                    <a:pt x="31" y="58"/>
                    <a:pt x="31" y="57"/>
                    <a:pt x="31" y="57"/>
                  </a:cubicBezTo>
                  <a:cubicBezTo>
                    <a:pt x="31" y="57"/>
                    <a:pt x="30" y="57"/>
                    <a:pt x="30" y="58"/>
                  </a:cubicBezTo>
                  <a:close/>
                  <a:moveTo>
                    <a:pt x="108" y="57"/>
                  </a:moveTo>
                  <a:cubicBezTo>
                    <a:pt x="106" y="57"/>
                    <a:pt x="105" y="57"/>
                    <a:pt x="104" y="57"/>
                  </a:cubicBezTo>
                  <a:cubicBezTo>
                    <a:pt x="106" y="57"/>
                    <a:pt x="107" y="58"/>
                    <a:pt x="108" y="57"/>
                  </a:cubicBezTo>
                  <a:close/>
                  <a:moveTo>
                    <a:pt x="55" y="59"/>
                  </a:moveTo>
                  <a:cubicBezTo>
                    <a:pt x="55" y="59"/>
                    <a:pt x="55" y="60"/>
                    <a:pt x="56" y="61"/>
                  </a:cubicBezTo>
                  <a:cubicBezTo>
                    <a:pt x="58" y="60"/>
                    <a:pt x="56" y="58"/>
                    <a:pt x="56" y="57"/>
                  </a:cubicBezTo>
                  <a:cubicBezTo>
                    <a:pt x="56" y="57"/>
                    <a:pt x="55" y="58"/>
                    <a:pt x="55" y="59"/>
                  </a:cubicBezTo>
                  <a:close/>
                  <a:moveTo>
                    <a:pt x="47" y="60"/>
                  </a:moveTo>
                  <a:cubicBezTo>
                    <a:pt x="48" y="59"/>
                    <a:pt x="48" y="59"/>
                    <a:pt x="49" y="58"/>
                  </a:cubicBezTo>
                  <a:cubicBezTo>
                    <a:pt x="49" y="58"/>
                    <a:pt x="49" y="57"/>
                    <a:pt x="49" y="57"/>
                  </a:cubicBezTo>
                  <a:cubicBezTo>
                    <a:pt x="48" y="58"/>
                    <a:pt x="47" y="59"/>
                    <a:pt x="47" y="60"/>
                  </a:cubicBezTo>
                  <a:close/>
                  <a:moveTo>
                    <a:pt x="32" y="59"/>
                  </a:moveTo>
                  <a:cubicBezTo>
                    <a:pt x="32" y="60"/>
                    <a:pt x="32" y="60"/>
                    <a:pt x="32" y="60"/>
                  </a:cubicBezTo>
                  <a:cubicBezTo>
                    <a:pt x="32" y="59"/>
                    <a:pt x="33" y="58"/>
                    <a:pt x="33" y="59"/>
                  </a:cubicBezTo>
                  <a:cubicBezTo>
                    <a:pt x="33" y="58"/>
                    <a:pt x="33" y="58"/>
                    <a:pt x="33" y="58"/>
                  </a:cubicBezTo>
                  <a:cubicBezTo>
                    <a:pt x="33" y="58"/>
                    <a:pt x="32" y="59"/>
                    <a:pt x="32" y="59"/>
                  </a:cubicBezTo>
                  <a:close/>
                  <a:moveTo>
                    <a:pt x="101" y="58"/>
                  </a:moveTo>
                  <a:cubicBezTo>
                    <a:pt x="102" y="58"/>
                    <a:pt x="102" y="59"/>
                    <a:pt x="103" y="58"/>
                  </a:cubicBezTo>
                  <a:cubicBezTo>
                    <a:pt x="102" y="58"/>
                    <a:pt x="101" y="58"/>
                    <a:pt x="101" y="58"/>
                  </a:cubicBezTo>
                  <a:close/>
                  <a:moveTo>
                    <a:pt x="104" y="58"/>
                  </a:moveTo>
                  <a:cubicBezTo>
                    <a:pt x="104" y="58"/>
                    <a:pt x="105" y="58"/>
                    <a:pt x="105" y="58"/>
                  </a:cubicBezTo>
                  <a:cubicBezTo>
                    <a:pt x="105" y="58"/>
                    <a:pt x="104" y="58"/>
                    <a:pt x="104" y="58"/>
                  </a:cubicBezTo>
                  <a:close/>
                  <a:moveTo>
                    <a:pt x="29" y="59"/>
                  </a:moveTo>
                  <a:cubicBezTo>
                    <a:pt x="29" y="59"/>
                    <a:pt x="30" y="59"/>
                    <a:pt x="29" y="60"/>
                  </a:cubicBezTo>
                  <a:cubicBezTo>
                    <a:pt x="29" y="60"/>
                    <a:pt x="29" y="61"/>
                    <a:pt x="29" y="62"/>
                  </a:cubicBezTo>
                  <a:cubicBezTo>
                    <a:pt x="29" y="61"/>
                    <a:pt x="30" y="61"/>
                    <a:pt x="30" y="61"/>
                  </a:cubicBezTo>
                  <a:cubicBezTo>
                    <a:pt x="30" y="60"/>
                    <a:pt x="31" y="59"/>
                    <a:pt x="30" y="58"/>
                  </a:cubicBezTo>
                  <a:cubicBezTo>
                    <a:pt x="30" y="58"/>
                    <a:pt x="30" y="58"/>
                    <a:pt x="30" y="58"/>
                  </a:cubicBezTo>
                  <a:cubicBezTo>
                    <a:pt x="30" y="59"/>
                    <a:pt x="29" y="59"/>
                    <a:pt x="29" y="59"/>
                  </a:cubicBezTo>
                  <a:close/>
                  <a:moveTo>
                    <a:pt x="44" y="59"/>
                  </a:moveTo>
                  <a:cubicBezTo>
                    <a:pt x="44" y="60"/>
                    <a:pt x="44" y="60"/>
                    <a:pt x="44" y="60"/>
                  </a:cubicBezTo>
                  <a:cubicBezTo>
                    <a:pt x="44" y="60"/>
                    <a:pt x="46" y="59"/>
                    <a:pt x="45" y="58"/>
                  </a:cubicBezTo>
                  <a:cubicBezTo>
                    <a:pt x="45" y="58"/>
                    <a:pt x="45" y="59"/>
                    <a:pt x="44" y="59"/>
                  </a:cubicBezTo>
                  <a:close/>
                  <a:moveTo>
                    <a:pt x="113" y="59"/>
                  </a:moveTo>
                  <a:cubicBezTo>
                    <a:pt x="113" y="59"/>
                    <a:pt x="114" y="59"/>
                    <a:pt x="114" y="58"/>
                  </a:cubicBezTo>
                  <a:cubicBezTo>
                    <a:pt x="113" y="58"/>
                    <a:pt x="113" y="58"/>
                    <a:pt x="113" y="58"/>
                  </a:cubicBezTo>
                  <a:cubicBezTo>
                    <a:pt x="113" y="58"/>
                    <a:pt x="113" y="58"/>
                    <a:pt x="113" y="59"/>
                  </a:cubicBezTo>
                  <a:close/>
                  <a:moveTo>
                    <a:pt x="48" y="61"/>
                  </a:moveTo>
                  <a:cubicBezTo>
                    <a:pt x="48" y="61"/>
                    <a:pt x="49" y="60"/>
                    <a:pt x="50" y="59"/>
                  </a:cubicBezTo>
                  <a:cubicBezTo>
                    <a:pt x="49" y="58"/>
                    <a:pt x="46" y="61"/>
                    <a:pt x="48" y="61"/>
                  </a:cubicBezTo>
                  <a:close/>
                  <a:moveTo>
                    <a:pt x="33" y="62"/>
                  </a:moveTo>
                  <a:cubicBezTo>
                    <a:pt x="33" y="63"/>
                    <a:pt x="33" y="63"/>
                    <a:pt x="33" y="63"/>
                  </a:cubicBezTo>
                  <a:cubicBezTo>
                    <a:pt x="34" y="63"/>
                    <a:pt x="34" y="62"/>
                    <a:pt x="34" y="61"/>
                  </a:cubicBezTo>
                  <a:cubicBezTo>
                    <a:pt x="34" y="60"/>
                    <a:pt x="35" y="59"/>
                    <a:pt x="34" y="59"/>
                  </a:cubicBezTo>
                  <a:cubicBezTo>
                    <a:pt x="34" y="60"/>
                    <a:pt x="34" y="61"/>
                    <a:pt x="33" y="62"/>
                  </a:cubicBezTo>
                  <a:close/>
                  <a:moveTo>
                    <a:pt x="27" y="60"/>
                  </a:moveTo>
                  <a:cubicBezTo>
                    <a:pt x="28" y="60"/>
                    <a:pt x="28" y="60"/>
                    <a:pt x="28" y="59"/>
                  </a:cubicBezTo>
                  <a:cubicBezTo>
                    <a:pt x="27" y="59"/>
                    <a:pt x="27" y="59"/>
                    <a:pt x="27" y="59"/>
                  </a:cubicBezTo>
                  <a:cubicBezTo>
                    <a:pt x="27" y="59"/>
                    <a:pt x="27" y="60"/>
                    <a:pt x="27" y="60"/>
                  </a:cubicBezTo>
                  <a:close/>
                  <a:moveTo>
                    <a:pt x="68" y="62"/>
                  </a:moveTo>
                  <a:cubicBezTo>
                    <a:pt x="68" y="61"/>
                    <a:pt x="68" y="61"/>
                    <a:pt x="69" y="61"/>
                  </a:cubicBezTo>
                  <a:cubicBezTo>
                    <a:pt x="69" y="60"/>
                    <a:pt x="69" y="59"/>
                    <a:pt x="69" y="59"/>
                  </a:cubicBezTo>
                  <a:cubicBezTo>
                    <a:pt x="68" y="60"/>
                    <a:pt x="67" y="61"/>
                    <a:pt x="68" y="62"/>
                  </a:cubicBezTo>
                  <a:close/>
                  <a:moveTo>
                    <a:pt x="63" y="60"/>
                  </a:moveTo>
                  <a:cubicBezTo>
                    <a:pt x="64" y="60"/>
                    <a:pt x="63" y="61"/>
                    <a:pt x="64" y="61"/>
                  </a:cubicBezTo>
                  <a:cubicBezTo>
                    <a:pt x="64" y="60"/>
                    <a:pt x="64" y="60"/>
                    <a:pt x="64" y="59"/>
                  </a:cubicBezTo>
                  <a:cubicBezTo>
                    <a:pt x="64" y="60"/>
                    <a:pt x="63" y="59"/>
                    <a:pt x="63" y="60"/>
                  </a:cubicBezTo>
                  <a:close/>
                  <a:moveTo>
                    <a:pt x="52" y="62"/>
                  </a:moveTo>
                  <a:cubicBezTo>
                    <a:pt x="53" y="63"/>
                    <a:pt x="53" y="64"/>
                    <a:pt x="53" y="64"/>
                  </a:cubicBezTo>
                  <a:cubicBezTo>
                    <a:pt x="54" y="63"/>
                    <a:pt x="55" y="63"/>
                    <a:pt x="55" y="62"/>
                  </a:cubicBezTo>
                  <a:cubicBezTo>
                    <a:pt x="55" y="61"/>
                    <a:pt x="55" y="60"/>
                    <a:pt x="54" y="60"/>
                  </a:cubicBezTo>
                  <a:cubicBezTo>
                    <a:pt x="53" y="61"/>
                    <a:pt x="53" y="61"/>
                    <a:pt x="52" y="62"/>
                  </a:cubicBezTo>
                  <a:close/>
                  <a:moveTo>
                    <a:pt x="60" y="62"/>
                  </a:moveTo>
                  <a:cubicBezTo>
                    <a:pt x="61" y="61"/>
                    <a:pt x="62" y="60"/>
                    <a:pt x="62" y="60"/>
                  </a:cubicBezTo>
                  <a:cubicBezTo>
                    <a:pt x="61" y="60"/>
                    <a:pt x="59" y="61"/>
                    <a:pt x="60" y="62"/>
                  </a:cubicBezTo>
                  <a:close/>
                  <a:moveTo>
                    <a:pt x="44" y="61"/>
                  </a:moveTo>
                  <a:cubicBezTo>
                    <a:pt x="45" y="61"/>
                    <a:pt x="46" y="60"/>
                    <a:pt x="45" y="60"/>
                  </a:cubicBezTo>
                  <a:cubicBezTo>
                    <a:pt x="45" y="60"/>
                    <a:pt x="44" y="61"/>
                    <a:pt x="44" y="61"/>
                  </a:cubicBezTo>
                  <a:close/>
                  <a:moveTo>
                    <a:pt x="36" y="61"/>
                  </a:moveTo>
                  <a:cubicBezTo>
                    <a:pt x="37" y="61"/>
                    <a:pt x="37" y="60"/>
                    <a:pt x="37" y="60"/>
                  </a:cubicBezTo>
                  <a:cubicBezTo>
                    <a:pt x="37" y="60"/>
                    <a:pt x="36" y="61"/>
                    <a:pt x="36" y="61"/>
                  </a:cubicBezTo>
                  <a:close/>
                  <a:moveTo>
                    <a:pt x="48" y="62"/>
                  </a:moveTo>
                  <a:cubicBezTo>
                    <a:pt x="48" y="63"/>
                    <a:pt x="49" y="63"/>
                    <a:pt x="49" y="64"/>
                  </a:cubicBezTo>
                  <a:cubicBezTo>
                    <a:pt x="51" y="63"/>
                    <a:pt x="52" y="61"/>
                    <a:pt x="50" y="60"/>
                  </a:cubicBezTo>
                  <a:cubicBezTo>
                    <a:pt x="49" y="61"/>
                    <a:pt x="49" y="62"/>
                    <a:pt x="48" y="62"/>
                  </a:cubicBezTo>
                  <a:close/>
                  <a:moveTo>
                    <a:pt x="65" y="62"/>
                  </a:moveTo>
                  <a:cubicBezTo>
                    <a:pt x="66" y="62"/>
                    <a:pt x="65" y="60"/>
                    <a:pt x="65" y="60"/>
                  </a:cubicBezTo>
                  <a:cubicBezTo>
                    <a:pt x="65" y="61"/>
                    <a:pt x="65" y="61"/>
                    <a:pt x="65" y="62"/>
                  </a:cubicBezTo>
                  <a:close/>
                  <a:moveTo>
                    <a:pt x="56" y="62"/>
                  </a:moveTo>
                  <a:cubicBezTo>
                    <a:pt x="57" y="62"/>
                    <a:pt x="57" y="61"/>
                    <a:pt x="58" y="61"/>
                  </a:cubicBezTo>
                  <a:cubicBezTo>
                    <a:pt x="58" y="61"/>
                    <a:pt x="58" y="60"/>
                    <a:pt x="57" y="60"/>
                  </a:cubicBezTo>
                  <a:cubicBezTo>
                    <a:pt x="57" y="61"/>
                    <a:pt x="56" y="62"/>
                    <a:pt x="56" y="62"/>
                  </a:cubicBezTo>
                  <a:close/>
                  <a:moveTo>
                    <a:pt x="31" y="62"/>
                  </a:moveTo>
                  <a:cubicBezTo>
                    <a:pt x="31" y="62"/>
                    <a:pt x="32" y="61"/>
                    <a:pt x="31" y="61"/>
                  </a:cubicBezTo>
                  <a:cubicBezTo>
                    <a:pt x="31" y="61"/>
                    <a:pt x="31" y="61"/>
                    <a:pt x="31" y="62"/>
                  </a:cubicBezTo>
                  <a:close/>
                  <a:moveTo>
                    <a:pt x="41" y="64"/>
                  </a:moveTo>
                  <a:cubicBezTo>
                    <a:pt x="41" y="63"/>
                    <a:pt x="44" y="62"/>
                    <a:pt x="43" y="61"/>
                  </a:cubicBezTo>
                  <a:cubicBezTo>
                    <a:pt x="42" y="62"/>
                    <a:pt x="40" y="63"/>
                    <a:pt x="41" y="64"/>
                  </a:cubicBezTo>
                  <a:close/>
                  <a:moveTo>
                    <a:pt x="36" y="62"/>
                  </a:moveTo>
                  <a:cubicBezTo>
                    <a:pt x="37" y="62"/>
                    <a:pt x="37" y="62"/>
                    <a:pt x="37" y="62"/>
                  </a:cubicBezTo>
                  <a:cubicBezTo>
                    <a:pt x="37" y="62"/>
                    <a:pt x="38" y="62"/>
                    <a:pt x="38" y="61"/>
                  </a:cubicBezTo>
                  <a:cubicBezTo>
                    <a:pt x="38" y="61"/>
                    <a:pt x="38" y="61"/>
                    <a:pt x="37" y="61"/>
                  </a:cubicBezTo>
                  <a:cubicBezTo>
                    <a:pt x="37" y="61"/>
                    <a:pt x="37" y="61"/>
                    <a:pt x="36" y="62"/>
                  </a:cubicBezTo>
                  <a:close/>
                  <a:moveTo>
                    <a:pt x="45" y="62"/>
                  </a:moveTo>
                  <a:cubicBezTo>
                    <a:pt x="45" y="61"/>
                    <a:pt x="46" y="61"/>
                    <a:pt x="46" y="61"/>
                  </a:cubicBezTo>
                  <a:cubicBezTo>
                    <a:pt x="46" y="61"/>
                    <a:pt x="45" y="62"/>
                    <a:pt x="45" y="62"/>
                  </a:cubicBezTo>
                  <a:close/>
                  <a:moveTo>
                    <a:pt x="45" y="63"/>
                  </a:moveTo>
                  <a:cubicBezTo>
                    <a:pt x="45" y="63"/>
                    <a:pt x="46" y="63"/>
                    <a:pt x="45" y="64"/>
                  </a:cubicBezTo>
                  <a:cubicBezTo>
                    <a:pt x="46" y="64"/>
                    <a:pt x="46" y="63"/>
                    <a:pt x="47" y="62"/>
                  </a:cubicBezTo>
                  <a:cubicBezTo>
                    <a:pt x="47" y="61"/>
                    <a:pt x="45" y="62"/>
                    <a:pt x="45" y="63"/>
                  </a:cubicBezTo>
                  <a:close/>
                  <a:moveTo>
                    <a:pt x="70" y="61"/>
                  </a:moveTo>
                  <a:cubicBezTo>
                    <a:pt x="71" y="62"/>
                    <a:pt x="70" y="62"/>
                    <a:pt x="70" y="63"/>
                  </a:cubicBezTo>
                  <a:cubicBezTo>
                    <a:pt x="70" y="63"/>
                    <a:pt x="70" y="63"/>
                    <a:pt x="70" y="63"/>
                  </a:cubicBezTo>
                  <a:cubicBezTo>
                    <a:pt x="70" y="64"/>
                    <a:pt x="71" y="65"/>
                    <a:pt x="70" y="66"/>
                  </a:cubicBezTo>
                  <a:cubicBezTo>
                    <a:pt x="69" y="65"/>
                    <a:pt x="70" y="65"/>
                    <a:pt x="69" y="65"/>
                  </a:cubicBezTo>
                  <a:cubicBezTo>
                    <a:pt x="69" y="66"/>
                    <a:pt x="70" y="68"/>
                    <a:pt x="70" y="70"/>
                  </a:cubicBezTo>
                  <a:cubicBezTo>
                    <a:pt x="69" y="70"/>
                    <a:pt x="69" y="70"/>
                    <a:pt x="69" y="70"/>
                  </a:cubicBezTo>
                  <a:cubicBezTo>
                    <a:pt x="69" y="71"/>
                    <a:pt x="69" y="71"/>
                    <a:pt x="69" y="72"/>
                  </a:cubicBezTo>
                  <a:cubicBezTo>
                    <a:pt x="70" y="73"/>
                    <a:pt x="69" y="75"/>
                    <a:pt x="70" y="75"/>
                  </a:cubicBezTo>
                  <a:cubicBezTo>
                    <a:pt x="70" y="70"/>
                    <a:pt x="71" y="66"/>
                    <a:pt x="71" y="62"/>
                  </a:cubicBezTo>
                  <a:cubicBezTo>
                    <a:pt x="71" y="62"/>
                    <a:pt x="71" y="62"/>
                    <a:pt x="71" y="62"/>
                  </a:cubicBezTo>
                  <a:cubicBezTo>
                    <a:pt x="71" y="61"/>
                    <a:pt x="71" y="62"/>
                    <a:pt x="71" y="61"/>
                  </a:cubicBezTo>
                  <a:cubicBezTo>
                    <a:pt x="71" y="61"/>
                    <a:pt x="70" y="61"/>
                    <a:pt x="70" y="61"/>
                  </a:cubicBezTo>
                  <a:close/>
                  <a:moveTo>
                    <a:pt x="61" y="63"/>
                  </a:moveTo>
                  <a:cubicBezTo>
                    <a:pt x="61" y="64"/>
                    <a:pt x="61" y="65"/>
                    <a:pt x="62" y="66"/>
                  </a:cubicBezTo>
                  <a:cubicBezTo>
                    <a:pt x="62" y="64"/>
                    <a:pt x="62" y="62"/>
                    <a:pt x="62" y="61"/>
                  </a:cubicBezTo>
                  <a:cubicBezTo>
                    <a:pt x="62" y="62"/>
                    <a:pt x="61" y="62"/>
                    <a:pt x="61" y="63"/>
                  </a:cubicBezTo>
                  <a:close/>
                  <a:moveTo>
                    <a:pt x="25" y="65"/>
                  </a:moveTo>
                  <a:cubicBezTo>
                    <a:pt x="26" y="64"/>
                    <a:pt x="27" y="63"/>
                    <a:pt x="27" y="62"/>
                  </a:cubicBezTo>
                  <a:cubicBezTo>
                    <a:pt x="26" y="63"/>
                    <a:pt x="26" y="64"/>
                    <a:pt x="25" y="65"/>
                  </a:cubicBezTo>
                  <a:close/>
                  <a:moveTo>
                    <a:pt x="31" y="63"/>
                  </a:moveTo>
                  <a:cubicBezTo>
                    <a:pt x="31" y="63"/>
                    <a:pt x="32" y="63"/>
                    <a:pt x="32" y="64"/>
                  </a:cubicBezTo>
                  <a:cubicBezTo>
                    <a:pt x="31" y="64"/>
                    <a:pt x="31" y="64"/>
                    <a:pt x="31" y="64"/>
                  </a:cubicBezTo>
                  <a:cubicBezTo>
                    <a:pt x="31" y="63"/>
                    <a:pt x="31" y="64"/>
                    <a:pt x="31" y="63"/>
                  </a:cubicBezTo>
                  <a:cubicBezTo>
                    <a:pt x="31" y="63"/>
                    <a:pt x="32" y="63"/>
                    <a:pt x="32" y="62"/>
                  </a:cubicBezTo>
                  <a:cubicBezTo>
                    <a:pt x="31" y="62"/>
                    <a:pt x="31" y="63"/>
                    <a:pt x="31" y="63"/>
                  </a:cubicBezTo>
                  <a:cubicBezTo>
                    <a:pt x="31" y="64"/>
                    <a:pt x="31" y="64"/>
                    <a:pt x="31" y="64"/>
                  </a:cubicBezTo>
                  <a:cubicBezTo>
                    <a:pt x="31" y="64"/>
                    <a:pt x="31" y="64"/>
                    <a:pt x="31" y="64"/>
                  </a:cubicBezTo>
                  <a:cubicBezTo>
                    <a:pt x="31" y="65"/>
                    <a:pt x="31" y="65"/>
                    <a:pt x="32" y="66"/>
                  </a:cubicBezTo>
                  <a:cubicBezTo>
                    <a:pt x="32" y="65"/>
                    <a:pt x="32" y="63"/>
                    <a:pt x="32" y="62"/>
                  </a:cubicBezTo>
                  <a:cubicBezTo>
                    <a:pt x="31" y="63"/>
                    <a:pt x="32" y="63"/>
                    <a:pt x="31" y="63"/>
                  </a:cubicBezTo>
                  <a:close/>
                  <a:moveTo>
                    <a:pt x="42" y="64"/>
                  </a:moveTo>
                  <a:cubicBezTo>
                    <a:pt x="41" y="64"/>
                    <a:pt x="41" y="65"/>
                    <a:pt x="41" y="65"/>
                  </a:cubicBezTo>
                  <a:cubicBezTo>
                    <a:pt x="41" y="64"/>
                    <a:pt x="41" y="65"/>
                    <a:pt x="41" y="65"/>
                  </a:cubicBezTo>
                  <a:cubicBezTo>
                    <a:pt x="42" y="64"/>
                    <a:pt x="44" y="63"/>
                    <a:pt x="43" y="62"/>
                  </a:cubicBezTo>
                  <a:cubicBezTo>
                    <a:pt x="42" y="63"/>
                    <a:pt x="42" y="64"/>
                    <a:pt x="41" y="65"/>
                  </a:cubicBezTo>
                  <a:cubicBezTo>
                    <a:pt x="41" y="64"/>
                    <a:pt x="42" y="64"/>
                    <a:pt x="42" y="64"/>
                  </a:cubicBezTo>
                  <a:close/>
                  <a:moveTo>
                    <a:pt x="35" y="65"/>
                  </a:moveTo>
                  <a:cubicBezTo>
                    <a:pt x="35" y="65"/>
                    <a:pt x="36" y="64"/>
                    <a:pt x="36" y="63"/>
                  </a:cubicBezTo>
                  <a:cubicBezTo>
                    <a:pt x="36" y="63"/>
                    <a:pt x="36" y="62"/>
                    <a:pt x="36" y="62"/>
                  </a:cubicBezTo>
                  <a:cubicBezTo>
                    <a:pt x="35" y="63"/>
                    <a:pt x="35" y="64"/>
                    <a:pt x="35" y="65"/>
                  </a:cubicBezTo>
                  <a:close/>
                  <a:moveTo>
                    <a:pt x="37" y="64"/>
                  </a:moveTo>
                  <a:cubicBezTo>
                    <a:pt x="38" y="64"/>
                    <a:pt x="38" y="64"/>
                    <a:pt x="38" y="64"/>
                  </a:cubicBezTo>
                  <a:cubicBezTo>
                    <a:pt x="38" y="64"/>
                    <a:pt x="39" y="63"/>
                    <a:pt x="39" y="63"/>
                  </a:cubicBezTo>
                  <a:cubicBezTo>
                    <a:pt x="39" y="63"/>
                    <a:pt x="39" y="62"/>
                    <a:pt x="38" y="62"/>
                  </a:cubicBezTo>
                  <a:cubicBezTo>
                    <a:pt x="38" y="63"/>
                    <a:pt x="37" y="63"/>
                    <a:pt x="37" y="64"/>
                  </a:cubicBezTo>
                  <a:close/>
                  <a:moveTo>
                    <a:pt x="57" y="64"/>
                  </a:moveTo>
                  <a:cubicBezTo>
                    <a:pt x="57" y="64"/>
                    <a:pt x="57" y="64"/>
                    <a:pt x="58" y="64"/>
                  </a:cubicBezTo>
                  <a:cubicBezTo>
                    <a:pt x="58" y="64"/>
                    <a:pt x="59" y="63"/>
                    <a:pt x="59" y="63"/>
                  </a:cubicBezTo>
                  <a:cubicBezTo>
                    <a:pt x="58" y="63"/>
                    <a:pt x="58" y="63"/>
                    <a:pt x="57" y="64"/>
                  </a:cubicBezTo>
                  <a:close/>
                  <a:moveTo>
                    <a:pt x="63" y="64"/>
                  </a:moveTo>
                  <a:cubicBezTo>
                    <a:pt x="63" y="64"/>
                    <a:pt x="63" y="64"/>
                    <a:pt x="64" y="64"/>
                  </a:cubicBezTo>
                  <a:cubicBezTo>
                    <a:pt x="63" y="63"/>
                    <a:pt x="63" y="63"/>
                    <a:pt x="63" y="63"/>
                  </a:cubicBezTo>
                  <a:cubicBezTo>
                    <a:pt x="63" y="63"/>
                    <a:pt x="63" y="64"/>
                    <a:pt x="63" y="64"/>
                  </a:cubicBezTo>
                  <a:close/>
                  <a:moveTo>
                    <a:pt x="50" y="65"/>
                  </a:moveTo>
                  <a:cubicBezTo>
                    <a:pt x="50" y="66"/>
                    <a:pt x="50" y="66"/>
                    <a:pt x="51" y="67"/>
                  </a:cubicBezTo>
                  <a:cubicBezTo>
                    <a:pt x="52" y="67"/>
                    <a:pt x="52" y="66"/>
                    <a:pt x="52" y="65"/>
                  </a:cubicBezTo>
                  <a:cubicBezTo>
                    <a:pt x="52" y="64"/>
                    <a:pt x="52" y="63"/>
                    <a:pt x="51" y="63"/>
                  </a:cubicBezTo>
                  <a:cubicBezTo>
                    <a:pt x="51" y="64"/>
                    <a:pt x="50" y="64"/>
                    <a:pt x="50" y="65"/>
                  </a:cubicBezTo>
                  <a:close/>
                  <a:moveTo>
                    <a:pt x="46" y="65"/>
                  </a:moveTo>
                  <a:cubicBezTo>
                    <a:pt x="47" y="65"/>
                    <a:pt x="47" y="66"/>
                    <a:pt x="47" y="66"/>
                  </a:cubicBezTo>
                  <a:cubicBezTo>
                    <a:pt x="47" y="66"/>
                    <a:pt x="47" y="66"/>
                    <a:pt x="48" y="66"/>
                  </a:cubicBezTo>
                  <a:cubicBezTo>
                    <a:pt x="48" y="66"/>
                    <a:pt x="48" y="66"/>
                    <a:pt x="48" y="66"/>
                  </a:cubicBezTo>
                  <a:cubicBezTo>
                    <a:pt x="48" y="66"/>
                    <a:pt x="48" y="66"/>
                    <a:pt x="48" y="65"/>
                  </a:cubicBezTo>
                  <a:cubicBezTo>
                    <a:pt x="48" y="65"/>
                    <a:pt x="48" y="64"/>
                    <a:pt x="47" y="63"/>
                  </a:cubicBezTo>
                  <a:cubicBezTo>
                    <a:pt x="47" y="64"/>
                    <a:pt x="46" y="64"/>
                    <a:pt x="46" y="65"/>
                  </a:cubicBezTo>
                  <a:close/>
                  <a:moveTo>
                    <a:pt x="54" y="64"/>
                  </a:moveTo>
                  <a:cubicBezTo>
                    <a:pt x="54" y="65"/>
                    <a:pt x="54" y="65"/>
                    <a:pt x="54" y="65"/>
                  </a:cubicBezTo>
                  <a:cubicBezTo>
                    <a:pt x="54" y="65"/>
                    <a:pt x="55" y="65"/>
                    <a:pt x="54" y="64"/>
                  </a:cubicBezTo>
                  <a:close/>
                  <a:moveTo>
                    <a:pt x="54" y="66"/>
                  </a:moveTo>
                  <a:cubicBezTo>
                    <a:pt x="55" y="66"/>
                    <a:pt x="57" y="64"/>
                    <a:pt x="56" y="63"/>
                  </a:cubicBezTo>
                  <a:cubicBezTo>
                    <a:pt x="55" y="64"/>
                    <a:pt x="54" y="65"/>
                    <a:pt x="54" y="66"/>
                  </a:cubicBezTo>
                  <a:close/>
                  <a:moveTo>
                    <a:pt x="42" y="66"/>
                  </a:moveTo>
                  <a:cubicBezTo>
                    <a:pt x="42" y="65"/>
                    <a:pt x="43" y="65"/>
                    <a:pt x="43" y="65"/>
                  </a:cubicBezTo>
                  <a:cubicBezTo>
                    <a:pt x="43" y="66"/>
                    <a:pt x="42" y="66"/>
                    <a:pt x="42" y="66"/>
                  </a:cubicBezTo>
                  <a:cubicBezTo>
                    <a:pt x="42" y="67"/>
                    <a:pt x="42" y="67"/>
                    <a:pt x="43" y="67"/>
                  </a:cubicBezTo>
                  <a:cubicBezTo>
                    <a:pt x="44" y="66"/>
                    <a:pt x="44" y="66"/>
                    <a:pt x="45" y="65"/>
                  </a:cubicBezTo>
                  <a:cubicBezTo>
                    <a:pt x="45" y="64"/>
                    <a:pt x="45" y="64"/>
                    <a:pt x="44" y="64"/>
                  </a:cubicBezTo>
                  <a:cubicBezTo>
                    <a:pt x="43" y="63"/>
                    <a:pt x="42" y="65"/>
                    <a:pt x="42" y="66"/>
                  </a:cubicBezTo>
                  <a:close/>
                  <a:moveTo>
                    <a:pt x="27" y="67"/>
                  </a:moveTo>
                  <a:cubicBezTo>
                    <a:pt x="27" y="66"/>
                    <a:pt x="28" y="65"/>
                    <a:pt x="28" y="64"/>
                  </a:cubicBezTo>
                  <a:cubicBezTo>
                    <a:pt x="27" y="65"/>
                    <a:pt x="27" y="66"/>
                    <a:pt x="27" y="67"/>
                  </a:cubicBezTo>
                  <a:close/>
                  <a:moveTo>
                    <a:pt x="36" y="67"/>
                  </a:moveTo>
                  <a:cubicBezTo>
                    <a:pt x="36" y="67"/>
                    <a:pt x="37" y="66"/>
                    <a:pt x="37" y="65"/>
                  </a:cubicBezTo>
                  <a:cubicBezTo>
                    <a:pt x="37" y="64"/>
                    <a:pt x="37" y="64"/>
                    <a:pt x="37" y="64"/>
                  </a:cubicBezTo>
                  <a:cubicBezTo>
                    <a:pt x="36" y="65"/>
                    <a:pt x="35" y="66"/>
                    <a:pt x="36" y="67"/>
                  </a:cubicBezTo>
                  <a:close/>
                  <a:moveTo>
                    <a:pt x="58" y="65"/>
                  </a:moveTo>
                  <a:cubicBezTo>
                    <a:pt x="58" y="65"/>
                    <a:pt x="59" y="64"/>
                    <a:pt x="59" y="64"/>
                  </a:cubicBezTo>
                  <a:cubicBezTo>
                    <a:pt x="58" y="64"/>
                    <a:pt x="58" y="65"/>
                    <a:pt x="58" y="65"/>
                  </a:cubicBezTo>
                  <a:close/>
                  <a:moveTo>
                    <a:pt x="39" y="65"/>
                  </a:moveTo>
                  <a:cubicBezTo>
                    <a:pt x="39" y="66"/>
                    <a:pt x="39" y="66"/>
                    <a:pt x="39" y="66"/>
                  </a:cubicBezTo>
                  <a:cubicBezTo>
                    <a:pt x="39" y="66"/>
                    <a:pt x="40" y="65"/>
                    <a:pt x="40" y="65"/>
                  </a:cubicBezTo>
                  <a:cubicBezTo>
                    <a:pt x="40" y="65"/>
                    <a:pt x="40" y="64"/>
                    <a:pt x="40" y="64"/>
                  </a:cubicBezTo>
                  <a:cubicBezTo>
                    <a:pt x="39" y="65"/>
                    <a:pt x="39" y="65"/>
                    <a:pt x="39" y="65"/>
                  </a:cubicBezTo>
                  <a:close/>
                  <a:moveTo>
                    <a:pt x="58" y="66"/>
                  </a:moveTo>
                  <a:cubicBezTo>
                    <a:pt x="59" y="67"/>
                    <a:pt x="59" y="68"/>
                    <a:pt x="59" y="68"/>
                  </a:cubicBezTo>
                  <a:cubicBezTo>
                    <a:pt x="60" y="68"/>
                    <a:pt x="61" y="67"/>
                    <a:pt x="61" y="66"/>
                  </a:cubicBezTo>
                  <a:cubicBezTo>
                    <a:pt x="60" y="67"/>
                    <a:pt x="60" y="65"/>
                    <a:pt x="59" y="64"/>
                  </a:cubicBezTo>
                  <a:cubicBezTo>
                    <a:pt x="59" y="65"/>
                    <a:pt x="58" y="66"/>
                    <a:pt x="58" y="66"/>
                  </a:cubicBezTo>
                  <a:close/>
                  <a:moveTo>
                    <a:pt x="29" y="67"/>
                  </a:moveTo>
                  <a:cubicBezTo>
                    <a:pt x="30" y="66"/>
                    <a:pt x="30" y="66"/>
                    <a:pt x="30" y="65"/>
                  </a:cubicBezTo>
                  <a:cubicBezTo>
                    <a:pt x="30" y="65"/>
                    <a:pt x="30" y="65"/>
                    <a:pt x="30" y="65"/>
                  </a:cubicBezTo>
                  <a:cubicBezTo>
                    <a:pt x="30" y="66"/>
                    <a:pt x="29" y="66"/>
                    <a:pt x="29" y="67"/>
                  </a:cubicBezTo>
                  <a:close/>
                  <a:moveTo>
                    <a:pt x="63" y="65"/>
                  </a:moveTo>
                  <a:cubicBezTo>
                    <a:pt x="63" y="66"/>
                    <a:pt x="62" y="67"/>
                    <a:pt x="63" y="68"/>
                  </a:cubicBezTo>
                  <a:cubicBezTo>
                    <a:pt x="64" y="67"/>
                    <a:pt x="65" y="67"/>
                    <a:pt x="64" y="66"/>
                  </a:cubicBezTo>
                  <a:cubicBezTo>
                    <a:pt x="64" y="66"/>
                    <a:pt x="64" y="65"/>
                    <a:pt x="64" y="65"/>
                  </a:cubicBezTo>
                  <a:cubicBezTo>
                    <a:pt x="64" y="65"/>
                    <a:pt x="63" y="65"/>
                    <a:pt x="63" y="65"/>
                  </a:cubicBezTo>
                  <a:cubicBezTo>
                    <a:pt x="63" y="65"/>
                    <a:pt x="63" y="66"/>
                    <a:pt x="63" y="65"/>
                  </a:cubicBezTo>
                  <a:close/>
                  <a:moveTo>
                    <a:pt x="24" y="69"/>
                  </a:moveTo>
                  <a:cubicBezTo>
                    <a:pt x="25" y="68"/>
                    <a:pt x="26" y="67"/>
                    <a:pt x="26" y="65"/>
                  </a:cubicBezTo>
                  <a:cubicBezTo>
                    <a:pt x="25" y="66"/>
                    <a:pt x="24" y="67"/>
                    <a:pt x="24" y="69"/>
                  </a:cubicBezTo>
                  <a:close/>
                  <a:moveTo>
                    <a:pt x="39" y="67"/>
                  </a:moveTo>
                  <a:cubicBezTo>
                    <a:pt x="40" y="67"/>
                    <a:pt x="40" y="66"/>
                    <a:pt x="41" y="66"/>
                  </a:cubicBezTo>
                  <a:cubicBezTo>
                    <a:pt x="41" y="66"/>
                    <a:pt x="40" y="66"/>
                    <a:pt x="40" y="66"/>
                  </a:cubicBezTo>
                  <a:cubicBezTo>
                    <a:pt x="40" y="66"/>
                    <a:pt x="39" y="66"/>
                    <a:pt x="39" y="67"/>
                  </a:cubicBezTo>
                  <a:close/>
                  <a:moveTo>
                    <a:pt x="43" y="69"/>
                  </a:moveTo>
                  <a:cubicBezTo>
                    <a:pt x="44" y="69"/>
                    <a:pt x="44" y="70"/>
                    <a:pt x="44" y="70"/>
                  </a:cubicBezTo>
                  <a:cubicBezTo>
                    <a:pt x="45" y="69"/>
                    <a:pt x="47" y="67"/>
                    <a:pt x="45" y="66"/>
                  </a:cubicBezTo>
                  <a:cubicBezTo>
                    <a:pt x="45" y="67"/>
                    <a:pt x="43" y="68"/>
                    <a:pt x="43" y="69"/>
                  </a:cubicBezTo>
                  <a:close/>
                  <a:moveTo>
                    <a:pt x="51" y="68"/>
                  </a:moveTo>
                  <a:cubicBezTo>
                    <a:pt x="51" y="68"/>
                    <a:pt x="52" y="69"/>
                    <a:pt x="52" y="69"/>
                  </a:cubicBezTo>
                  <a:cubicBezTo>
                    <a:pt x="53" y="69"/>
                    <a:pt x="53" y="68"/>
                    <a:pt x="54" y="67"/>
                  </a:cubicBezTo>
                  <a:cubicBezTo>
                    <a:pt x="53" y="66"/>
                    <a:pt x="53" y="66"/>
                    <a:pt x="53" y="66"/>
                  </a:cubicBezTo>
                  <a:cubicBezTo>
                    <a:pt x="52" y="66"/>
                    <a:pt x="52" y="67"/>
                    <a:pt x="51" y="68"/>
                  </a:cubicBezTo>
                  <a:close/>
                  <a:moveTo>
                    <a:pt x="55" y="67"/>
                  </a:moveTo>
                  <a:cubicBezTo>
                    <a:pt x="55" y="67"/>
                    <a:pt x="55" y="68"/>
                    <a:pt x="55" y="68"/>
                  </a:cubicBezTo>
                  <a:cubicBezTo>
                    <a:pt x="56" y="67"/>
                    <a:pt x="56" y="66"/>
                    <a:pt x="56" y="66"/>
                  </a:cubicBezTo>
                  <a:cubicBezTo>
                    <a:pt x="56" y="66"/>
                    <a:pt x="55" y="67"/>
                    <a:pt x="55" y="67"/>
                  </a:cubicBezTo>
                  <a:close/>
                  <a:moveTo>
                    <a:pt x="30" y="67"/>
                  </a:moveTo>
                  <a:cubicBezTo>
                    <a:pt x="31" y="68"/>
                    <a:pt x="31" y="67"/>
                    <a:pt x="31" y="67"/>
                  </a:cubicBezTo>
                  <a:cubicBezTo>
                    <a:pt x="31" y="66"/>
                    <a:pt x="31" y="66"/>
                    <a:pt x="30" y="66"/>
                  </a:cubicBezTo>
                  <a:cubicBezTo>
                    <a:pt x="30" y="66"/>
                    <a:pt x="30" y="67"/>
                    <a:pt x="30" y="67"/>
                  </a:cubicBezTo>
                  <a:close/>
                  <a:moveTo>
                    <a:pt x="32" y="67"/>
                  </a:moveTo>
                  <a:cubicBezTo>
                    <a:pt x="32" y="67"/>
                    <a:pt x="33" y="68"/>
                    <a:pt x="33" y="68"/>
                  </a:cubicBezTo>
                  <a:cubicBezTo>
                    <a:pt x="33" y="67"/>
                    <a:pt x="34" y="67"/>
                    <a:pt x="33" y="66"/>
                  </a:cubicBezTo>
                  <a:cubicBezTo>
                    <a:pt x="33" y="66"/>
                    <a:pt x="33" y="67"/>
                    <a:pt x="32" y="67"/>
                  </a:cubicBezTo>
                  <a:close/>
                  <a:moveTo>
                    <a:pt x="48" y="68"/>
                  </a:moveTo>
                  <a:cubicBezTo>
                    <a:pt x="49" y="68"/>
                    <a:pt x="48" y="69"/>
                    <a:pt x="49" y="69"/>
                  </a:cubicBezTo>
                  <a:cubicBezTo>
                    <a:pt x="49" y="69"/>
                    <a:pt x="50" y="68"/>
                    <a:pt x="50" y="68"/>
                  </a:cubicBezTo>
                  <a:cubicBezTo>
                    <a:pt x="49" y="67"/>
                    <a:pt x="50" y="66"/>
                    <a:pt x="49" y="66"/>
                  </a:cubicBezTo>
                  <a:cubicBezTo>
                    <a:pt x="49" y="67"/>
                    <a:pt x="48" y="67"/>
                    <a:pt x="48" y="68"/>
                  </a:cubicBezTo>
                  <a:close/>
                  <a:moveTo>
                    <a:pt x="36" y="68"/>
                  </a:moveTo>
                  <a:cubicBezTo>
                    <a:pt x="37" y="69"/>
                    <a:pt x="36" y="69"/>
                    <a:pt x="37" y="69"/>
                  </a:cubicBezTo>
                  <a:cubicBezTo>
                    <a:pt x="37" y="68"/>
                    <a:pt x="38" y="68"/>
                    <a:pt x="38" y="67"/>
                  </a:cubicBezTo>
                  <a:cubicBezTo>
                    <a:pt x="38" y="66"/>
                    <a:pt x="37" y="68"/>
                    <a:pt x="36" y="68"/>
                  </a:cubicBezTo>
                  <a:close/>
                  <a:moveTo>
                    <a:pt x="40" y="68"/>
                  </a:moveTo>
                  <a:cubicBezTo>
                    <a:pt x="40" y="68"/>
                    <a:pt x="41" y="68"/>
                    <a:pt x="40" y="69"/>
                  </a:cubicBezTo>
                  <a:cubicBezTo>
                    <a:pt x="41" y="69"/>
                    <a:pt x="41" y="69"/>
                    <a:pt x="41" y="69"/>
                  </a:cubicBezTo>
                  <a:cubicBezTo>
                    <a:pt x="42" y="68"/>
                    <a:pt x="42" y="67"/>
                    <a:pt x="41" y="67"/>
                  </a:cubicBezTo>
                  <a:cubicBezTo>
                    <a:pt x="41" y="67"/>
                    <a:pt x="40" y="67"/>
                    <a:pt x="40" y="68"/>
                  </a:cubicBezTo>
                  <a:close/>
                  <a:moveTo>
                    <a:pt x="66" y="70"/>
                  </a:moveTo>
                  <a:cubicBezTo>
                    <a:pt x="66" y="69"/>
                    <a:pt x="66" y="69"/>
                    <a:pt x="67" y="69"/>
                  </a:cubicBezTo>
                  <a:cubicBezTo>
                    <a:pt x="67" y="68"/>
                    <a:pt x="66" y="67"/>
                    <a:pt x="66" y="67"/>
                  </a:cubicBezTo>
                  <a:cubicBezTo>
                    <a:pt x="66" y="67"/>
                    <a:pt x="66" y="68"/>
                    <a:pt x="66" y="68"/>
                  </a:cubicBezTo>
                  <a:cubicBezTo>
                    <a:pt x="65" y="69"/>
                    <a:pt x="66" y="70"/>
                    <a:pt x="66" y="70"/>
                  </a:cubicBezTo>
                  <a:close/>
                  <a:moveTo>
                    <a:pt x="57" y="68"/>
                  </a:moveTo>
                  <a:cubicBezTo>
                    <a:pt x="56" y="68"/>
                    <a:pt x="56" y="68"/>
                    <a:pt x="56" y="68"/>
                  </a:cubicBezTo>
                  <a:cubicBezTo>
                    <a:pt x="57" y="69"/>
                    <a:pt x="56" y="70"/>
                    <a:pt x="57" y="71"/>
                  </a:cubicBezTo>
                  <a:cubicBezTo>
                    <a:pt x="58" y="70"/>
                    <a:pt x="58" y="70"/>
                    <a:pt x="59" y="69"/>
                  </a:cubicBezTo>
                  <a:cubicBezTo>
                    <a:pt x="58" y="69"/>
                    <a:pt x="58" y="67"/>
                    <a:pt x="57" y="67"/>
                  </a:cubicBezTo>
                  <a:cubicBezTo>
                    <a:pt x="57" y="67"/>
                    <a:pt x="56" y="68"/>
                    <a:pt x="57" y="68"/>
                  </a:cubicBezTo>
                  <a:close/>
                  <a:moveTo>
                    <a:pt x="64" y="69"/>
                  </a:moveTo>
                  <a:cubicBezTo>
                    <a:pt x="64" y="69"/>
                    <a:pt x="64" y="70"/>
                    <a:pt x="65" y="70"/>
                  </a:cubicBezTo>
                  <a:cubicBezTo>
                    <a:pt x="65" y="69"/>
                    <a:pt x="65" y="68"/>
                    <a:pt x="65" y="67"/>
                  </a:cubicBezTo>
                  <a:cubicBezTo>
                    <a:pt x="65" y="68"/>
                    <a:pt x="64" y="68"/>
                    <a:pt x="64" y="69"/>
                  </a:cubicBezTo>
                  <a:close/>
                  <a:moveTo>
                    <a:pt x="34" y="68"/>
                  </a:moveTo>
                  <a:cubicBezTo>
                    <a:pt x="35" y="68"/>
                    <a:pt x="35" y="68"/>
                    <a:pt x="35" y="68"/>
                  </a:cubicBezTo>
                  <a:cubicBezTo>
                    <a:pt x="35" y="67"/>
                    <a:pt x="35" y="67"/>
                    <a:pt x="35" y="67"/>
                  </a:cubicBezTo>
                  <a:cubicBezTo>
                    <a:pt x="34" y="67"/>
                    <a:pt x="35" y="68"/>
                    <a:pt x="34" y="68"/>
                  </a:cubicBezTo>
                  <a:close/>
                  <a:moveTo>
                    <a:pt x="37" y="70"/>
                  </a:moveTo>
                  <a:cubicBezTo>
                    <a:pt x="38" y="69"/>
                    <a:pt x="38" y="68"/>
                    <a:pt x="39" y="68"/>
                  </a:cubicBezTo>
                  <a:cubicBezTo>
                    <a:pt x="38" y="68"/>
                    <a:pt x="38" y="69"/>
                    <a:pt x="37" y="70"/>
                  </a:cubicBezTo>
                  <a:close/>
                  <a:moveTo>
                    <a:pt x="27" y="72"/>
                  </a:moveTo>
                  <a:cubicBezTo>
                    <a:pt x="27" y="72"/>
                    <a:pt x="28" y="71"/>
                    <a:pt x="28" y="70"/>
                  </a:cubicBezTo>
                  <a:cubicBezTo>
                    <a:pt x="27" y="70"/>
                    <a:pt x="29" y="68"/>
                    <a:pt x="28" y="68"/>
                  </a:cubicBezTo>
                  <a:cubicBezTo>
                    <a:pt x="27" y="69"/>
                    <a:pt x="26" y="71"/>
                    <a:pt x="27" y="72"/>
                  </a:cubicBezTo>
                  <a:close/>
                  <a:moveTo>
                    <a:pt x="61" y="70"/>
                  </a:moveTo>
                  <a:cubicBezTo>
                    <a:pt x="61" y="70"/>
                    <a:pt x="61" y="70"/>
                    <a:pt x="62" y="69"/>
                  </a:cubicBezTo>
                  <a:cubicBezTo>
                    <a:pt x="61" y="69"/>
                    <a:pt x="62" y="69"/>
                    <a:pt x="61" y="68"/>
                  </a:cubicBezTo>
                  <a:cubicBezTo>
                    <a:pt x="60" y="68"/>
                    <a:pt x="60" y="70"/>
                    <a:pt x="61" y="70"/>
                  </a:cubicBezTo>
                  <a:close/>
                  <a:moveTo>
                    <a:pt x="53" y="71"/>
                  </a:moveTo>
                  <a:cubicBezTo>
                    <a:pt x="53" y="70"/>
                    <a:pt x="54" y="70"/>
                    <a:pt x="55" y="69"/>
                  </a:cubicBezTo>
                  <a:cubicBezTo>
                    <a:pt x="54" y="67"/>
                    <a:pt x="52" y="70"/>
                    <a:pt x="53" y="71"/>
                  </a:cubicBezTo>
                  <a:close/>
                  <a:moveTo>
                    <a:pt x="33" y="69"/>
                  </a:moveTo>
                  <a:cubicBezTo>
                    <a:pt x="33" y="69"/>
                    <a:pt x="34" y="69"/>
                    <a:pt x="34" y="68"/>
                  </a:cubicBezTo>
                  <a:cubicBezTo>
                    <a:pt x="33" y="68"/>
                    <a:pt x="33" y="69"/>
                    <a:pt x="33" y="69"/>
                  </a:cubicBezTo>
                  <a:close/>
                  <a:moveTo>
                    <a:pt x="38" y="71"/>
                  </a:moveTo>
                  <a:cubicBezTo>
                    <a:pt x="39" y="70"/>
                    <a:pt x="39" y="69"/>
                    <a:pt x="40" y="69"/>
                  </a:cubicBezTo>
                  <a:cubicBezTo>
                    <a:pt x="40" y="69"/>
                    <a:pt x="40" y="69"/>
                    <a:pt x="39" y="69"/>
                  </a:cubicBezTo>
                  <a:cubicBezTo>
                    <a:pt x="39" y="69"/>
                    <a:pt x="38" y="70"/>
                    <a:pt x="38" y="71"/>
                  </a:cubicBezTo>
                  <a:close/>
                  <a:moveTo>
                    <a:pt x="45" y="71"/>
                  </a:moveTo>
                  <a:cubicBezTo>
                    <a:pt x="46" y="71"/>
                    <a:pt x="46" y="72"/>
                    <a:pt x="46" y="72"/>
                  </a:cubicBezTo>
                  <a:cubicBezTo>
                    <a:pt x="47" y="71"/>
                    <a:pt x="48" y="71"/>
                    <a:pt x="48" y="70"/>
                  </a:cubicBezTo>
                  <a:cubicBezTo>
                    <a:pt x="48" y="70"/>
                    <a:pt x="48" y="69"/>
                    <a:pt x="47" y="69"/>
                  </a:cubicBezTo>
                  <a:cubicBezTo>
                    <a:pt x="46" y="69"/>
                    <a:pt x="46" y="70"/>
                    <a:pt x="45" y="71"/>
                  </a:cubicBezTo>
                  <a:close/>
                  <a:moveTo>
                    <a:pt x="41" y="70"/>
                  </a:moveTo>
                  <a:cubicBezTo>
                    <a:pt x="42" y="71"/>
                    <a:pt x="42" y="71"/>
                    <a:pt x="43" y="72"/>
                  </a:cubicBezTo>
                  <a:cubicBezTo>
                    <a:pt x="43" y="71"/>
                    <a:pt x="43" y="71"/>
                    <a:pt x="44" y="71"/>
                  </a:cubicBezTo>
                  <a:cubicBezTo>
                    <a:pt x="43" y="70"/>
                    <a:pt x="43" y="69"/>
                    <a:pt x="42" y="69"/>
                  </a:cubicBezTo>
                  <a:cubicBezTo>
                    <a:pt x="42" y="69"/>
                    <a:pt x="42" y="70"/>
                    <a:pt x="41" y="70"/>
                  </a:cubicBezTo>
                  <a:close/>
                  <a:moveTo>
                    <a:pt x="49" y="70"/>
                  </a:moveTo>
                  <a:cubicBezTo>
                    <a:pt x="50" y="70"/>
                    <a:pt x="50" y="71"/>
                    <a:pt x="50" y="71"/>
                  </a:cubicBezTo>
                  <a:cubicBezTo>
                    <a:pt x="51" y="71"/>
                    <a:pt x="51" y="71"/>
                    <a:pt x="51" y="70"/>
                  </a:cubicBezTo>
                  <a:cubicBezTo>
                    <a:pt x="51" y="69"/>
                    <a:pt x="50" y="69"/>
                    <a:pt x="49" y="70"/>
                  </a:cubicBezTo>
                  <a:close/>
                  <a:moveTo>
                    <a:pt x="35" y="71"/>
                  </a:moveTo>
                  <a:cubicBezTo>
                    <a:pt x="35" y="71"/>
                    <a:pt x="35" y="71"/>
                    <a:pt x="35" y="71"/>
                  </a:cubicBezTo>
                  <a:cubicBezTo>
                    <a:pt x="35" y="71"/>
                    <a:pt x="36" y="70"/>
                    <a:pt x="36" y="70"/>
                  </a:cubicBezTo>
                  <a:cubicBezTo>
                    <a:pt x="36" y="69"/>
                    <a:pt x="36" y="69"/>
                    <a:pt x="36" y="69"/>
                  </a:cubicBezTo>
                  <a:cubicBezTo>
                    <a:pt x="35" y="70"/>
                    <a:pt x="35" y="70"/>
                    <a:pt x="35" y="71"/>
                  </a:cubicBezTo>
                  <a:close/>
                  <a:moveTo>
                    <a:pt x="39" y="71"/>
                  </a:moveTo>
                  <a:cubicBezTo>
                    <a:pt x="38" y="71"/>
                    <a:pt x="38" y="71"/>
                    <a:pt x="38" y="71"/>
                  </a:cubicBezTo>
                  <a:cubicBezTo>
                    <a:pt x="38" y="72"/>
                    <a:pt x="39" y="71"/>
                    <a:pt x="39" y="72"/>
                  </a:cubicBezTo>
                  <a:cubicBezTo>
                    <a:pt x="39" y="71"/>
                    <a:pt x="40" y="71"/>
                    <a:pt x="40" y="70"/>
                  </a:cubicBezTo>
                  <a:cubicBezTo>
                    <a:pt x="40" y="70"/>
                    <a:pt x="40" y="69"/>
                    <a:pt x="40" y="69"/>
                  </a:cubicBezTo>
                  <a:cubicBezTo>
                    <a:pt x="40" y="70"/>
                    <a:pt x="38" y="70"/>
                    <a:pt x="39" y="71"/>
                  </a:cubicBezTo>
                  <a:close/>
                  <a:moveTo>
                    <a:pt x="54" y="71"/>
                  </a:moveTo>
                  <a:cubicBezTo>
                    <a:pt x="54" y="72"/>
                    <a:pt x="54" y="73"/>
                    <a:pt x="55" y="73"/>
                  </a:cubicBezTo>
                  <a:cubicBezTo>
                    <a:pt x="56" y="73"/>
                    <a:pt x="56" y="70"/>
                    <a:pt x="55" y="70"/>
                  </a:cubicBezTo>
                  <a:cubicBezTo>
                    <a:pt x="55" y="70"/>
                    <a:pt x="54" y="71"/>
                    <a:pt x="54" y="71"/>
                  </a:cubicBezTo>
                  <a:close/>
                  <a:moveTo>
                    <a:pt x="32" y="71"/>
                  </a:moveTo>
                  <a:cubicBezTo>
                    <a:pt x="33" y="71"/>
                    <a:pt x="33" y="70"/>
                    <a:pt x="33" y="70"/>
                  </a:cubicBezTo>
                  <a:cubicBezTo>
                    <a:pt x="33" y="70"/>
                    <a:pt x="32" y="70"/>
                    <a:pt x="32" y="71"/>
                  </a:cubicBezTo>
                  <a:close/>
                  <a:moveTo>
                    <a:pt x="64" y="72"/>
                  </a:moveTo>
                  <a:cubicBezTo>
                    <a:pt x="64" y="72"/>
                    <a:pt x="64" y="72"/>
                    <a:pt x="64" y="72"/>
                  </a:cubicBezTo>
                  <a:cubicBezTo>
                    <a:pt x="64" y="71"/>
                    <a:pt x="63" y="70"/>
                    <a:pt x="63" y="70"/>
                  </a:cubicBezTo>
                  <a:cubicBezTo>
                    <a:pt x="63" y="71"/>
                    <a:pt x="63" y="72"/>
                    <a:pt x="64" y="72"/>
                  </a:cubicBezTo>
                  <a:close/>
                  <a:moveTo>
                    <a:pt x="36" y="72"/>
                  </a:moveTo>
                  <a:cubicBezTo>
                    <a:pt x="36" y="71"/>
                    <a:pt x="37" y="71"/>
                    <a:pt x="36" y="70"/>
                  </a:cubicBezTo>
                  <a:cubicBezTo>
                    <a:pt x="36" y="71"/>
                    <a:pt x="35" y="71"/>
                    <a:pt x="36" y="72"/>
                  </a:cubicBezTo>
                  <a:close/>
                  <a:moveTo>
                    <a:pt x="29" y="73"/>
                  </a:moveTo>
                  <a:cubicBezTo>
                    <a:pt x="30" y="72"/>
                    <a:pt x="30" y="72"/>
                    <a:pt x="31" y="71"/>
                  </a:cubicBezTo>
                  <a:cubicBezTo>
                    <a:pt x="30" y="71"/>
                    <a:pt x="31" y="70"/>
                    <a:pt x="30" y="70"/>
                  </a:cubicBezTo>
                  <a:cubicBezTo>
                    <a:pt x="30" y="71"/>
                    <a:pt x="29" y="71"/>
                    <a:pt x="29" y="73"/>
                  </a:cubicBezTo>
                  <a:close/>
                  <a:moveTo>
                    <a:pt x="58" y="72"/>
                  </a:moveTo>
                  <a:cubicBezTo>
                    <a:pt x="58" y="72"/>
                    <a:pt x="58" y="71"/>
                    <a:pt x="58" y="71"/>
                  </a:cubicBezTo>
                  <a:cubicBezTo>
                    <a:pt x="59" y="71"/>
                    <a:pt x="59" y="72"/>
                    <a:pt x="59" y="72"/>
                  </a:cubicBezTo>
                  <a:cubicBezTo>
                    <a:pt x="60" y="72"/>
                    <a:pt x="59" y="71"/>
                    <a:pt x="59" y="70"/>
                  </a:cubicBezTo>
                  <a:cubicBezTo>
                    <a:pt x="59" y="71"/>
                    <a:pt x="57" y="71"/>
                    <a:pt x="58" y="72"/>
                  </a:cubicBezTo>
                  <a:close/>
                  <a:moveTo>
                    <a:pt x="62" y="72"/>
                  </a:moveTo>
                  <a:cubicBezTo>
                    <a:pt x="61" y="71"/>
                    <a:pt x="62" y="71"/>
                    <a:pt x="62" y="71"/>
                  </a:cubicBezTo>
                  <a:cubicBezTo>
                    <a:pt x="61" y="71"/>
                    <a:pt x="61" y="72"/>
                    <a:pt x="62" y="72"/>
                  </a:cubicBezTo>
                  <a:close/>
                  <a:moveTo>
                    <a:pt x="21" y="79"/>
                  </a:moveTo>
                  <a:cubicBezTo>
                    <a:pt x="22" y="77"/>
                    <a:pt x="24" y="74"/>
                    <a:pt x="24" y="72"/>
                  </a:cubicBezTo>
                  <a:cubicBezTo>
                    <a:pt x="24" y="72"/>
                    <a:pt x="24" y="71"/>
                    <a:pt x="23" y="71"/>
                  </a:cubicBezTo>
                  <a:cubicBezTo>
                    <a:pt x="23" y="74"/>
                    <a:pt x="22" y="76"/>
                    <a:pt x="21" y="79"/>
                  </a:cubicBezTo>
                  <a:close/>
                  <a:moveTo>
                    <a:pt x="66" y="72"/>
                  </a:moveTo>
                  <a:cubicBezTo>
                    <a:pt x="66" y="72"/>
                    <a:pt x="66" y="72"/>
                    <a:pt x="66" y="72"/>
                  </a:cubicBezTo>
                  <a:cubicBezTo>
                    <a:pt x="66" y="72"/>
                    <a:pt x="67" y="71"/>
                    <a:pt x="66" y="71"/>
                  </a:cubicBezTo>
                  <a:cubicBezTo>
                    <a:pt x="66" y="71"/>
                    <a:pt x="66" y="71"/>
                    <a:pt x="66" y="72"/>
                  </a:cubicBezTo>
                  <a:close/>
                  <a:moveTo>
                    <a:pt x="25" y="73"/>
                  </a:moveTo>
                  <a:cubicBezTo>
                    <a:pt x="25" y="73"/>
                    <a:pt x="26" y="72"/>
                    <a:pt x="26" y="71"/>
                  </a:cubicBezTo>
                  <a:cubicBezTo>
                    <a:pt x="26" y="72"/>
                    <a:pt x="25" y="73"/>
                    <a:pt x="25" y="73"/>
                  </a:cubicBezTo>
                  <a:close/>
                  <a:moveTo>
                    <a:pt x="39" y="73"/>
                  </a:moveTo>
                  <a:cubicBezTo>
                    <a:pt x="40" y="73"/>
                    <a:pt x="40" y="74"/>
                    <a:pt x="40" y="74"/>
                  </a:cubicBezTo>
                  <a:cubicBezTo>
                    <a:pt x="41" y="74"/>
                    <a:pt x="42" y="73"/>
                    <a:pt x="42" y="73"/>
                  </a:cubicBezTo>
                  <a:cubicBezTo>
                    <a:pt x="42" y="72"/>
                    <a:pt x="41" y="71"/>
                    <a:pt x="41" y="71"/>
                  </a:cubicBezTo>
                  <a:cubicBezTo>
                    <a:pt x="40" y="71"/>
                    <a:pt x="40" y="72"/>
                    <a:pt x="39" y="73"/>
                  </a:cubicBezTo>
                  <a:close/>
                  <a:moveTo>
                    <a:pt x="51" y="73"/>
                  </a:moveTo>
                  <a:cubicBezTo>
                    <a:pt x="52" y="73"/>
                    <a:pt x="52" y="72"/>
                    <a:pt x="52" y="72"/>
                  </a:cubicBezTo>
                  <a:cubicBezTo>
                    <a:pt x="52" y="71"/>
                    <a:pt x="52" y="71"/>
                    <a:pt x="52" y="71"/>
                  </a:cubicBezTo>
                  <a:cubicBezTo>
                    <a:pt x="51" y="71"/>
                    <a:pt x="51" y="72"/>
                    <a:pt x="51" y="73"/>
                  </a:cubicBezTo>
                  <a:close/>
                  <a:moveTo>
                    <a:pt x="47" y="73"/>
                  </a:moveTo>
                  <a:cubicBezTo>
                    <a:pt x="47" y="74"/>
                    <a:pt x="47" y="74"/>
                    <a:pt x="48" y="74"/>
                  </a:cubicBezTo>
                  <a:cubicBezTo>
                    <a:pt x="48" y="74"/>
                    <a:pt x="49" y="73"/>
                    <a:pt x="50" y="72"/>
                  </a:cubicBezTo>
                  <a:cubicBezTo>
                    <a:pt x="49" y="70"/>
                    <a:pt x="47" y="72"/>
                    <a:pt x="47" y="73"/>
                  </a:cubicBezTo>
                  <a:close/>
                  <a:moveTo>
                    <a:pt x="37" y="72"/>
                  </a:moveTo>
                  <a:cubicBezTo>
                    <a:pt x="37" y="72"/>
                    <a:pt x="38" y="72"/>
                    <a:pt x="37" y="71"/>
                  </a:cubicBezTo>
                  <a:cubicBezTo>
                    <a:pt x="37" y="71"/>
                    <a:pt x="36" y="72"/>
                    <a:pt x="37" y="72"/>
                  </a:cubicBezTo>
                  <a:close/>
                  <a:moveTo>
                    <a:pt x="63" y="73"/>
                  </a:moveTo>
                  <a:cubicBezTo>
                    <a:pt x="63" y="73"/>
                    <a:pt x="63" y="73"/>
                    <a:pt x="63" y="72"/>
                  </a:cubicBezTo>
                  <a:cubicBezTo>
                    <a:pt x="63" y="72"/>
                    <a:pt x="63" y="71"/>
                    <a:pt x="62" y="72"/>
                  </a:cubicBezTo>
                  <a:cubicBezTo>
                    <a:pt x="63" y="72"/>
                    <a:pt x="62" y="73"/>
                    <a:pt x="63" y="73"/>
                  </a:cubicBezTo>
                  <a:close/>
                  <a:moveTo>
                    <a:pt x="43" y="73"/>
                  </a:moveTo>
                  <a:cubicBezTo>
                    <a:pt x="44" y="73"/>
                    <a:pt x="44" y="74"/>
                    <a:pt x="44" y="74"/>
                  </a:cubicBezTo>
                  <a:cubicBezTo>
                    <a:pt x="45" y="74"/>
                    <a:pt x="45" y="73"/>
                    <a:pt x="45" y="73"/>
                  </a:cubicBezTo>
                  <a:cubicBezTo>
                    <a:pt x="45" y="73"/>
                    <a:pt x="45" y="72"/>
                    <a:pt x="44" y="72"/>
                  </a:cubicBezTo>
                  <a:cubicBezTo>
                    <a:pt x="44" y="72"/>
                    <a:pt x="43" y="72"/>
                    <a:pt x="43" y="73"/>
                  </a:cubicBezTo>
                  <a:close/>
                  <a:moveTo>
                    <a:pt x="36" y="74"/>
                  </a:moveTo>
                  <a:cubicBezTo>
                    <a:pt x="37" y="74"/>
                    <a:pt x="37" y="74"/>
                    <a:pt x="37" y="74"/>
                  </a:cubicBezTo>
                  <a:cubicBezTo>
                    <a:pt x="37" y="74"/>
                    <a:pt x="38" y="73"/>
                    <a:pt x="38" y="72"/>
                  </a:cubicBezTo>
                  <a:cubicBezTo>
                    <a:pt x="37" y="72"/>
                    <a:pt x="37" y="73"/>
                    <a:pt x="36" y="74"/>
                  </a:cubicBezTo>
                  <a:close/>
                  <a:moveTo>
                    <a:pt x="33" y="73"/>
                  </a:moveTo>
                  <a:cubicBezTo>
                    <a:pt x="34" y="73"/>
                    <a:pt x="34" y="73"/>
                    <a:pt x="34" y="72"/>
                  </a:cubicBezTo>
                  <a:cubicBezTo>
                    <a:pt x="33" y="72"/>
                    <a:pt x="33" y="73"/>
                    <a:pt x="33" y="73"/>
                  </a:cubicBezTo>
                  <a:close/>
                  <a:moveTo>
                    <a:pt x="67" y="73"/>
                  </a:moveTo>
                  <a:cubicBezTo>
                    <a:pt x="67" y="73"/>
                    <a:pt x="67" y="73"/>
                    <a:pt x="67" y="72"/>
                  </a:cubicBezTo>
                  <a:cubicBezTo>
                    <a:pt x="67" y="72"/>
                    <a:pt x="67" y="72"/>
                    <a:pt x="67" y="72"/>
                  </a:cubicBezTo>
                  <a:cubicBezTo>
                    <a:pt x="67" y="73"/>
                    <a:pt x="67" y="73"/>
                    <a:pt x="67" y="73"/>
                  </a:cubicBezTo>
                  <a:close/>
                  <a:moveTo>
                    <a:pt x="53" y="73"/>
                  </a:moveTo>
                  <a:cubicBezTo>
                    <a:pt x="53" y="74"/>
                    <a:pt x="52" y="75"/>
                    <a:pt x="53" y="75"/>
                  </a:cubicBezTo>
                  <a:cubicBezTo>
                    <a:pt x="54" y="75"/>
                    <a:pt x="54" y="75"/>
                    <a:pt x="54" y="74"/>
                  </a:cubicBezTo>
                  <a:cubicBezTo>
                    <a:pt x="54" y="74"/>
                    <a:pt x="53" y="73"/>
                    <a:pt x="53" y="73"/>
                  </a:cubicBezTo>
                  <a:close/>
                  <a:moveTo>
                    <a:pt x="53" y="73"/>
                  </a:moveTo>
                  <a:cubicBezTo>
                    <a:pt x="53" y="73"/>
                    <a:pt x="53" y="72"/>
                    <a:pt x="53" y="73"/>
                  </a:cubicBezTo>
                  <a:cubicBezTo>
                    <a:pt x="53" y="73"/>
                    <a:pt x="52" y="73"/>
                    <a:pt x="53" y="73"/>
                  </a:cubicBezTo>
                  <a:cubicBezTo>
                    <a:pt x="53" y="73"/>
                    <a:pt x="53" y="73"/>
                    <a:pt x="53" y="73"/>
                  </a:cubicBezTo>
                  <a:close/>
                  <a:moveTo>
                    <a:pt x="34" y="74"/>
                  </a:moveTo>
                  <a:cubicBezTo>
                    <a:pt x="35" y="73"/>
                    <a:pt x="35" y="73"/>
                    <a:pt x="35" y="73"/>
                  </a:cubicBezTo>
                  <a:cubicBezTo>
                    <a:pt x="35" y="73"/>
                    <a:pt x="34" y="73"/>
                    <a:pt x="34" y="74"/>
                  </a:cubicBezTo>
                  <a:close/>
                  <a:moveTo>
                    <a:pt x="59" y="74"/>
                  </a:moveTo>
                  <a:cubicBezTo>
                    <a:pt x="59" y="75"/>
                    <a:pt x="60" y="75"/>
                    <a:pt x="60" y="76"/>
                  </a:cubicBezTo>
                  <a:cubicBezTo>
                    <a:pt x="62" y="75"/>
                    <a:pt x="60" y="73"/>
                    <a:pt x="60" y="73"/>
                  </a:cubicBezTo>
                  <a:cubicBezTo>
                    <a:pt x="60" y="73"/>
                    <a:pt x="59" y="73"/>
                    <a:pt x="59" y="74"/>
                  </a:cubicBezTo>
                  <a:close/>
                  <a:moveTo>
                    <a:pt x="64" y="73"/>
                  </a:moveTo>
                  <a:cubicBezTo>
                    <a:pt x="64" y="73"/>
                    <a:pt x="65" y="73"/>
                    <a:pt x="65" y="73"/>
                  </a:cubicBezTo>
                  <a:cubicBezTo>
                    <a:pt x="65" y="73"/>
                    <a:pt x="64" y="73"/>
                    <a:pt x="64" y="73"/>
                  </a:cubicBezTo>
                  <a:cubicBezTo>
                    <a:pt x="64" y="73"/>
                    <a:pt x="64" y="74"/>
                    <a:pt x="64" y="73"/>
                  </a:cubicBezTo>
                  <a:close/>
                  <a:moveTo>
                    <a:pt x="19" y="74"/>
                  </a:moveTo>
                  <a:cubicBezTo>
                    <a:pt x="19" y="74"/>
                    <a:pt x="20" y="73"/>
                    <a:pt x="19" y="73"/>
                  </a:cubicBezTo>
                  <a:cubicBezTo>
                    <a:pt x="19" y="73"/>
                    <a:pt x="19" y="73"/>
                    <a:pt x="19" y="74"/>
                  </a:cubicBezTo>
                  <a:close/>
                  <a:moveTo>
                    <a:pt x="29" y="74"/>
                  </a:moveTo>
                  <a:cubicBezTo>
                    <a:pt x="30" y="74"/>
                    <a:pt x="30" y="73"/>
                    <a:pt x="30" y="73"/>
                  </a:cubicBezTo>
                  <a:cubicBezTo>
                    <a:pt x="30" y="74"/>
                    <a:pt x="29" y="74"/>
                    <a:pt x="29" y="74"/>
                  </a:cubicBezTo>
                  <a:close/>
                  <a:moveTo>
                    <a:pt x="49" y="74"/>
                  </a:moveTo>
                  <a:cubicBezTo>
                    <a:pt x="49" y="74"/>
                    <a:pt x="48" y="75"/>
                    <a:pt x="48" y="75"/>
                  </a:cubicBezTo>
                  <a:cubicBezTo>
                    <a:pt x="48" y="76"/>
                    <a:pt x="48" y="76"/>
                    <a:pt x="49" y="76"/>
                  </a:cubicBezTo>
                  <a:cubicBezTo>
                    <a:pt x="49" y="75"/>
                    <a:pt x="50" y="74"/>
                    <a:pt x="51" y="73"/>
                  </a:cubicBezTo>
                  <a:cubicBezTo>
                    <a:pt x="50" y="73"/>
                    <a:pt x="50" y="73"/>
                    <a:pt x="50" y="73"/>
                  </a:cubicBezTo>
                  <a:cubicBezTo>
                    <a:pt x="50" y="73"/>
                    <a:pt x="49" y="74"/>
                    <a:pt x="49" y="74"/>
                  </a:cubicBezTo>
                  <a:close/>
                  <a:moveTo>
                    <a:pt x="56" y="76"/>
                  </a:moveTo>
                  <a:cubicBezTo>
                    <a:pt x="57" y="75"/>
                    <a:pt x="57" y="75"/>
                    <a:pt x="57" y="75"/>
                  </a:cubicBezTo>
                  <a:cubicBezTo>
                    <a:pt x="57" y="74"/>
                    <a:pt x="57" y="73"/>
                    <a:pt x="56" y="73"/>
                  </a:cubicBezTo>
                  <a:cubicBezTo>
                    <a:pt x="56" y="74"/>
                    <a:pt x="56" y="75"/>
                    <a:pt x="56" y="76"/>
                  </a:cubicBezTo>
                  <a:close/>
                  <a:moveTo>
                    <a:pt x="43" y="74"/>
                  </a:moveTo>
                  <a:cubicBezTo>
                    <a:pt x="42" y="74"/>
                    <a:pt x="42" y="75"/>
                    <a:pt x="41" y="76"/>
                  </a:cubicBezTo>
                  <a:cubicBezTo>
                    <a:pt x="41" y="76"/>
                    <a:pt x="42" y="76"/>
                    <a:pt x="42" y="77"/>
                  </a:cubicBezTo>
                  <a:cubicBezTo>
                    <a:pt x="43" y="76"/>
                    <a:pt x="43" y="76"/>
                    <a:pt x="44" y="75"/>
                  </a:cubicBezTo>
                  <a:cubicBezTo>
                    <a:pt x="43" y="75"/>
                    <a:pt x="43" y="74"/>
                    <a:pt x="43" y="74"/>
                  </a:cubicBezTo>
                  <a:close/>
                  <a:moveTo>
                    <a:pt x="64" y="75"/>
                  </a:moveTo>
                  <a:cubicBezTo>
                    <a:pt x="64" y="75"/>
                    <a:pt x="64" y="75"/>
                    <a:pt x="64" y="75"/>
                  </a:cubicBezTo>
                  <a:cubicBezTo>
                    <a:pt x="64" y="75"/>
                    <a:pt x="64" y="74"/>
                    <a:pt x="64" y="74"/>
                  </a:cubicBezTo>
                  <a:cubicBezTo>
                    <a:pt x="64" y="74"/>
                    <a:pt x="64" y="74"/>
                    <a:pt x="63" y="74"/>
                  </a:cubicBezTo>
                  <a:cubicBezTo>
                    <a:pt x="63" y="74"/>
                    <a:pt x="64" y="76"/>
                    <a:pt x="64" y="75"/>
                  </a:cubicBezTo>
                  <a:close/>
                  <a:moveTo>
                    <a:pt x="27" y="76"/>
                  </a:moveTo>
                  <a:cubicBezTo>
                    <a:pt x="28" y="75"/>
                    <a:pt x="28" y="74"/>
                    <a:pt x="27" y="74"/>
                  </a:cubicBezTo>
                  <a:cubicBezTo>
                    <a:pt x="27" y="74"/>
                    <a:pt x="27" y="75"/>
                    <a:pt x="27" y="76"/>
                  </a:cubicBezTo>
                  <a:close/>
                  <a:moveTo>
                    <a:pt x="46" y="76"/>
                  </a:moveTo>
                  <a:cubicBezTo>
                    <a:pt x="46" y="76"/>
                    <a:pt x="47" y="76"/>
                    <a:pt x="47" y="75"/>
                  </a:cubicBezTo>
                  <a:cubicBezTo>
                    <a:pt x="47" y="75"/>
                    <a:pt x="46" y="74"/>
                    <a:pt x="46" y="74"/>
                  </a:cubicBezTo>
                  <a:cubicBezTo>
                    <a:pt x="45" y="74"/>
                    <a:pt x="45" y="75"/>
                    <a:pt x="45" y="75"/>
                  </a:cubicBezTo>
                  <a:cubicBezTo>
                    <a:pt x="45" y="75"/>
                    <a:pt x="45" y="75"/>
                    <a:pt x="45" y="75"/>
                  </a:cubicBezTo>
                  <a:cubicBezTo>
                    <a:pt x="45" y="76"/>
                    <a:pt x="46" y="76"/>
                    <a:pt x="46" y="76"/>
                  </a:cubicBezTo>
                  <a:close/>
                  <a:moveTo>
                    <a:pt x="39" y="77"/>
                  </a:moveTo>
                  <a:cubicBezTo>
                    <a:pt x="40" y="76"/>
                    <a:pt x="40" y="74"/>
                    <a:pt x="39" y="74"/>
                  </a:cubicBezTo>
                  <a:cubicBezTo>
                    <a:pt x="38" y="75"/>
                    <a:pt x="38" y="76"/>
                    <a:pt x="39" y="77"/>
                  </a:cubicBezTo>
                  <a:close/>
                  <a:moveTo>
                    <a:pt x="19" y="75"/>
                  </a:moveTo>
                  <a:cubicBezTo>
                    <a:pt x="19" y="75"/>
                    <a:pt x="19" y="74"/>
                    <a:pt x="19" y="74"/>
                  </a:cubicBezTo>
                  <a:cubicBezTo>
                    <a:pt x="19" y="75"/>
                    <a:pt x="18" y="75"/>
                    <a:pt x="19" y="75"/>
                  </a:cubicBezTo>
                  <a:close/>
                  <a:moveTo>
                    <a:pt x="35" y="76"/>
                  </a:moveTo>
                  <a:cubicBezTo>
                    <a:pt x="35" y="76"/>
                    <a:pt x="36" y="75"/>
                    <a:pt x="36" y="74"/>
                  </a:cubicBezTo>
                  <a:cubicBezTo>
                    <a:pt x="35" y="74"/>
                    <a:pt x="35" y="75"/>
                    <a:pt x="35" y="76"/>
                  </a:cubicBezTo>
                  <a:close/>
                  <a:moveTo>
                    <a:pt x="49" y="77"/>
                  </a:moveTo>
                  <a:cubicBezTo>
                    <a:pt x="50" y="77"/>
                    <a:pt x="50" y="78"/>
                    <a:pt x="50" y="78"/>
                  </a:cubicBezTo>
                  <a:cubicBezTo>
                    <a:pt x="52" y="78"/>
                    <a:pt x="52" y="75"/>
                    <a:pt x="51" y="74"/>
                  </a:cubicBezTo>
                  <a:cubicBezTo>
                    <a:pt x="50" y="75"/>
                    <a:pt x="50" y="76"/>
                    <a:pt x="49" y="77"/>
                  </a:cubicBezTo>
                  <a:close/>
                  <a:moveTo>
                    <a:pt x="19" y="84"/>
                  </a:moveTo>
                  <a:cubicBezTo>
                    <a:pt x="19" y="81"/>
                    <a:pt x="21" y="77"/>
                    <a:pt x="22" y="75"/>
                  </a:cubicBezTo>
                  <a:cubicBezTo>
                    <a:pt x="22" y="75"/>
                    <a:pt x="22" y="74"/>
                    <a:pt x="22" y="75"/>
                  </a:cubicBezTo>
                  <a:cubicBezTo>
                    <a:pt x="21" y="78"/>
                    <a:pt x="19" y="81"/>
                    <a:pt x="19" y="84"/>
                  </a:cubicBezTo>
                  <a:close/>
                  <a:moveTo>
                    <a:pt x="30" y="76"/>
                  </a:moveTo>
                  <a:cubicBezTo>
                    <a:pt x="30" y="75"/>
                    <a:pt x="31" y="75"/>
                    <a:pt x="30" y="75"/>
                  </a:cubicBezTo>
                  <a:cubicBezTo>
                    <a:pt x="30" y="75"/>
                    <a:pt x="29" y="75"/>
                    <a:pt x="30" y="76"/>
                  </a:cubicBezTo>
                  <a:close/>
                  <a:moveTo>
                    <a:pt x="25" y="75"/>
                  </a:moveTo>
                  <a:cubicBezTo>
                    <a:pt x="26" y="82"/>
                    <a:pt x="27" y="89"/>
                    <a:pt x="28" y="95"/>
                  </a:cubicBezTo>
                  <a:cubicBezTo>
                    <a:pt x="28" y="95"/>
                    <a:pt x="27" y="95"/>
                    <a:pt x="27" y="95"/>
                  </a:cubicBezTo>
                  <a:cubicBezTo>
                    <a:pt x="28" y="98"/>
                    <a:pt x="28" y="102"/>
                    <a:pt x="29" y="104"/>
                  </a:cubicBezTo>
                  <a:cubicBezTo>
                    <a:pt x="29" y="104"/>
                    <a:pt x="28" y="104"/>
                    <a:pt x="28" y="105"/>
                  </a:cubicBezTo>
                  <a:cubicBezTo>
                    <a:pt x="29" y="106"/>
                    <a:pt x="29" y="107"/>
                    <a:pt x="29" y="108"/>
                  </a:cubicBezTo>
                  <a:cubicBezTo>
                    <a:pt x="30" y="115"/>
                    <a:pt x="30" y="121"/>
                    <a:pt x="30" y="126"/>
                  </a:cubicBezTo>
                  <a:cubicBezTo>
                    <a:pt x="31" y="130"/>
                    <a:pt x="31" y="135"/>
                    <a:pt x="32" y="139"/>
                  </a:cubicBezTo>
                  <a:cubicBezTo>
                    <a:pt x="31" y="128"/>
                    <a:pt x="30" y="119"/>
                    <a:pt x="30" y="109"/>
                  </a:cubicBezTo>
                  <a:cubicBezTo>
                    <a:pt x="30" y="108"/>
                    <a:pt x="30" y="108"/>
                    <a:pt x="30" y="108"/>
                  </a:cubicBezTo>
                  <a:cubicBezTo>
                    <a:pt x="29" y="97"/>
                    <a:pt x="27" y="84"/>
                    <a:pt x="26" y="75"/>
                  </a:cubicBezTo>
                  <a:cubicBezTo>
                    <a:pt x="26" y="75"/>
                    <a:pt x="25" y="75"/>
                    <a:pt x="25" y="75"/>
                  </a:cubicBezTo>
                  <a:close/>
                  <a:moveTo>
                    <a:pt x="32" y="76"/>
                  </a:moveTo>
                  <a:cubicBezTo>
                    <a:pt x="32" y="76"/>
                    <a:pt x="33" y="75"/>
                    <a:pt x="33" y="75"/>
                  </a:cubicBezTo>
                  <a:cubicBezTo>
                    <a:pt x="33" y="75"/>
                    <a:pt x="32" y="76"/>
                    <a:pt x="32" y="76"/>
                  </a:cubicBezTo>
                  <a:close/>
                  <a:moveTo>
                    <a:pt x="55" y="77"/>
                  </a:moveTo>
                  <a:cubicBezTo>
                    <a:pt x="55" y="76"/>
                    <a:pt x="55" y="75"/>
                    <a:pt x="55" y="75"/>
                  </a:cubicBezTo>
                  <a:cubicBezTo>
                    <a:pt x="54" y="76"/>
                    <a:pt x="55" y="76"/>
                    <a:pt x="55" y="77"/>
                  </a:cubicBezTo>
                  <a:close/>
                  <a:moveTo>
                    <a:pt x="67" y="77"/>
                  </a:moveTo>
                  <a:cubicBezTo>
                    <a:pt x="67" y="76"/>
                    <a:pt x="67" y="75"/>
                    <a:pt x="67" y="75"/>
                  </a:cubicBezTo>
                  <a:cubicBezTo>
                    <a:pt x="67" y="76"/>
                    <a:pt x="66" y="77"/>
                    <a:pt x="67" y="77"/>
                  </a:cubicBezTo>
                  <a:close/>
                  <a:moveTo>
                    <a:pt x="22" y="81"/>
                  </a:moveTo>
                  <a:cubicBezTo>
                    <a:pt x="22" y="81"/>
                    <a:pt x="23" y="80"/>
                    <a:pt x="23" y="80"/>
                  </a:cubicBezTo>
                  <a:cubicBezTo>
                    <a:pt x="23" y="80"/>
                    <a:pt x="23" y="79"/>
                    <a:pt x="23" y="79"/>
                  </a:cubicBezTo>
                  <a:cubicBezTo>
                    <a:pt x="23" y="78"/>
                    <a:pt x="25" y="77"/>
                    <a:pt x="24" y="75"/>
                  </a:cubicBezTo>
                  <a:cubicBezTo>
                    <a:pt x="23" y="77"/>
                    <a:pt x="23" y="79"/>
                    <a:pt x="22" y="81"/>
                  </a:cubicBezTo>
                  <a:close/>
                  <a:moveTo>
                    <a:pt x="15" y="93"/>
                  </a:moveTo>
                  <a:cubicBezTo>
                    <a:pt x="17" y="87"/>
                    <a:pt x="19" y="81"/>
                    <a:pt x="20" y="75"/>
                  </a:cubicBezTo>
                  <a:cubicBezTo>
                    <a:pt x="18" y="81"/>
                    <a:pt x="16" y="87"/>
                    <a:pt x="15" y="93"/>
                  </a:cubicBezTo>
                  <a:close/>
                  <a:moveTo>
                    <a:pt x="35" y="77"/>
                  </a:moveTo>
                  <a:cubicBezTo>
                    <a:pt x="36" y="77"/>
                    <a:pt x="37" y="76"/>
                    <a:pt x="37" y="75"/>
                  </a:cubicBezTo>
                  <a:cubicBezTo>
                    <a:pt x="36" y="76"/>
                    <a:pt x="35" y="76"/>
                    <a:pt x="35" y="77"/>
                  </a:cubicBezTo>
                  <a:close/>
                  <a:moveTo>
                    <a:pt x="59" y="77"/>
                  </a:moveTo>
                  <a:cubicBezTo>
                    <a:pt x="60" y="77"/>
                    <a:pt x="59" y="76"/>
                    <a:pt x="59" y="75"/>
                  </a:cubicBezTo>
                  <a:cubicBezTo>
                    <a:pt x="58" y="76"/>
                    <a:pt x="59" y="77"/>
                    <a:pt x="59" y="77"/>
                  </a:cubicBezTo>
                  <a:close/>
                  <a:moveTo>
                    <a:pt x="65" y="76"/>
                  </a:moveTo>
                  <a:cubicBezTo>
                    <a:pt x="65" y="76"/>
                    <a:pt x="65" y="76"/>
                    <a:pt x="66" y="77"/>
                  </a:cubicBezTo>
                  <a:cubicBezTo>
                    <a:pt x="65" y="77"/>
                    <a:pt x="66" y="77"/>
                    <a:pt x="66" y="77"/>
                  </a:cubicBezTo>
                  <a:cubicBezTo>
                    <a:pt x="66" y="76"/>
                    <a:pt x="66" y="75"/>
                    <a:pt x="65" y="75"/>
                  </a:cubicBezTo>
                  <a:cubicBezTo>
                    <a:pt x="65" y="76"/>
                    <a:pt x="66" y="76"/>
                    <a:pt x="65" y="76"/>
                  </a:cubicBezTo>
                  <a:close/>
                  <a:moveTo>
                    <a:pt x="54" y="76"/>
                  </a:moveTo>
                  <a:cubicBezTo>
                    <a:pt x="54" y="77"/>
                    <a:pt x="54" y="77"/>
                    <a:pt x="54" y="78"/>
                  </a:cubicBezTo>
                  <a:cubicBezTo>
                    <a:pt x="55" y="78"/>
                    <a:pt x="55" y="77"/>
                    <a:pt x="55" y="77"/>
                  </a:cubicBezTo>
                  <a:cubicBezTo>
                    <a:pt x="55" y="77"/>
                    <a:pt x="54" y="76"/>
                    <a:pt x="54" y="75"/>
                  </a:cubicBezTo>
                  <a:cubicBezTo>
                    <a:pt x="54" y="76"/>
                    <a:pt x="54" y="76"/>
                    <a:pt x="54" y="76"/>
                  </a:cubicBezTo>
                  <a:close/>
                  <a:moveTo>
                    <a:pt x="43" y="78"/>
                  </a:moveTo>
                  <a:cubicBezTo>
                    <a:pt x="43" y="78"/>
                    <a:pt x="43" y="79"/>
                    <a:pt x="44" y="79"/>
                  </a:cubicBezTo>
                  <a:cubicBezTo>
                    <a:pt x="45" y="78"/>
                    <a:pt x="46" y="77"/>
                    <a:pt x="44" y="76"/>
                  </a:cubicBezTo>
                  <a:cubicBezTo>
                    <a:pt x="44" y="77"/>
                    <a:pt x="43" y="77"/>
                    <a:pt x="43" y="78"/>
                  </a:cubicBezTo>
                  <a:close/>
                  <a:moveTo>
                    <a:pt x="57" y="77"/>
                  </a:moveTo>
                  <a:cubicBezTo>
                    <a:pt x="58" y="77"/>
                    <a:pt x="57" y="76"/>
                    <a:pt x="58" y="76"/>
                  </a:cubicBezTo>
                  <a:cubicBezTo>
                    <a:pt x="57" y="76"/>
                    <a:pt x="57" y="77"/>
                    <a:pt x="57" y="77"/>
                  </a:cubicBezTo>
                  <a:close/>
                  <a:moveTo>
                    <a:pt x="61" y="77"/>
                  </a:moveTo>
                  <a:cubicBezTo>
                    <a:pt x="61" y="77"/>
                    <a:pt x="61" y="77"/>
                    <a:pt x="61" y="77"/>
                  </a:cubicBezTo>
                  <a:cubicBezTo>
                    <a:pt x="61" y="76"/>
                    <a:pt x="62" y="76"/>
                    <a:pt x="61" y="76"/>
                  </a:cubicBezTo>
                  <a:cubicBezTo>
                    <a:pt x="61" y="76"/>
                    <a:pt x="61" y="76"/>
                    <a:pt x="61" y="77"/>
                  </a:cubicBezTo>
                  <a:close/>
                  <a:moveTo>
                    <a:pt x="47" y="78"/>
                  </a:moveTo>
                  <a:cubicBezTo>
                    <a:pt x="47" y="78"/>
                    <a:pt x="47" y="78"/>
                    <a:pt x="47" y="78"/>
                  </a:cubicBezTo>
                  <a:cubicBezTo>
                    <a:pt x="47" y="77"/>
                    <a:pt x="48" y="77"/>
                    <a:pt x="48" y="76"/>
                  </a:cubicBezTo>
                  <a:cubicBezTo>
                    <a:pt x="48" y="76"/>
                    <a:pt x="48" y="76"/>
                    <a:pt x="47" y="76"/>
                  </a:cubicBezTo>
                  <a:cubicBezTo>
                    <a:pt x="47" y="77"/>
                    <a:pt x="46" y="77"/>
                    <a:pt x="47" y="78"/>
                  </a:cubicBezTo>
                  <a:close/>
                  <a:moveTo>
                    <a:pt x="33" y="77"/>
                  </a:moveTo>
                  <a:cubicBezTo>
                    <a:pt x="33" y="77"/>
                    <a:pt x="34" y="76"/>
                    <a:pt x="33" y="76"/>
                  </a:cubicBezTo>
                  <a:cubicBezTo>
                    <a:pt x="33" y="76"/>
                    <a:pt x="33" y="77"/>
                    <a:pt x="33" y="77"/>
                  </a:cubicBezTo>
                  <a:close/>
                  <a:moveTo>
                    <a:pt x="36" y="78"/>
                  </a:moveTo>
                  <a:cubicBezTo>
                    <a:pt x="36" y="79"/>
                    <a:pt x="36" y="79"/>
                    <a:pt x="36" y="79"/>
                  </a:cubicBezTo>
                  <a:cubicBezTo>
                    <a:pt x="37" y="79"/>
                    <a:pt x="38" y="78"/>
                    <a:pt x="38" y="77"/>
                  </a:cubicBezTo>
                  <a:cubicBezTo>
                    <a:pt x="38" y="77"/>
                    <a:pt x="38" y="76"/>
                    <a:pt x="37" y="76"/>
                  </a:cubicBezTo>
                  <a:cubicBezTo>
                    <a:pt x="37" y="77"/>
                    <a:pt x="36" y="77"/>
                    <a:pt x="36" y="78"/>
                  </a:cubicBezTo>
                  <a:close/>
                  <a:moveTo>
                    <a:pt x="63" y="77"/>
                  </a:moveTo>
                  <a:cubicBezTo>
                    <a:pt x="63" y="77"/>
                    <a:pt x="63" y="76"/>
                    <a:pt x="63" y="76"/>
                  </a:cubicBezTo>
                  <a:cubicBezTo>
                    <a:pt x="63" y="76"/>
                    <a:pt x="63" y="77"/>
                    <a:pt x="63" y="77"/>
                  </a:cubicBezTo>
                  <a:close/>
                  <a:moveTo>
                    <a:pt x="31" y="77"/>
                  </a:moveTo>
                  <a:cubicBezTo>
                    <a:pt x="31" y="77"/>
                    <a:pt x="31" y="76"/>
                    <a:pt x="30" y="76"/>
                  </a:cubicBezTo>
                  <a:cubicBezTo>
                    <a:pt x="30" y="77"/>
                    <a:pt x="30" y="77"/>
                    <a:pt x="31" y="77"/>
                  </a:cubicBezTo>
                  <a:close/>
                  <a:moveTo>
                    <a:pt x="40" y="78"/>
                  </a:moveTo>
                  <a:cubicBezTo>
                    <a:pt x="40" y="78"/>
                    <a:pt x="40" y="78"/>
                    <a:pt x="41" y="79"/>
                  </a:cubicBezTo>
                  <a:cubicBezTo>
                    <a:pt x="41" y="78"/>
                    <a:pt x="41" y="78"/>
                    <a:pt x="41" y="78"/>
                  </a:cubicBezTo>
                  <a:cubicBezTo>
                    <a:pt x="41" y="76"/>
                    <a:pt x="40" y="76"/>
                    <a:pt x="40" y="78"/>
                  </a:cubicBezTo>
                  <a:close/>
                  <a:moveTo>
                    <a:pt x="69" y="78"/>
                  </a:moveTo>
                  <a:cubicBezTo>
                    <a:pt x="69" y="77"/>
                    <a:pt x="69" y="76"/>
                    <a:pt x="68" y="76"/>
                  </a:cubicBezTo>
                  <a:cubicBezTo>
                    <a:pt x="69" y="77"/>
                    <a:pt x="69" y="78"/>
                    <a:pt x="69" y="78"/>
                  </a:cubicBezTo>
                  <a:close/>
                  <a:moveTo>
                    <a:pt x="33" y="78"/>
                  </a:moveTo>
                  <a:cubicBezTo>
                    <a:pt x="33" y="78"/>
                    <a:pt x="33" y="78"/>
                    <a:pt x="33" y="78"/>
                  </a:cubicBezTo>
                  <a:cubicBezTo>
                    <a:pt x="34" y="78"/>
                    <a:pt x="34" y="78"/>
                    <a:pt x="34" y="77"/>
                  </a:cubicBezTo>
                  <a:cubicBezTo>
                    <a:pt x="34" y="77"/>
                    <a:pt x="34" y="77"/>
                    <a:pt x="34" y="77"/>
                  </a:cubicBezTo>
                  <a:cubicBezTo>
                    <a:pt x="34" y="77"/>
                    <a:pt x="33" y="77"/>
                    <a:pt x="33" y="78"/>
                  </a:cubicBezTo>
                  <a:close/>
                  <a:moveTo>
                    <a:pt x="57" y="80"/>
                  </a:moveTo>
                  <a:cubicBezTo>
                    <a:pt x="57" y="80"/>
                    <a:pt x="57" y="79"/>
                    <a:pt x="57" y="79"/>
                  </a:cubicBezTo>
                  <a:cubicBezTo>
                    <a:pt x="57" y="78"/>
                    <a:pt x="57" y="78"/>
                    <a:pt x="56" y="77"/>
                  </a:cubicBezTo>
                  <a:cubicBezTo>
                    <a:pt x="56" y="78"/>
                    <a:pt x="57" y="79"/>
                    <a:pt x="57" y="80"/>
                  </a:cubicBezTo>
                  <a:close/>
                  <a:moveTo>
                    <a:pt x="27" y="77"/>
                  </a:moveTo>
                  <a:cubicBezTo>
                    <a:pt x="28" y="78"/>
                    <a:pt x="27" y="79"/>
                    <a:pt x="28" y="79"/>
                  </a:cubicBezTo>
                  <a:cubicBezTo>
                    <a:pt x="28" y="78"/>
                    <a:pt x="28" y="78"/>
                    <a:pt x="29" y="77"/>
                  </a:cubicBezTo>
                  <a:cubicBezTo>
                    <a:pt x="28" y="77"/>
                    <a:pt x="28" y="77"/>
                    <a:pt x="27" y="77"/>
                  </a:cubicBezTo>
                  <a:close/>
                  <a:moveTo>
                    <a:pt x="31" y="78"/>
                  </a:moveTo>
                  <a:cubicBezTo>
                    <a:pt x="31" y="78"/>
                    <a:pt x="31" y="77"/>
                    <a:pt x="31" y="77"/>
                  </a:cubicBezTo>
                  <a:cubicBezTo>
                    <a:pt x="31" y="77"/>
                    <a:pt x="30" y="78"/>
                    <a:pt x="31" y="78"/>
                  </a:cubicBezTo>
                  <a:close/>
                  <a:moveTo>
                    <a:pt x="47" y="79"/>
                  </a:moveTo>
                  <a:cubicBezTo>
                    <a:pt x="48" y="79"/>
                    <a:pt x="48" y="80"/>
                    <a:pt x="49" y="80"/>
                  </a:cubicBezTo>
                  <a:cubicBezTo>
                    <a:pt x="49" y="80"/>
                    <a:pt x="49" y="80"/>
                    <a:pt x="50" y="79"/>
                  </a:cubicBezTo>
                  <a:cubicBezTo>
                    <a:pt x="49" y="79"/>
                    <a:pt x="49" y="78"/>
                    <a:pt x="48" y="77"/>
                  </a:cubicBezTo>
                  <a:cubicBezTo>
                    <a:pt x="48" y="78"/>
                    <a:pt x="47" y="78"/>
                    <a:pt x="47" y="79"/>
                  </a:cubicBezTo>
                  <a:close/>
                  <a:moveTo>
                    <a:pt x="53" y="80"/>
                  </a:moveTo>
                  <a:cubicBezTo>
                    <a:pt x="53" y="79"/>
                    <a:pt x="54" y="79"/>
                    <a:pt x="54" y="78"/>
                  </a:cubicBezTo>
                  <a:cubicBezTo>
                    <a:pt x="53" y="76"/>
                    <a:pt x="52" y="79"/>
                    <a:pt x="53" y="80"/>
                  </a:cubicBezTo>
                  <a:close/>
                  <a:moveTo>
                    <a:pt x="64" y="78"/>
                  </a:moveTo>
                  <a:cubicBezTo>
                    <a:pt x="64" y="78"/>
                    <a:pt x="64" y="77"/>
                    <a:pt x="64" y="77"/>
                  </a:cubicBezTo>
                  <a:cubicBezTo>
                    <a:pt x="64" y="77"/>
                    <a:pt x="63" y="78"/>
                    <a:pt x="63" y="78"/>
                  </a:cubicBezTo>
                  <a:cubicBezTo>
                    <a:pt x="64" y="78"/>
                    <a:pt x="64" y="78"/>
                    <a:pt x="64" y="78"/>
                  </a:cubicBezTo>
                  <a:close/>
                  <a:moveTo>
                    <a:pt x="60" y="78"/>
                  </a:moveTo>
                  <a:cubicBezTo>
                    <a:pt x="60" y="79"/>
                    <a:pt x="60" y="79"/>
                    <a:pt x="61" y="80"/>
                  </a:cubicBezTo>
                  <a:cubicBezTo>
                    <a:pt x="61" y="79"/>
                    <a:pt x="61" y="79"/>
                    <a:pt x="61" y="79"/>
                  </a:cubicBezTo>
                  <a:cubicBezTo>
                    <a:pt x="61" y="79"/>
                    <a:pt x="61" y="78"/>
                    <a:pt x="60" y="77"/>
                  </a:cubicBezTo>
                  <a:cubicBezTo>
                    <a:pt x="60" y="78"/>
                    <a:pt x="59" y="78"/>
                    <a:pt x="60" y="78"/>
                  </a:cubicBezTo>
                  <a:close/>
                  <a:moveTo>
                    <a:pt x="68" y="78"/>
                  </a:moveTo>
                  <a:cubicBezTo>
                    <a:pt x="68" y="78"/>
                    <a:pt x="68" y="79"/>
                    <a:pt x="68" y="80"/>
                  </a:cubicBezTo>
                  <a:cubicBezTo>
                    <a:pt x="68" y="80"/>
                    <a:pt x="69" y="80"/>
                    <a:pt x="69" y="80"/>
                  </a:cubicBezTo>
                  <a:cubicBezTo>
                    <a:pt x="67" y="81"/>
                    <a:pt x="68" y="85"/>
                    <a:pt x="68" y="87"/>
                  </a:cubicBezTo>
                  <a:cubicBezTo>
                    <a:pt x="68" y="87"/>
                    <a:pt x="68" y="87"/>
                    <a:pt x="67" y="87"/>
                  </a:cubicBezTo>
                  <a:cubicBezTo>
                    <a:pt x="67" y="89"/>
                    <a:pt x="67" y="91"/>
                    <a:pt x="68" y="93"/>
                  </a:cubicBezTo>
                  <a:cubicBezTo>
                    <a:pt x="69" y="88"/>
                    <a:pt x="70" y="83"/>
                    <a:pt x="69" y="79"/>
                  </a:cubicBezTo>
                  <a:cubicBezTo>
                    <a:pt x="69" y="79"/>
                    <a:pt x="69" y="78"/>
                    <a:pt x="68" y="78"/>
                  </a:cubicBezTo>
                  <a:close/>
                  <a:moveTo>
                    <a:pt x="34" y="80"/>
                  </a:moveTo>
                  <a:cubicBezTo>
                    <a:pt x="34" y="79"/>
                    <a:pt x="35" y="79"/>
                    <a:pt x="35" y="78"/>
                  </a:cubicBezTo>
                  <a:cubicBezTo>
                    <a:pt x="34" y="78"/>
                    <a:pt x="33" y="79"/>
                    <a:pt x="34" y="80"/>
                  </a:cubicBezTo>
                  <a:close/>
                  <a:moveTo>
                    <a:pt x="37" y="80"/>
                  </a:moveTo>
                  <a:cubicBezTo>
                    <a:pt x="38" y="80"/>
                    <a:pt x="38" y="81"/>
                    <a:pt x="38" y="81"/>
                  </a:cubicBezTo>
                  <a:cubicBezTo>
                    <a:pt x="39" y="81"/>
                    <a:pt x="41" y="79"/>
                    <a:pt x="39" y="78"/>
                  </a:cubicBezTo>
                  <a:cubicBezTo>
                    <a:pt x="38" y="79"/>
                    <a:pt x="38" y="79"/>
                    <a:pt x="37" y="80"/>
                  </a:cubicBezTo>
                  <a:close/>
                  <a:moveTo>
                    <a:pt x="46" y="79"/>
                  </a:moveTo>
                  <a:cubicBezTo>
                    <a:pt x="46" y="79"/>
                    <a:pt x="46" y="79"/>
                    <a:pt x="46" y="78"/>
                  </a:cubicBezTo>
                  <a:cubicBezTo>
                    <a:pt x="46" y="78"/>
                    <a:pt x="46" y="78"/>
                    <a:pt x="45" y="78"/>
                  </a:cubicBezTo>
                  <a:cubicBezTo>
                    <a:pt x="45" y="79"/>
                    <a:pt x="44" y="79"/>
                    <a:pt x="44" y="80"/>
                  </a:cubicBezTo>
                  <a:cubicBezTo>
                    <a:pt x="45" y="80"/>
                    <a:pt x="45" y="79"/>
                    <a:pt x="46" y="79"/>
                  </a:cubicBezTo>
                  <a:close/>
                  <a:moveTo>
                    <a:pt x="51" y="79"/>
                  </a:moveTo>
                  <a:cubicBezTo>
                    <a:pt x="51" y="79"/>
                    <a:pt x="51" y="80"/>
                    <a:pt x="52" y="80"/>
                  </a:cubicBezTo>
                  <a:cubicBezTo>
                    <a:pt x="52" y="79"/>
                    <a:pt x="52" y="79"/>
                    <a:pt x="52" y="78"/>
                  </a:cubicBezTo>
                  <a:cubicBezTo>
                    <a:pt x="51" y="78"/>
                    <a:pt x="51" y="79"/>
                    <a:pt x="51" y="79"/>
                  </a:cubicBezTo>
                  <a:close/>
                  <a:moveTo>
                    <a:pt x="41" y="80"/>
                  </a:moveTo>
                  <a:cubicBezTo>
                    <a:pt x="41" y="80"/>
                    <a:pt x="42" y="81"/>
                    <a:pt x="42" y="81"/>
                  </a:cubicBezTo>
                  <a:cubicBezTo>
                    <a:pt x="42" y="80"/>
                    <a:pt x="43" y="80"/>
                    <a:pt x="43" y="80"/>
                  </a:cubicBezTo>
                  <a:cubicBezTo>
                    <a:pt x="43" y="79"/>
                    <a:pt x="43" y="79"/>
                    <a:pt x="42" y="79"/>
                  </a:cubicBezTo>
                  <a:cubicBezTo>
                    <a:pt x="42" y="79"/>
                    <a:pt x="41" y="79"/>
                    <a:pt x="41" y="80"/>
                  </a:cubicBezTo>
                  <a:close/>
                  <a:moveTo>
                    <a:pt x="59" y="79"/>
                  </a:moveTo>
                  <a:cubicBezTo>
                    <a:pt x="59" y="79"/>
                    <a:pt x="60" y="80"/>
                    <a:pt x="60" y="80"/>
                  </a:cubicBezTo>
                  <a:cubicBezTo>
                    <a:pt x="60" y="80"/>
                    <a:pt x="60" y="79"/>
                    <a:pt x="59" y="79"/>
                  </a:cubicBezTo>
                  <a:cubicBezTo>
                    <a:pt x="59" y="79"/>
                    <a:pt x="59" y="79"/>
                    <a:pt x="59" y="79"/>
                  </a:cubicBezTo>
                  <a:close/>
                  <a:moveTo>
                    <a:pt x="34" y="80"/>
                  </a:moveTo>
                  <a:cubicBezTo>
                    <a:pt x="34" y="81"/>
                    <a:pt x="35" y="81"/>
                    <a:pt x="35" y="82"/>
                  </a:cubicBezTo>
                  <a:cubicBezTo>
                    <a:pt x="35" y="81"/>
                    <a:pt x="36" y="81"/>
                    <a:pt x="36" y="80"/>
                  </a:cubicBezTo>
                  <a:cubicBezTo>
                    <a:pt x="36" y="79"/>
                    <a:pt x="36" y="79"/>
                    <a:pt x="35" y="79"/>
                  </a:cubicBezTo>
                  <a:cubicBezTo>
                    <a:pt x="35" y="79"/>
                    <a:pt x="34" y="80"/>
                    <a:pt x="34" y="80"/>
                  </a:cubicBezTo>
                  <a:close/>
                  <a:moveTo>
                    <a:pt x="32" y="80"/>
                  </a:moveTo>
                  <a:cubicBezTo>
                    <a:pt x="32" y="80"/>
                    <a:pt x="33" y="79"/>
                    <a:pt x="32" y="79"/>
                  </a:cubicBezTo>
                  <a:cubicBezTo>
                    <a:pt x="32" y="79"/>
                    <a:pt x="32" y="80"/>
                    <a:pt x="32" y="80"/>
                  </a:cubicBezTo>
                  <a:close/>
                  <a:moveTo>
                    <a:pt x="47" y="83"/>
                  </a:moveTo>
                  <a:cubicBezTo>
                    <a:pt x="47" y="83"/>
                    <a:pt x="47" y="82"/>
                    <a:pt x="48" y="81"/>
                  </a:cubicBezTo>
                  <a:cubicBezTo>
                    <a:pt x="48" y="81"/>
                    <a:pt x="47" y="80"/>
                    <a:pt x="47" y="79"/>
                  </a:cubicBezTo>
                  <a:cubicBezTo>
                    <a:pt x="45" y="80"/>
                    <a:pt x="45" y="82"/>
                    <a:pt x="47" y="83"/>
                  </a:cubicBezTo>
                  <a:close/>
                  <a:moveTo>
                    <a:pt x="54" y="80"/>
                  </a:moveTo>
                  <a:cubicBezTo>
                    <a:pt x="53" y="81"/>
                    <a:pt x="54" y="81"/>
                    <a:pt x="54" y="81"/>
                  </a:cubicBezTo>
                  <a:cubicBezTo>
                    <a:pt x="54" y="82"/>
                    <a:pt x="54" y="81"/>
                    <a:pt x="54" y="82"/>
                  </a:cubicBezTo>
                  <a:cubicBezTo>
                    <a:pt x="55" y="82"/>
                    <a:pt x="54" y="82"/>
                    <a:pt x="54" y="82"/>
                  </a:cubicBezTo>
                  <a:cubicBezTo>
                    <a:pt x="55" y="82"/>
                    <a:pt x="55" y="82"/>
                    <a:pt x="55" y="82"/>
                  </a:cubicBezTo>
                  <a:cubicBezTo>
                    <a:pt x="56" y="82"/>
                    <a:pt x="55" y="80"/>
                    <a:pt x="54" y="79"/>
                  </a:cubicBezTo>
                  <a:cubicBezTo>
                    <a:pt x="54" y="80"/>
                    <a:pt x="54" y="80"/>
                    <a:pt x="54" y="80"/>
                  </a:cubicBezTo>
                  <a:close/>
                  <a:moveTo>
                    <a:pt x="57" y="80"/>
                  </a:moveTo>
                  <a:cubicBezTo>
                    <a:pt x="56" y="80"/>
                    <a:pt x="56" y="79"/>
                    <a:pt x="56" y="79"/>
                  </a:cubicBezTo>
                  <a:cubicBezTo>
                    <a:pt x="56" y="80"/>
                    <a:pt x="56" y="80"/>
                    <a:pt x="57" y="80"/>
                  </a:cubicBezTo>
                  <a:close/>
                  <a:moveTo>
                    <a:pt x="27" y="81"/>
                  </a:moveTo>
                  <a:cubicBezTo>
                    <a:pt x="28" y="81"/>
                    <a:pt x="28" y="80"/>
                    <a:pt x="28" y="80"/>
                  </a:cubicBezTo>
                  <a:cubicBezTo>
                    <a:pt x="28" y="80"/>
                    <a:pt x="28" y="79"/>
                    <a:pt x="27" y="80"/>
                  </a:cubicBezTo>
                  <a:cubicBezTo>
                    <a:pt x="28" y="80"/>
                    <a:pt x="28" y="80"/>
                    <a:pt x="27" y="81"/>
                  </a:cubicBezTo>
                  <a:close/>
                  <a:moveTo>
                    <a:pt x="49" y="81"/>
                  </a:moveTo>
                  <a:cubicBezTo>
                    <a:pt x="50" y="82"/>
                    <a:pt x="50" y="81"/>
                    <a:pt x="50" y="81"/>
                  </a:cubicBezTo>
                  <a:cubicBezTo>
                    <a:pt x="50" y="82"/>
                    <a:pt x="51" y="82"/>
                    <a:pt x="50" y="82"/>
                  </a:cubicBezTo>
                  <a:cubicBezTo>
                    <a:pt x="51" y="82"/>
                    <a:pt x="51" y="82"/>
                    <a:pt x="51" y="81"/>
                  </a:cubicBezTo>
                  <a:cubicBezTo>
                    <a:pt x="51" y="81"/>
                    <a:pt x="51" y="80"/>
                    <a:pt x="50" y="80"/>
                  </a:cubicBezTo>
                  <a:cubicBezTo>
                    <a:pt x="50" y="81"/>
                    <a:pt x="49" y="81"/>
                    <a:pt x="49" y="81"/>
                  </a:cubicBezTo>
                  <a:close/>
                  <a:moveTo>
                    <a:pt x="32" y="81"/>
                  </a:moveTo>
                  <a:cubicBezTo>
                    <a:pt x="33" y="81"/>
                    <a:pt x="33" y="80"/>
                    <a:pt x="33" y="80"/>
                  </a:cubicBezTo>
                  <a:cubicBezTo>
                    <a:pt x="33" y="81"/>
                    <a:pt x="32" y="81"/>
                    <a:pt x="32" y="81"/>
                  </a:cubicBezTo>
                  <a:close/>
                  <a:moveTo>
                    <a:pt x="65" y="81"/>
                  </a:moveTo>
                  <a:cubicBezTo>
                    <a:pt x="65" y="81"/>
                    <a:pt x="66" y="81"/>
                    <a:pt x="65" y="80"/>
                  </a:cubicBezTo>
                  <a:cubicBezTo>
                    <a:pt x="65" y="81"/>
                    <a:pt x="65" y="81"/>
                    <a:pt x="65" y="81"/>
                  </a:cubicBezTo>
                  <a:close/>
                  <a:moveTo>
                    <a:pt x="43" y="82"/>
                  </a:moveTo>
                  <a:cubicBezTo>
                    <a:pt x="43" y="82"/>
                    <a:pt x="44" y="81"/>
                    <a:pt x="43" y="80"/>
                  </a:cubicBezTo>
                  <a:cubicBezTo>
                    <a:pt x="43" y="81"/>
                    <a:pt x="42" y="81"/>
                    <a:pt x="43" y="82"/>
                  </a:cubicBezTo>
                  <a:close/>
                  <a:moveTo>
                    <a:pt x="59" y="82"/>
                  </a:moveTo>
                  <a:cubicBezTo>
                    <a:pt x="60" y="82"/>
                    <a:pt x="60" y="81"/>
                    <a:pt x="59" y="81"/>
                  </a:cubicBezTo>
                  <a:cubicBezTo>
                    <a:pt x="59" y="81"/>
                    <a:pt x="58" y="82"/>
                    <a:pt x="59" y="82"/>
                  </a:cubicBezTo>
                  <a:close/>
                  <a:moveTo>
                    <a:pt x="66" y="81"/>
                  </a:moveTo>
                  <a:cubicBezTo>
                    <a:pt x="66" y="81"/>
                    <a:pt x="66" y="81"/>
                    <a:pt x="66" y="81"/>
                  </a:cubicBezTo>
                  <a:cubicBezTo>
                    <a:pt x="66" y="81"/>
                    <a:pt x="67" y="81"/>
                    <a:pt x="66" y="81"/>
                  </a:cubicBezTo>
                  <a:cubicBezTo>
                    <a:pt x="66" y="81"/>
                    <a:pt x="66" y="81"/>
                    <a:pt x="66" y="81"/>
                  </a:cubicBezTo>
                  <a:close/>
                  <a:moveTo>
                    <a:pt x="36" y="84"/>
                  </a:moveTo>
                  <a:cubicBezTo>
                    <a:pt x="37" y="83"/>
                    <a:pt x="37" y="83"/>
                    <a:pt x="37" y="82"/>
                  </a:cubicBezTo>
                  <a:cubicBezTo>
                    <a:pt x="37" y="82"/>
                    <a:pt x="37" y="81"/>
                    <a:pt x="36" y="81"/>
                  </a:cubicBezTo>
                  <a:cubicBezTo>
                    <a:pt x="36" y="82"/>
                    <a:pt x="35" y="83"/>
                    <a:pt x="36" y="84"/>
                  </a:cubicBezTo>
                  <a:close/>
                  <a:moveTo>
                    <a:pt x="39" y="83"/>
                  </a:moveTo>
                  <a:cubicBezTo>
                    <a:pt x="39" y="83"/>
                    <a:pt x="39" y="84"/>
                    <a:pt x="40" y="84"/>
                  </a:cubicBezTo>
                  <a:cubicBezTo>
                    <a:pt x="40" y="83"/>
                    <a:pt x="41" y="83"/>
                    <a:pt x="41" y="82"/>
                  </a:cubicBezTo>
                  <a:cubicBezTo>
                    <a:pt x="41" y="80"/>
                    <a:pt x="39" y="82"/>
                    <a:pt x="39" y="83"/>
                  </a:cubicBezTo>
                  <a:close/>
                  <a:moveTo>
                    <a:pt x="62" y="82"/>
                  </a:moveTo>
                  <a:cubicBezTo>
                    <a:pt x="63" y="82"/>
                    <a:pt x="63" y="82"/>
                    <a:pt x="63" y="82"/>
                  </a:cubicBezTo>
                  <a:cubicBezTo>
                    <a:pt x="63" y="81"/>
                    <a:pt x="63" y="81"/>
                    <a:pt x="62" y="81"/>
                  </a:cubicBezTo>
                  <a:cubicBezTo>
                    <a:pt x="62" y="81"/>
                    <a:pt x="62" y="82"/>
                    <a:pt x="62" y="82"/>
                  </a:cubicBezTo>
                  <a:close/>
                  <a:moveTo>
                    <a:pt x="30" y="81"/>
                  </a:moveTo>
                  <a:cubicBezTo>
                    <a:pt x="31" y="81"/>
                    <a:pt x="30" y="82"/>
                    <a:pt x="30" y="82"/>
                  </a:cubicBezTo>
                  <a:cubicBezTo>
                    <a:pt x="30" y="82"/>
                    <a:pt x="30" y="83"/>
                    <a:pt x="30" y="83"/>
                  </a:cubicBezTo>
                  <a:cubicBezTo>
                    <a:pt x="31" y="82"/>
                    <a:pt x="31" y="82"/>
                    <a:pt x="31" y="81"/>
                  </a:cubicBezTo>
                  <a:cubicBezTo>
                    <a:pt x="31" y="81"/>
                    <a:pt x="31" y="81"/>
                    <a:pt x="30" y="81"/>
                  </a:cubicBezTo>
                  <a:close/>
                  <a:moveTo>
                    <a:pt x="39" y="82"/>
                  </a:moveTo>
                  <a:cubicBezTo>
                    <a:pt x="39" y="82"/>
                    <a:pt x="39" y="82"/>
                    <a:pt x="40" y="81"/>
                  </a:cubicBezTo>
                  <a:cubicBezTo>
                    <a:pt x="39" y="81"/>
                    <a:pt x="39" y="82"/>
                    <a:pt x="39" y="82"/>
                  </a:cubicBezTo>
                  <a:close/>
                  <a:moveTo>
                    <a:pt x="43" y="83"/>
                  </a:moveTo>
                  <a:cubicBezTo>
                    <a:pt x="44" y="84"/>
                    <a:pt x="45" y="84"/>
                    <a:pt x="45" y="85"/>
                  </a:cubicBezTo>
                  <a:cubicBezTo>
                    <a:pt x="45" y="84"/>
                    <a:pt x="46" y="84"/>
                    <a:pt x="46" y="84"/>
                  </a:cubicBezTo>
                  <a:cubicBezTo>
                    <a:pt x="45" y="83"/>
                    <a:pt x="45" y="82"/>
                    <a:pt x="44" y="82"/>
                  </a:cubicBezTo>
                  <a:cubicBezTo>
                    <a:pt x="44" y="82"/>
                    <a:pt x="44" y="82"/>
                    <a:pt x="43" y="83"/>
                  </a:cubicBezTo>
                  <a:close/>
                  <a:moveTo>
                    <a:pt x="34" y="83"/>
                  </a:moveTo>
                  <a:cubicBezTo>
                    <a:pt x="34" y="83"/>
                    <a:pt x="34" y="82"/>
                    <a:pt x="34" y="82"/>
                  </a:cubicBezTo>
                  <a:cubicBezTo>
                    <a:pt x="34" y="82"/>
                    <a:pt x="34" y="82"/>
                    <a:pt x="34" y="83"/>
                  </a:cubicBezTo>
                  <a:close/>
                  <a:moveTo>
                    <a:pt x="47" y="84"/>
                  </a:moveTo>
                  <a:cubicBezTo>
                    <a:pt x="48" y="84"/>
                    <a:pt x="48" y="85"/>
                    <a:pt x="48" y="85"/>
                  </a:cubicBezTo>
                  <a:cubicBezTo>
                    <a:pt x="49" y="85"/>
                    <a:pt x="49" y="84"/>
                    <a:pt x="50" y="83"/>
                  </a:cubicBezTo>
                  <a:cubicBezTo>
                    <a:pt x="49" y="81"/>
                    <a:pt x="48" y="82"/>
                    <a:pt x="47" y="84"/>
                  </a:cubicBezTo>
                  <a:close/>
                  <a:moveTo>
                    <a:pt x="56" y="86"/>
                  </a:moveTo>
                  <a:cubicBezTo>
                    <a:pt x="57" y="85"/>
                    <a:pt x="57" y="85"/>
                    <a:pt x="57" y="84"/>
                  </a:cubicBezTo>
                  <a:cubicBezTo>
                    <a:pt x="57" y="83"/>
                    <a:pt x="57" y="82"/>
                    <a:pt x="56" y="82"/>
                  </a:cubicBezTo>
                  <a:cubicBezTo>
                    <a:pt x="56" y="83"/>
                    <a:pt x="56" y="84"/>
                    <a:pt x="56" y="86"/>
                  </a:cubicBezTo>
                  <a:close/>
                  <a:moveTo>
                    <a:pt x="60" y="82"/>
                  </a:moveTo>
                  <a:cubicBezTo>
                    <a:pt x="60" y="83"/>
                    <a:pt x="60" y="84"/>
                    <a:pt x="60" y="84"/>
                  </a:cubicBezTo>
                  <a:cubicBezTo>
                    <a:pt x="60" y="84"/>
                    <a:pt x="60" y="84"/>
                    <a:pt x="61" y="83"/>
                  </a:cubicBezTo>
                  <a:cubicBezTo>
                    <a:pt x="61" y="83"/>
                    <a:pt x="60" y="83"/>
                    <a:pt x="60" y="82"/>
                  </a:cubicBezTo>
                  <a:close/>
                  <a:moveTo>
                    <a:pt x="29" y="86"/>
                  </a:moveTo>
                  <a:cubicBezTo>
                    <a:pt x="28" y="88"/>
                    <a:pt x="29" y="91"/>
                    <a:pt x="29" y="93"/>
                  </a:cubicBezTo>
                  <a:cubicBezTo>
                    <a:pt x="29" y="94"/>
                    <a:pt x="29" y="94"/>
                    <a:pt x="29" y="95"/>
                  </a:cubicBezTo>
                  <a:cubicBezTo>
                    <a:pt x="30" y="95"/>
                    <a:pt x="29" y="95"/>
                    <a:pt x="29" y="96"/>
                  </a:cubicBezTo>
                  <a:cubicBezTo>
                    <a:pt x="29" y="96"/>
                    <a:pt x="30" y="96"/>
                    <a:pt x="30" y="96"/>
                  </a:cubicBezTo>
                  <a:cubicBezTo>
                    <a:pt x="30" y="96"/>
                    <a:pt x="29" y="97"/>
                    <a:pt x="29" y="97"/>
                  </a:cubicBezTo>
                  <a:cubicBezTo>
                    <a:pt x="29" y="98"/>
                    <a:pt x="30" y="100"/>
                    <a:pt x="31" y="102"/>
                  </a:cubicBezTo>
                  <a:cubicBezTo>
                    <a:pt x="31" y="98"/>
                    <a:pt x="30" y="94"/>
                    <a:pt x="30" y="90"/>
                  </a:cubicBezTo>
                  <a:cubicBezTo>
                    <a:pt x="30" y="89"/>
                    <a:pt x="29" y="89"/>
                    <a:pt x="29" y="88"/>
                  </a:cubicBezTo>
                  <a:cubicBezTo>
                    <a:pt x="29" y="88"/>
                    <a:pt x="30" y="88"/>
                    <a:pt x="30" y="87"/>
                  </a:cubicBezTo>
                  <a:cubicBezTo>
                    <a:pt x="30" y="86"/>
                    <a:pt x="29" y="86"/>
                    <a:pt x="29" y="86"/>
                  </a:cubicBezTo>
                  <a:cubicBezTo>
                    <a:pt x="29" y="85"/>
                    <a:pt x="30" y="84"/>
                    <a:pt x="29" y="82"/>
                  </a:cubicBezTo>
                  <a:cubicBezTo>
                    <a:pt x="29" y="83"/>
                    <a:pt x="29" y="82"/>
                    <a:pt x="28" y="82"/>
                  </a:cubicBezTo>
                  <a:cubicBezTo>
                    <a:pt x="28" y="84"/>
                    <a:pt x="28" y="85"/>
                    <a:pt x="29" y="86"/>
                  </a:cubicBezTo>
                  <a:close/>
                  <a:moveTo>
                    <a:pt x="66" y="83"/>
                  </a:moveTo>
                  <a:cubicBezTo>
                    <a:pt x="66" y="83"/>
                    <a:pt x="66" y="84"/>
                    <a:pt x="67" y="84"/>
                  </a:cubicBezTo>
                  <a:cubicBezTo>
                    <a:pt x="67" y="83"/>
                    <a:pt x="67" y="82"/>
                    <a:pt x="66" y="82"/>
                  </a:cubicBezTo>
                  <a:cubicBezTo>
                    <a:pt x="66" y="83"/>
                    <a:pt x="66" y="83"/>
                    <a:pt x="66" y="83"/>
                  </a:cubicBezTo>
                  <a:close/>
                  <a:moveTo>
                    <a:pt x="40" y="85"/>
                  </a:moveTo>
                  <a:cubicBezTo>
                    <a:pt x="41" y="85"/>
                    <a:pt x="42" y="83"/>
                    <a:pt x="42" y="82"/>
                  </a:cubicBezTo>
                  <a:cubicBezTo>
                    <a:pt x="41" y="83"/>
                    <a:pt x="40" y="84"/>
                    <a:pt x="40" y="85"/>
                  </a:cubicBezTo>
                  <a:close/>
                  <a:moveTo>
                    <a:pt x="63" y="84"/>
                  </a:moveTo>
                  <a:cubicBezTo>
                    <a:pt x="63" y="84"/>
                    <a:pt x="64" y="83"/>
                    <a:pt x="64" y="82"/>
                  </a:cubicBezTo>
                  <a:cubicBezTo>
                    <a:pt x="63" y="83"/>
                    <a:pt x="63" y="83"/>
                    <a:pt x="63" y="84"/>
                  </a:cubicBezTo>
                  <a:close/>
                  <a:moveTo>
                    <a:pt x="52" y="85"/>
                  </a:moveTo>
                  <a:cubicBezTo>
                    <a:pt x="51" y="84"/>
                    <a:pt x="52" y="83"/>
                    <a:pt x="51" y="83"/>
                  </a:cubicBezTo>
                  <a:cubicBezTo>
                    <a:pt x="51" y="83"/>
                    <a:pt x="51" y="85"/>
                    <a:pt x="52" y="85"/>
                  </a:cubicBezTo>
                  <a:close/>
                  <a:moveTo>
                    <a:pt x="21" y="84"/>
                  </a:moveTo>
                  <a:cubicBezTo>
                    <a:pt x="21" y="84"/>
                    <a:pt x="22" y="83"/>
                    <a:pt x="21" y="83"/>
                  </a:cubicBezTo>
                  <a:cubicBezTo>
                    <a:pt x="21" y="83"/>
                    <a:pt x="21" y="84"/>
                    <a:pt x="21" y="84"/>
                  </a:cubicBezTo>
                  <a:close/>
                  <a:moveTo>
                    <a:pt x="35" y="86"/>
                  </a:moveTo>
                  <a:cubicBezTo>
                    <a:pt x="35" y="85"/>
                    <a:pt x="35" y="84"/>
                    <a:pt x="34" y="83"/>
                  </a:cubicBezTo>
                  <a:cubicBezTo>
                    <a:pt x="34" y="84"/>
                    <a:pt x="34" y="85"/>
                    <a:pt x="35" y="86"/>
                  </a:cubicBezTo>
                  <a:close/>
                  <a:moveTo>
                    <a:pt x="38" y="86"/>
                  </a:moveTo>
                  <a:cubicBezTo>
                    <a:pt x="38" y="86"/>
                    <a:pt x="38" y="86"/>
                    <a:pt x="38" y="86"/>
                  </a:cubicBezTo>
                  <a:cubicBezTo>
                    <a:pt x="38" y="86"/>
                    <a:pt x="39" y="85"/>
                    <a:pt x="39" y="84"/>
                  </a:cubicBezTo>
                  <a:cubicBezTo>
                    <a:pt x="39" y="84"/>
                    <a:pt x="39" y="84"/>
                    <a:pt x="39" y="84"/>
                  </a:cubicBezTo>
                  <a:cubicBezTo>
                    <a:pt x="38" y="84"/>
                    <a:pt x="36" y="85"/>
                    <a:pt x="38" y="86"/>
                  </a:cubicBezTo>
                  <a:close/>
                  <a:moveTo>
                    <a:pt x="41" y="86"/>
                  </a:moveTo>
                  <a:cubicBezTo>
                    <a:pt x="41" y="86"/>
                    <a:pt x="42" y="87"/>
                    <a:pt x="42" y="88"/>
                  </a:cubicBezTo>
                  <a:cubicBezTo>
                    <a:pt x="43" y="87"/>
                    <a:pt x="44" y="86"/>
                    <a:pt x="44" y="86"/>
                  </a:cubicBezTo>
                  <a:cubicBezTo>
                    <a:pt x="44" y="85"/>
                    <a:pt x="43" y="84"/>
                    <a:pt x="43" y="84"/>
                  </a:cubicBezTo>
                  <a:cubicBezTo>
                    <a:pt x="42" y="84"/>
                    <a:pt x="41" y="85"/>
                    <a:pt x="41" y="86"/>
                  </a:cubicBezTo>
                  <a:close/>
                  <a:moveTo>
                    <a:pt x="35" y="85"/>
                  </a:moveTo>
                  <a:cubicBezTo>
                    <a:pt x="35" y="85"/>
                    <a:pt x="35" y="85"/>
                    <a:pt x="36" y="85"/>
                  </a:cubicBezTo>
                  <a:cubicBezTo>
                    <a:pt x="36" y="84"/>
                    <a:pt x="35" y="84"/>
                    <a:pt x="35" y="84"/>
                  </a:cubicBezTo>
                  <a:cubicBezTo>
                    <a:pt x="35" y="84"/>
                    <a:pt x="35" y="84"/>
                    <a:pt x="35" y="85"/>
                  </a:cubicBezTo>
                  <a:close/>
                  <a:moveTo>
                    <a:pt x="53" y="85"/>
                  </a:moveTo>
                  <a:cubicBezTo>
                    <a:pt x="53" y="85"/>
                    <a:pt x="53" y="84"/>
                    <a:pt x="53" y="84"/>
                  </a:cubicBezTo>
                  <a:cubicBezTo>
                    <a:pt x="53" y="84"/>
                    <a:pt x="53" y="84"/>
                    <a:pt x="53" y="85"/>
                  </a:cubicBezTo>
                  <a:close/>
                  <a:moveTo>
                    <a:pt x="30" y="87"/>
                  </a:moveTo>
                  <a:cubicBezTo>
                    <a:pt x="31" y="86"/>
                    <a:pt x="32" y="85"/>
                    <a:pt x="31" y="84"/>
                  </a:cubicBezTo>
                  <a:cubicBezTo>
                    <a:pt x="31" y="85"/>
                    <a:pt x="30" y="86"/>
                    <a:pt x="30" y="87"/>
                  </a:cubicBezTo>
                  <a:close/>
                  <a:moveTo>
                    <a:pt x="65" y="86"/>
                  </a:moveTo>
                  <a:cubicBezTo>
                    <a:pt x="65" y="85"/>
                    <a:pt x="65" y="84"/>
                    <a:pt x="65" y="84"/>
                  </a:cubicBezTo>
                  <a:cubicBezTo>
                    <a:pt x="65" y="85"/>
                    <a:pt x="64" y="86"/>
                    <a:pt x="65" y="86"/>
                  </a:cubicBezTo>
                  <a:close/>
                  <a:moveTo>
                    <a:pt x="66" y="85"/>
                  </a:moveTo>
                  <a:cubicBezTo>
                    <a:pt x="66" y="85"/>
                    <a:pt x="67" y="84"/>
                    <a:pt x="66" y="84"/>
                  </a:cubicBezTo>
                  <a:cubicBezTo>
                    <a:pt x="66" y="85"/>
                    <a:pt x="66" y="84"/>
                    <a:pt x="66" y="84"/>
                  </a:cubicBezTo>
                  <a:cubicBezTo>
                    <a:pt x="66" y="84"/>
                    <a:pt x="66" y="85"/>
                    <a:pt x="66" y="85"/>
                  </a:cubicBezTo>
                  <a:close/>
                  <a:moveTo>
                    <a:pt x="45" y="86"/>
                  </a:moveTo>
                  <a:cubicBezTo>
                    <a:pt x="46" y="86"/>
                    <a:pt x="46" y="87"/>
                    <a:pt x="47" y="87"/>
                  </a:cubicBezTo>
                  <a:cubicBezTo>
                    <a:pt x="47" y="87"/>
                    <a:pt x="47" y="87"/>
                    <a:pt x="48" y="86"/>
                  </a:cubicBezTo>
                  <a:cubicBezTo>
                    <a:pt x="47" y="86"/>
                    <a:pt x="47" y="85"/>
                    <a:pt x="46" y="84"/>
                  </a:cubicBezTo>
                  <a:cubicBezTo>
                    <a:pt x="46" y="85"/>
                    <a:pt x="46" y="85"/>
                    <a:pt x="45" y="86"/>
                  </a:cubicBezTo>
                  <a:close/>
                  <a:moveTo>
                    <a:pt x="49" y="86"/>
                  </a:moveTo>
                  <a:cubicBezTo>
                    <a:pt x="49" y="87"/>
                    <a:pt x="50" y="87"/>
                    <a:pt x="50" y="88"/>
                  </a:cubicBezTo>
                  <a:cubicBezTo>
                    <a:pt x="50" y="87"/>
                    <a:pt x="50" y="85"/>
                    <a:pt x="50" y="85"/>
                  </a:cubicBezTo>
                  <a:cubicBezTo>
                    <a:pt x="49" y="85"/>
                    <a:pt x="49" y="85"/>
                    <a:pt x="49" y="86"/>
                  </a:cubicBezTo>
                  <a:close/>
                  <a:moveTo>
                    <a:pt x="60" y="86"/>
                  </a:moveTo>
                  <a:cubicBezTo>
                    <a:pt x="61" y="86"/>
                    <a:pt x="61" y="87"/>
                    <a:pt x="61" y="87"/>
                  </a:cubicBezTo>
                  <a:cubicBezTo>
                    <a:pt x="61" y="86"/>
                    <a:pt x="61" y="86"/>
                    <a:pt x="61" y="85"/>
                  </a:cubicBezTo>
                  <a:cubicBezTo>
                    <a:pt x="60" y="86"/>
                    <a:pt x="61" y="86"/>
                    <a:pt x="60" y="86"/>
                  </a:cubicBezTo>
                  <a:close/>
                  <a:moveTo>
                    <a:pt x="36" y="87"/>
                  </a:moveTo>
                  <a:cubicBezTo>
                    <a:pt x="37" y="87"/>
                    <a:pt x="37" y="87"/>
                    <a:pt x="37" y="87"/>
                  </a:cubicBezTo>
                  <a:cubicBezTo>
                    <a:pt x="37" y="87"/>
                    <a:pt x="37" y="86"/>
                    <a:pt x="36" y="86"/>
                  </a:cubicBezTo>
                  <a:cubicBezTo>
                    <a:pt x="36" y="86"/>
                    <a:pt x="36" y="87"/>
                    <a:pt x="36" y="87"/>
                  </a:cubicBezTo>
                  <a:close/>
                  <a:moveTo>
                    <a:pt x="36" y="86"/>
                  </a:moveTo>
                  <a:cubicBezTo>
                    <a:pt x="36" y="85"/>
                    <a:pt x="36" y="85"/>
                    <a:pt x="36" y="85"/>
                  </a:cubicBezTo>
                  <a:cubicBezTo>
                    <a:pt x="36" y="86"/>
                    <a:pt x="36" y="86"/>
                    <a:pt x="36" y="86"/>
                  </a:cubicBezTo>
                  <a:close/>
                  <a:moveTo>
                    <a:pt x="38" y="86"/>
                  </a:moveTo>
                  <a:cubicBezTo>
                    <a:pt x="38" y="87"/>
                    <a:pt x="38" y="87"/>
                    <a:pt x="38" y="87"/>
                  </a:cubicBezTo>
                  <a:cubicBezTo>
                    <a:pt x="39" y="87"/>
                    <a:pt x="39" y="86"/>
                    <a:pt x="40" y="86"/>
                  </a:cubicBezTo>
                  <a:cubicBezTo>
                    <a:pt x="40" y="85"/>
                    <a:pt x="40" y="85"/>
                    <a:pt x="39" y="85"/>
                  </a:cubicBezTo>
                  <a:cubicBezTo>
                    <a:pt x="39" y="86"/>
                    <a:pt x="39" y="86"/>
                    <a:pt x="38" y="86"/>
                  </a:cubicBezTo>
                  <a:close/>
                  <a:moveTo>
                    <a:pt x="57" y="87"/>
                  </a:moveTo>
                  <a:cubicBezTo>
                    <a:pt x="57" y="88"/>
                    <a:pt x="57" y="88"/>
                    <a:pt x="57" y="88"/>
                  </a:cubicBezTo>
                  <a:cubicBezTo>
                    <a:pt x="58" y="87"/>
                    <a:pt x="58" y="87"/>
                    <a:pt x="58" y="87"/>
                  </a:cubicBezTo>
                  <a:cubicBezTo>
                    <a:pt x="57" y="87"/>
                    <a:pt x="57" y="87"/>
                    <a:pt x="57" y="87"/>
                  </a:cubicBezTo>
                  <a:close/>
                  <a:moveTo>
                    <a:pt x="58" y="87"/>
                  </a:moveTo>
                  <a:cubicBezTo>
                    <a:pt x="58" y="86"/>
                    <a:pt x="58" y="86"/>
                    <a:pt x="58" y="85"/>
                  </a:cubicBezTo>
                  <a:cubicBezTo>
                    <a:pt x="57" y="86"/>
                    <a:pt x="56" y="86"/>
                    <a:pt x="57" y="87"/>
                  </a:cubicBezTo>
                  <a:cubicBezTo>
                    <a:pt x="57" y="87"/>
                    <a:pt x="57" y="87"/>
                    <a:pt x="58" y="87"/>
                  </a:cubicBezTo>
                  <a:close/>
                  <a:moveTo>
                    <a:pt x="51" y="87"/>
                  </a:moveTo>
                  <a:cubicBezTo>
                    <a:pt x="51" y="87"/>
                    <a:pt x="52" y="86"/>
                    <a:pt x="51" y="86"/>
                  </a:cubicBezTo>
                  <a:cubicBezTo>
                    <a:pt x="51" y="87"/>
                    <a:pt x="51" y="87"/>
                    <a:pt x="51" y="87"/>
                  </a:cubicBezTo>
                  <a:close/>
                  <a:moveTo>
                    <a:pt x="35" y="87"/>
                  </a:moveTo>
                  <a:cubicBezTo>
                    <a:pt x="36" y="87"/>
                    <a:pt x="36" y="88"/>
                    <a:pt x="36" y="88"/>
                  </a:cubicBezTo>
                  <a:cubicBezTo>
                    <a:pt x="36" y="87"/>
                    <a:pt x="36" y="86"/>
                    <a:pt x="35" y="86"/>
                  </a:cubicBezTo>
                  <a:cubicBezTo>
                    <a:pt x="35" y="86"/>
                    <a:pt x="35" y="86"/>
                    <a:pt x="35" y="87"/>
                  </a:cubicBezTo>
                  <a:close/>
                  <a:moveTo>
                    <a:pt x="55" y="87"/>
                  </a:moveTo>
                  <a:cubicBezTo>
                    <a:pt x="55" y="87"/>
                    <a:pt x="55" y="87"/>
                    <a:pt x="55" y="87"/>
                  </a:cubicBezTo>
                  <a:cubicBezTo>
                    <a:pt x="55" y="87"/>
                    <a:pt x="55" y="86"/>
                    <a:pt x="55" y="86"/>
                  </a:cubicBezTo>
                  <a:cubicBezTo>
                    <a:pt x="54" y="87"/>
                    <a:pt x="54" y="87"/>
                    <a:pt x="55" y="87"/>
                  </a:cubicBezTo>
                  <a:close/>
                  <a:moveTo>
                    <a:pt x="39" y="88"/>
                  </a:moveTo>
                  <a:cubicBezTo>
                    <a:pt x="40" y="89"/>
                    <a:pt x="40" y="89"/>
                    <a:pt x="40" y="90"/>
                  </a:cubicBezTo>
                  <a:cubicBezTo>
                    <a:pt x="41" y="89"/>
                    <a:pt x="41" y="89"/>
                    <a:pt x="42" y="88"/>
                  </a:cubicBezTo>
                  <a:cubicBezTo>
                    <a:pt x="41" y="88"/>
                    <a:pt x="41" y="87"/>
                    <a:pt x="40" y="86"/>
                  </a:cubicBezTo>
                  <a:cubicBezTo>
                    <a:pt x="40" y="87"/>
                    <a:pt x="39" y="88"/>
                    <a:pt x="39" y="88"/>
                  </a:cubicBezTo>
                  <a:close/>
                  <a:moveTo>
                    <a:pt x="43" y="89"/>
                  </a:moveTo>
                  <a:cubicBezTo>
                    <a:pt x="43" y="89"/>
                    <a:pt x="44" y="90"/>
                    <a:pt x="44" y="90"/>
                  </a:cubicBezTo>
                  <a:cubicBezTo>
                    <a:pt x="45" y="89"/>
                    <a:pt x="45" y="89"/>
                    <a:pt x="46" y="88"/>
                  </a:cubicBezTo>
                  <a:cubicBezTo>
                    <a:pt x="46" y="87"/>
                    <a:pt x="45" y="87"/>
                    <a:pt x="45" y="86"/>
                  </a:cubicBezTo>
                  <a:cubicBezTo>
                    <a:pt x="44" y="87"/>
                    <a:pt x="43" y="88"/>
                    <a:pt x="43" y="89"/>
                  </a:cubicBezTo>
                  <a:close/>
                  <a:moveTo>
                    <a:pt x="31" y="88"/>
                  </a:moveTo>
                  <a:cubicBezTo>
                    <a:pt x="31" y="89"/>
                    <a:pt x="31" y="89"/>
                    <a:pt x="32" y="89"/>
                  </a:cubicBezTo>
                  <a:cubicBezTo>
                    <a:pt x="32" y="89"/>
                    <a:pt x="32" y="87"/>
                    <a:pt x="32" y="87"/>
                  </a:cubicBezTo>
                  <a:cubicBezTo>
                    <a:pt x="32" y="87"/>
                    <a:pt x="31" y="88"/>
                    <a:pt x="31" y="88"/>
                  </a:cubicBezTo>
                  <a:close/>
                  <a:moveTo>
                    <a:pt x="47" y="88"/>
                  </a:moveTo>
                  <a:cubicBezTo>
                    <a:pt x="48" y="89"/>
                    <a:pt x="48" y="89"/>
                    <a:pt x="48" y="90"/>
                  </a:cubicBezTo>
                  <a:cubicBezTo>
                    <a:pt x="49" y="90"/>
                    <a:pt x="49" y="89"/>
                    <a:pt x="50" y="89"/>
                  </a:cubicBezTo>
                  <a:cubicBezTo>
                    <a:pt x="49" y="88"/>
                    <a:pt x="49" y="87"/>
                    <a:pt x="48" y="87"/>
                  </a:cubicBezTo>
                  <a:cubicBezTo>
                    <a:pt x="48" y="87"/>
                    <a:pt x="47" y="87"/>
                    <a:pt x="47" y="88"/>
                  </a:cubicBezTo>
                  <a:close/>
                  <a:moveTo>
                    <a:pt x="59" y="90"/>
                  </a:moveTo>
                  <a:cubicBezTo>
                    <a:pt x="59" y="89"/>
                    <a:pt x="60" y="89"/>
                    <a:pt x="60" y="88"/>
                  </a:cubicBezTo>
                  <a:cubicBezTo>
                    <a:pt x="59" y="85"/>
                    <a:pt x="58" y="89"/>
                    <a:pt x="59" y="90"/>
                  </a:cubicBezTo>
                  <a:close/>
                  <a:moveTo>
                    <a:pt x="34" y="88"/>
                  </a:moveTo>
                  <a:cubicBezTo>
                    <a:pt x="35" y="88"/>
                    <a:pt x="35" y="89"/>
                    <a:pt x="35" y="89"/>
                  </a:cubicBezTo>
                  <a:cubicBezTo>
                    <a:pt x="36" y="88"/>
                    <a:pt x="35" y="88"/>
                    <a:pt x="34" y="87"/>
                  </a:cubicBezTo>
                  <a:cubicBezTo>
                    <a:pt x="35" y="88"/>
                    <a:pt x="34" y="88"/>
                    <a:pt x="34" y="88"/>
                  </a:cubicBezTo>
                  <a:close/>
                  <a:moveTo>
                    <a:pt x="64" y="88"/>
                  </a:moveTo>
                  <a:cubicBezTo>
                    <a:pt x="63" y="88"/>
                    <a:pt x="64" y="87"/>
                    <a:pt x="64" y="87"/>
                  </a:cubicBezTo>
                  <a:cubicBezTo>
                    <a:pt x="63" y="88"/>
                    <a:pt x="63" y="88"/>
                    <a:pt x="63" y="88"/>
                  </a:cubicBezTo>
                  <a:cubicBezTo>
                    <a:pt x="63" y="89"/>
                    <a:pt x="63" y="89"/>
                    <a:pt x="63" y="89"/>
                  </a:cubicBezTo>
                  <a:cubicBezTo>
                    <a:pt x="63" y="89"/>
                    <a:pt x="63" y="88"/>
                    <a:pt x="64" y="88"/>
                  </a:cubicBezTo>
                  <a:cubicBezTo>
                    <a:pt x="64" y="88"/>
                    <a:pt x="64" y="88"/>
                    <a:pt x="64" y="88"/>
                  </a:cubicBezTo>
                  <a:close/>
                  <a:moveTo>
                    <a:pt x="37" y="89"/>
                  </a:moveTo>
                  <a:cubicBezTo>
                    <a:pt x="37" y="88"/>
                    <a:pt x="38" y="88"/>
                    <a:pt x="38" y="88"/>
                  </a:cubicBezTo>
                  <a:cubicBezTo>
                    <a:pt x="38" y="88"/>
                    <a:pt x="38" y="87"/>
                    <a:pt x="37" y="87"/>
                  </a:cubicBezTo>
                  <a:cubicBezTo>
                    <a:pt x="37" y="88"/>
                    <a:pt x="37" y="88"/>
                    <a:pt x="37" y="89"/>
                  </a:cubicBezTo>
                  <a:close/>
                  <a:moveTo>
                    <a:pt x="66" y="90"/>
                  </a:moveTo>
                  <a:cubicBezTo>
                    <a:pt x="67" y="89"/>
                    <a:pt x="66" y="88"/>
                    <a:pt x="66" y="87"/>
                  </a:cubicBezTo>
                  <a:cubicBezTo>
                    <a:pt x="65" y="88"/>
                    <a:pt x="66" y="89"/>
                    <a:pt x="66" y="90"/>
                  </a:cubicBezTo>
                  <a:close/>
                  <a:moveTo>
                    <a:pt x="53" y="90"/>
                  </a:moveTo>
                  <a:cubicBezTo>
                    <a:pt x="53" y="90"/>
                    <a:pt x="53" y="88"/>
                    <a:pt x="52" y="88"/>
                  </a:cubicBezTo>
                  <a:cubicBezTo>
                    <a:pt x="52" y="89"/>
                    <a:pt x="52" y="89"/>
                    <a:pt x="53" y="90"/>
                  </a:cubicBezTo>
                  <a:close/>
                  <a:moveTo>
                    <a:pt x="55" y="89"/>
                  </a:moveTo>
                  <a:cubicBezTo>
                    <a:pt x="55" y="89"/>
                    <a:pt x="55" y="90"/>
                    <a:pt x="55" y="90"/>
                  </a:cubicBezTo>
                  <a:cubicBezTo>
                    <a:pt x="55" y="89"/>
                    <a:pt x="55" y="89"/>
                    <a:pt x="55" y="88"/>
                  </a:cubicBezTo>
                  <a:cubicBezTo>
                    <a:pt x="55" y="89"/>
                    <a:pt x="55" y="88"/>
                    <a:pt x="55" y="89"/>
                  </a:cubicBezTo>
                  <a:close/>
                  <a:moveTo>
                    <a:pt x="56" y="89"/>
                  </a:moveTo>
                  <a:cubicBezTo>
                    <a:pt x="57" y="89"/>
                    <a:pt x="56" y="88"/>
                    <a:pt x="56" y="88"/>
                  </a:cubicBezTo>
                  <a:cubicBezTo>
                    <a:pt x="56" y="89"/>
                    <a:pt x="56" y="89"/>
                    <a:pt x="56" y="89"/>
                  </a:cubicBezTo>
                  <a:close/>
                  <a:moveTo>
                    <a:pt x="51" y="90"/>
                  </a:moveTo>
                  <a:cubicBezTo>
                    <a:pt x="51" y="89"/>
                    <a:pt x="52" y="89"/>
                    <a:pt x="51" y="88"/>
                  </a:cubicBezTo>
                  <a:cubicBezTo>
                    <a:pt x="51" y="89"/>
                    <a:pt x="51" y="89"/>
                    <a:pt x="51" y="90"/>
                  </a:cubicBezTo>
                  <a:close/>
                  <a:moveTo>
                    <a:pt x="33" y="91"/>
                  </a:moveTo>
                  <a:cubicBezTo>
                    <a:pt x="34" y="91"/>
                    <a:pt x="35" y="89"/>
                    <a:pt x="34" y="88"/>
                  </a:cubicBezTo>
                  <a:cubicBezTo>
                    <a:pt x="33" y="89"/>
                    <a:pt x="33" y="90"/>
                    <a:pt x="33" y="91"/>
                  </a:cubicBezTo>
                  <a:close/>
                  <a:moveTo>
                    <a:pt x="37" y="89"/>
                  </a:moveTo>
                  <a:cubicBezTo>
                    <a:pt x="37" y="89"/>
                    <a:pt x="37" y="88"/>
                    <a:pt x="36" y="88"/>
                  </a:cubicBezTo>
                  <a:cubicBezTo>
                    <a:pt x="37" y="89"/>
                    <a:pt x="37" y="89"/>
                    <a:pt x="37" y="89"/>
                  </a:cubicBezTo>
                  <a:close/>
                  <a:moveTo>
                    <a:pt x="59" y="91"/>
                  </a:moveTo>
                  <a:cubicBezTo>
                    <a:pt x="60" y="91"/>
                    <a:pt x="60" y="92"/>
                    <a:pt x="61" y="93"/>
                  </a:cubicBezTo>
                  <a:cubicBezTo>
                    <a:pt x="61" y="92"/>
                    <a:pt x="61" y="90"/>
                    <a:pt x="61" y="89"/>
                  </a:cubicBezTo>
                  <a:cubicBezTo>
                    <a:pt x="60" y="89"/>
                    <a:pt x="60" y="90"/>
                    <a:pt x="59" y="91"/>
                  </a:cubicBezTo>
                  <a:close/>
                  <a:moveTo>
                    <a:pt x="38" y="90"/>
                  </a:moveTo>
                  <a:cubicBezTo>
                    <a:pt x="38" y="90"/>
                    <a:pt x="38" y="91"/>
                    <a:pt x="39" y="91"/>
                  </a:cubicBezTo>
                  <a:cubicBezTo>
                    <a:pt x="39" y="91"/>
                    <a:pt x="39" y="91"/>
                    <a:pt x="40" y="91"/>
                  </a:cubicBezTo>
                  <a:cubicBezTo>
                    <a:pt x="39" y="90"/>
                    <a:pt x="38" y="88"/>
                    <a:pt x="38" y="90"/>
                  </a:cubicBezTo>
                  <a:close/>
                  <a:moveTo>
                    <a:pt x="46" y="90"/>
                  </a:moveTo>
                  <a:cubicBezTo>
                    <a:pt x="46" y="91"/>
                    <a:pt x="45" y="93"/>
                    <a:pt x="46" y="94"/>
                  </a:cubicBezTo>
                  <a:cubicBezTo>
                    <a:pt x="47" y="93"/>
                    <a:pt x="47" y="92"/>
                    <a:pt x="48" y="91"/>
                  </a:cubicBezTo>
                  <a:cubicBezTo>
                    <a:pt x="47" y="90"/>
                    <a:pt x="47" y="89"/>
                    <a:pt x="46" y="89"/>
                  </a:cubicBezTo>
                  <a:cubicBezTo>
                    <a:pt x="46" y="89"/>
                    <a:pt x="46" y="90"/>
                    <a:pt x="46" y="90"/>
                  </a:cubicBezTo>
                  <a:close/>
                  <a:moveTo>
                    <a:pt x="36" y="90"/>
                  </a:moveTo>
                  <a:cubicBezTo>
                    <a:pt x="36" y="90"/>
                    <a:pt x="36" y="89"/>
                    <a:pt x="36" y="89"/>
                  </a:cubicBezTo>
                  <a:cubicBezTo>
                    <a:pt x="36" y="90"/>
                    <a:pt x="36" y="90"/>
                    <a:pt x="36" y="90"/>
                  </a:cubicBezTo>
                  <a:close/>
                  <a:moveTo>
                    <a:pt x="56" y="91"/>
                  </a:moveTo>
                  <a:cubicBezTo>
                    <a:pt x="56" y="91"/>
                    <a:pt x="56" y="92"/>
                    <a:pt x="57" y="92"/>
                  </a:cubicBezTo>
                  <a:cubicBezTo>
                    <a:pt x="57" y="92"/>
                    <a:pt x="58" y="90"/>
                    <a:pt x="57" y="90"/>
                  </a:cubicBezTo>
                  <a:cubicBezTo>
                    <a:pt x="57" y="90"/>
                    <a:pt x="56" y="91"/>
                    <a:pt x="56" y="91"/>
                  </a:cubicBezTo>
                  <a:close/>
                  <a:moveTo>
                    <a:pt x="41" y="91"/>
                  </a:moveTo>
                  <a:cubicBezTo>
                    <a:pt x="41" y="92"/>
                    <a:pt x="42" y="92"/>
                    <a:pt x="42" y="92"/>
                  </a:cubicBezTo>
                  <a:cubicBezTo>
                    <a:pt x="42" y="91"/>
                    <a:pt x="42" y="92"/>
                    <a:pt x="42" y="91"/>
                  </a:cubicBezTo>
                  <a:cubicBezTo>
                    <a:pt x="42" y="91"/>
                    <a:pt x="42" y="92"/>
                    <a:pt x="43" y="92"/>
                  </a:cubicBezTo>
                  <a:cubicBezTo>
                    <a:pt x="44" y="91"/>
                    <a:pt x="43" y="90"/>
                    <a:pt x="42" y="90"/>
                  </a:cubicBezTo>
                  <a:cubicBezTo>
                    <a:pt x="42" y="90"/>
                    <a:pt x="42" y="91"/>
                    <a:pt x="41" y="91"/>
                  </a:cubicBezTo>
                  <a:close/>
                  <a:moveTo>
                    <a:pt x="50" y="93"/>
                  </a:moveTo>
                  <a:cubicBezTo>
                    <a:pt x="50" y="91"/>
                    <a:pt x="51" y="90"/>
                    <a:pt x="50" y="90"/>
                  </a:cubicBezTo>
                  <a:cubicBezTo>
                    <a:pt x="49" y="91"/>
                    <a:pt x="49" y="92"/>
                    <a:pt x="50" y="93"/>
                  </a:cubicBezTo>
                  <a:close/>
                  <a:moveTo>
                    <a:pt x="66" y="93"/>
                  </a:moveTo>
                  <a:cubicBezTo>
                    <a:pt x="66" y="91"/>
                    <a:pt x="66" y="90"/>
                    <a:pt x="65" y="90"/>
                  </a:cubicBezTo>
                  <a:cubicBezTo>
                    <a:pt x="65" y="91"/>
                    <a:pt x="66" y="92"/>
                    <a:pt x="66" y="93"/>
                  </a:cubicBezTo>
                  <a:close/>
                  <a:moveTo>
                    <a:pt x="36" y="91"/>
                  </a:moveTo>
                  <a:cubicBezTo>
                    <a:pt x="37" y="92"/>
                    <a:pt x="37" y="93"/>
                    <a:pt x="37" y="93"/>
                  </a:cubicBezTo>
                  <a:cubicBezTo>
                    <a:pt x="38" y="93"/>
                    <a:pt x="37" y="91"/>
                    <a:pt x="37" y="91"/>
                  </a:cubicBezTo>
                  <a:cubicBezTo>
                    <a:pt x="36" y="91"/>
                    <a:pt x="36" y="91"/>
                    <a:pt x="36" y="91"/>
                  </a:cubicBezTo>
                  <a:close/>
                  <a:moveTo>
                    <a:pt x="45" y="91"/>
                  </a:moveTo>
                  <a:cubicBezTo>
                    <a:pt x="45" y="91"/>
                    <a:pt x="45" y="91"/>
                    <a:pt x="45" y="91"/>
                  </a:cubicBezTo>
                  <a:cubicBezTo>
                    <a:pt x="44" y="91"/>
                    <a:pt x="45" y="91"/>
                    <a:pt x="45" y="91"/>
                  </a:cubicBezTo>
                  <a:close/>
                  <a:moveTo>
                    <a:pt x="63" y="93"/>
                  </a:moveTo>
                  <a:cubicBezTo>
                    <a:pt x="63" y="93"/>
                    <a:pt x="63" y="92"/>
                    <a:pt x="63" y="91"/>
                  </a:cubicBezTo>
                  <a:cubicBezTo>
                    <a:pt x="63" y="91"/>
                    <a:pt x="63" y="91"/>
                    <a:pt x="63" y="91"/>
                  </a:cubicBezTo>
                  <a:cubicBezTo>
                    <a:pt x="63" y="92"/>
                    <a:pt x="62" y="93"/>
                    <a:pt x="63" y="93"/>
                  </a:cubicBezTo>
                  <a:close/>
                  <a:moveTo>
                    <a:pt x="34" y="93"/>
                  </a:moveTo>
                  <a:cubicBezTo>
                    <a:pt x="34" y="92"/>
                    <a:pt x="35" y="92"/>
                    <a:pt x="34" y="92"/>
                  </a:cubicBezTo>
                  <a:cubicBezTo>
                    <a:pt x="34" y="92"/>
                    <a:pt x="34" y="92"/>
                    <a:pt x="34" y="93"/>
                  </a:cubicBezTo>
                  <a:close/>
                  <a:moveTo>
                    <a:pt x="43" y="93"/>
                  </a:moveTo>
                  <a:cubicBezTo>
                    <a:pt x="43" y="93"/>
                    <a:pt x="43" y="94"/>
                    <a:pt x="43" y="94"/>
                  </a:cubicBezTo>
                  <a:cubicBezTo>
                    <a:pt x="43" y="93"/>
                    <a:pt x="44" y="93"/>
                    <a:pt x="44" y="92"/>
                  </a:cubicBezTo>
                  <a:cubicBezTo>
                    <a:pt x="43" y="92"/>
                    <a:pt x="43" y="93"/>
                    <a:pt x="43" y="93"/>
                  </a:cubicBezTo>
                  <a:close/>
                  <a:moveTo>
                    <a:pt x="40" y="94"/>
                  </a:moveTo>
                  <a:cubicBezTo>
                    <a:pt x="41" y="94"/>
                    <a:pt x="41" y="94"/>
                    <a:pt x="41" y="93"/>
                  </a:cubicBezTo>
                  <a:cubicBezTo>
                    <a:pt x="41" y="93"/>
                    <a:pt x="41" y="92"/>
                    <a:pt x="40" y="92"/>
                  </a:cubicBezTo>
                  <a:cubicBezTo>
                    <a:pt x="40" y="92"/>
                    <a:pt x="39" y="93"/>
                    <a:pt x="40" y="93"/>
                  </a:cubicBezTo>
                  <a:cubicBezTo>
                    <a:pt x="40" y="93"/>
                    <a:pt x="39" y="93"/>
                    <a:pt x="39" y="94"/>
                  </a:cubicBezTo>
                  <a:cubicBezTo>
                    <a:pt x="40" y="94"/>
                    <a:pt x="40" y="94"/>
                    <a:pt x="40" y="94"/>
                  </a:cubicBezTo>
                  <a:cubicBezTo>
                    <a:pt x="40" y="94"/>
                    <a:pt x="40" y="94"/>
                    <a:pt x="40" y="94"/>
                  </a:cubicBezTo>
                  <a:close/>
                  <a:moveTo>
                    <a:pt x="47" y="94"/>
                  </a:moveTo>
                  <a:cubicBezTo>
                    <a:pt x="47" y="95"/>
                    <a:pt x="47" y="95"/>
                    <a:pt x="48" y="96"/>
                  </a:cubicBezTo>
                  <a:cubicBezTo>
                    <a:pt x="48" y="95"/>
                    <a:pt x="48" y="94"/>
                    <a:pt x="49" y="94"/>
                  </a:cubicBezTo>
                  <a:cubicBezTo>
                    <a:pt x="49" y="94"/>
                    <a:pt x="49" y="94"/>
                    <a:pt x="49" y="94"/>
                  </a:cubicBezTo>
                  <a:cubicBezTo>
                    <a:pt x="50" y="94"/>
                    <a:pt x="49" y="93"/>
                    <a:pt x="49" y="93"/>
                  </a:cubicBezTo>
                  <a:cubicBezTo>
                    <a:pt x="48" y="93"/>
                    <a:pt x="49" y="92"/>
                    <a:pt x="48" y="92"/>
                  </a:cubicBezTo>
                  <a:cubicBezTo>
                    <a:pt x="48" y="93"/>
                    <a:pt x="47" y="93"/>
                    <a:pt x="47" y="94"/>
                  </a:cubicBezTo>
                  <a:close/>
                  <a:moveTo>
                    <a:pt x="31" y="94"/>
                  </a:moveTo>
                  <a:cubicBezTo>
                    <a:pt x="32" y="94"/>
                    <a:pt x="32" y="93"/>
                    <a:pt x="32" y="93"/>
                  </a:cubicBezTo>
                  <a:cubicBezTo>
                    <a:pt x="32" y="93"/>
                    <a:pt x="32" y="92"/>
                    <a:pt x="31" y="92"/>
                  </a:cubicBezTo>
                  <a:cubicBezTo>
                    <a:pt x="31" y="93"/>
                    <a:pt x="31" y="93"/>
                    <a:pt x="31" y="94"/>
                  </a:cubicBezTo>
                  <a:close/>
                  <a:moveTo>
                    <a:pt x="34" y="94"/>
                  </a:moveTo>
                  <a:cubicBezTo>
                    <a:pt x="34" y="94"/>
                    <a:pt x="35" y="95"/>
                    <a:pt x="36" y="95"/>
                  </a:cubicBezTo>
                  <a:cubicBezTo>
                    <a:pt x="36" y="95"/>
                    <a:pt x="36" y="94"/>
                    <a:pt x="37" y="94"/>
                  </a:cubicBezTo>
                  <a:cubicBezTo>
                    <a:pt x="36" y="93"/>
                    <a:pt x="36" y="92"/>
                    <a:pt x="36" y="92"/>
                  </a:cubicBezTo>
                  <a:cubicBezTo>
                    <a:pt x="35" y="93"/>
                    <a:pt x="35" y="93"/>
                    <a:pt x="34" y="94"/>
                  </a:cubicBezTo>
                  <a:close/>
                  <a:moveTo>
                    <a:pt x="54" y="93"/>
                  </a:moveTo>
                  <a:cubicBezTo>
                    <a:pt x="54" y="94"/>
                    <a:pt x="54" y="94"/>
                    <a:pt x="55" y="95"/>
                  </a:cubicBezTo>
                  <a:cubicBezTo>
                    <a:pt x="55" y="94"/>
                    <a:pt x="55" y="93"/>
                    <a:pt x="55" y="92"/>
                  </a:cubicBezTo>
                  <a:cubicBezTo>
                    <a:pt x="55" y="93"/>
                    <a:pt x="55" y="93"/>
                    <a:pt x="54" y="93"/>
                  </a:cubicBezTo>
                  <a:close/>
                  <a:moveTo>
                    <a:pt x="59" y="94"/>
                  </a:moveTo>
                  <a:cubicBezTo>
                    <a:pt x="60" y="94"/>
                    <a:pt x="60" y="94"/>
                    <a:pt x="60" y="93"/>
                  </a:cubicBezTo>
                  <a:cubicBezTo>
                    <a:pt x="59" y="93"/>
                    <a:pt x="59" y="93"/>
                    <a:pt x="59" y="93"/>
                  </a:cubicBezTo>
                  <a:cubicBezTo>
                    <a:pt x="59" y="93"/>
                    <a:pt x="59" y="94"/>
                    <a:pt x="59" y="94"/>
                  </a:cubicBezTo>
                  <a:close/>
                  <a:moveTo>
                    <a:pt x="52" y="94"/>
                  </a:moveTo>
                  <a:cubicBezTo>
                    <a:pt x="52" y="94"/>
                    <a:pt x="53" y="94"/>
                    <a:pt x="53" y="93"/>
                  </a:cubicBezTo>
                  <a:cubicBezTo>
                    <a:pt x="52" y="93"/>
                    <a:pt x="52" y="93"/>
                    <a:pt x="52" y="93"/>
                  </a:cubicBezTo>
                  <a:cubicBezTo>
                    <a:pt x="52" y="93"/>
                    <a:pt x="52" y="94"/>
                    <a:pt x="52" y="94"/>
                  </a:cubicBezTo>
                  <a:close/>
                  <a:moveTo>
                    <a:pt x="44" y="94"/>
                  </a:moveTo>
                  <a:cubicBezTo>
                    <a:pt x="44" y="94"/>
                    <a:pt x="44" y="95"/>
                    <a:pt x="45" y="95"/>
                  </a:cubicBezTo>
                  <a:cubicBezTo>
                    <a:pt x="45" y="94"/>
                    <a:pt x="44" y="92"/>
                    <a:pt x="44" y="94"/>
                  </a:cubicBezTo>
                  <a:close/>
                  <a:moveTo>
                    <a:pt x="38" y="94"/>
                  </a:moveTo>
                  <a:cubicBezTo>
                    <a:pt x="38" y="94"/>
                    <a:pt x="38" y="94"/>
                    <a:pt x="38" y="94"/>
                  </a:cubicBezTo>
                  <a:cubicBezTo>
                    <a:pt x="38" y="94"/>
                    <a:pt x="38" y="94"/>
                    <a:pt x="38" y="94"/>
                  </a:cubicBezTo>
                  <a:cubicBezTo>
                    <a:pt x="38" y="94"/>
                    <a:pt x="38" y="94"/>
                    <a:pt x="38" y="94"/>
                  </a:cubicBezTo>
                  <a:close/>
                  <a:moveTo>
                    <a:pt x="65" y="96"/>
                  </a:moveTo>
                  <a:cubicBezTo>
                    <a:pt x="65" y="96"/>
                    <a:pt x="65" y="95"/>
                    <a:pt x="66" y="95"/>
                  </a:cubicBezTo>
                  <a:cubicBezTo>
                    <a:pt x="65" y="95"/>
                    <a:pt x="66" y="94"/>
                    <a:pt x="65" y="94"/>
                  </a:cubicBezTo>
                  <a:cubicBezTo>
                    <a:pt x="65" y="94"/>
                    <a:pt x="65" y="94"/>
                    <a:pt x="65" y="96"/>
                  </a:cubicBezTo>
                  <a:close/>
                  <a:moveTo>
                    <a:pt x="57" y="97"/>
                  </a:moveTo>
                  <a:cubicBezTo>
                    <a:pt x="57" y="96"/>
                    <a:pt x="58" y="94"/>
                    <a:pt x="56" y="94"/>
                  </a:cubicBezTo>
                  <a:cubicBezTo>
                    <a:pt x="55" y="95"/>
                    <a:pt x="56" y="97"/>
                    <a:pt x="57" y="97"/>
                  </a:cubicBezTo>
                  <a:close/>
                  <a:moveTo>
                    <a:pt x="68" y="99"/>
                  </a:moveTo>
                  <a:cubicBezTo>
                    <a:pt x="68" y="97"/>
                    <a:pt x="68" y="96"/>
                    <a:pt x="68" y="94"/>
                  </a:cubicBezTo>
                  <a:cubicBezTo>
                    <a:pt x="68" y="94"/>
                    <a:pt x="67" y="94"/>
                    <a:pt x="67" y="94"/>
                  </a:cubicBezTo>
                  <a:cubicBezTo>
                    <a:pt x="67" y="95"/>
                    <a:pt x="67" y="98"/>
                    <a:pt x="68" y="99"/>
                  </a:cubicBezTo>
                  <a:close/>
                  <a:moveTo>
                    <a:pt x="38" y="95"/>
                  </a:moveTo>
                  <a:cubicBezTo>
                    <a:pt x="39" y="95"/>
                    <a:pt x="39" y="96"/>
                    <a:pt x="39" y="96"/>
                  </a:cubicBezTo>
                  <a:cubicBezTo>
                    <a:pt x="40" y="95"/>
                    <a:pt x="39" y="94"/>
                    <a:pt x="39" y="94"/>
                  </a:cubicBezTo>
                  <a:cubicBezTo>
                    <a:pt x="39" y="94"/>
                    <a:pt x="38" y="95"/>
                    <a:pt x="38" y="95"/>
                  </a:cubicBezTo>
                  <a:close/>
                  <a:moveTo>
                    <a:pt x="41" y="96"/>
                  </a:moveTo>
                  <a:cubicBezTo>
                    <a:pt x="42" y="95"/>
                    <a:pt x="43" y="95"/>
                    <a:pt x="42" y="94"/>
                  </a:cubicBezTo>
                  <a:cubicBezTo>
                    <a:pt x="41" y="94"/>
                    <a:pt x="41" y="95"/>
                    <a:pt x="41" y="95"/>
                  </a:cubicBezTo>
                  <a:cubicBezTo>
                    <a:pt x="41" y="96"/>
                    <a:pt x="41" y="96"/>
                    <a:pt x="41" y="96"/>
                  </a:cubicBezTo>
                  <a:cubicBezTo>
                    <a:pt x="41" y="96"/>
                    <a:pt x="41" y="95"/>
                    <a:pt x="41" y="95"/>
                  </a:cubicBezTo>
                  <a:cubicBezTo>
                    <a:pt x="41" y="95"/>
                    <a:pt x="41" y="96"/>
                    <a:pt x="41" y="96"/>
                  </a:cubicBezTo>
                  <a:close/>
                  <a:moveTo>
                    <a:pt x="44" y="95"/>
                  </a:moveTo>
                  <a:cubicBezTo>
                    <a:pt x="44" y="94"/>
                    <a:pt x="44" y="94"/>
                    <a:pt x="43" y="94"/>
                  </a:cubicBezTo>
                  <a:cubicBezTo>
                    <a:pt x="43" y="94"/>
                    <a:pt x="43" y="95"/>
                    <a:pt x="44" y="95"/>
                  </a:cubicBezTo>
                  <a:close/>
                  <a:moveTo>
                    <a:pt x="59" y="96"/>
                  </a:moveTo>
                  <a:cubicBezTo>
                    <a:pt x="60" y="96"/>
                    <a:pt x="60" y="97"/>
                    <a:pt x="60" y="98"/>
                  </a:cubicBezTo>
                  <a:cubicBezTo>
                    <a:pt x="61" y="97"/>
                    <a:pt x="61" y="96"/>
                    <a:pt x="60" y="96"/>
                  </a:cubicBezTo>
                  <a:cubicBezTo>
                    <a:pt x="60" y="96"/>
                    <a:pt x="60" y="96"/>
                    <a:pt x="60" y="96"/>
                  </a:cubicBezTo>
                  <a:cubicBezTo>
                    <a:pt x="60" y="95"/>
                    <a:pt x="61" y="95"/>
                    <a:pt x="61" y="95"/>
                  </a:cubicBezTo>
                  <a:cubicBezTo>
                    <a:pt x="60" y="95"/>
                    <a:pt x="61" y="94"/>
                    <a:pt x="60" y="94"/>
                  </a:cubicBezTo>
                  <a:cubicBezTo>
                    <a:pt x="60" y="95"/>
                    <a:pt x="59" y="95"/>
                    <a:pt x="59" y="96"/>
                  </a:cubicBezTo>
                  <a:close/>
                  <a:moveTo>
                    <a:pt x="15" y="99"/>
                  </a:moveTo>
                  <a:cubicBezTo>
                    <a:pt x="16" y="97"/>
                    <a:pt x="17" y="96"/>
                    <a:pt x="17" y="94"/>
                  </a:cubicBezTo>
                  <a:cubicBezTo>
                    <a:pt x="16" y="96"/>
                    <a:pt x="15" y="97"/>
                    <a:pt x="15" y="99"/>
                  </a:cubicBezTo>
                  <a:close/>
                  <a:moveTo>
                    <a:pt x="36" y="96"/>
                  </a:moveTo>
                  <a:cubicBezTo>
                    <a:pt x="36" y="96"/>
                    <a:pt x="37" y="96"/>
                    <a:pt x="37" y="95"/>
                  </a:cubicBezTo>
                  <a:cubicBezTo>
                    <a:pt x="37" y="95"/>
                    <a:pt x="37" y="95"/>
                    <a:pt x="37" y="95"/>
                  </a:cubicBezTo>
                  <a:cubicBezTo>
                    <a:pt x="37" y="95"/>
                    <a:pt x="36" y="96"/>
                    <a:pt x="36" y="96"/>
                  </a:cubicBezTo>
                  <a:close/>
                  <a:moveTo>
                    <a:pt x="41" y="96"/>
                  </a:moveTo>
                  <a:cubicBezTo>
                    <a:pt x="42" y="97"/>
                    <a:pt x="42" y="97"/>
                    <a:pt x="43" y="98"/>
                  </a:cubicBezTo>
                  <a:cubicBezTo>
                    <a:pt x="43" y="97"/>
                    <a:pt x="43" y="97"/>
                    <a:pt x="44" y="96"/>
                  </a:cubicBezTo>
                  <a:cubicBezTo>
                    <a:pt x="43" y="96"/>
                    <a:pt x="43" y="95"/>
                    <a:pt x="42" y="95"/>
                  </a:cubicBezTo>
                  <a:cubicBezTo>
                    <a:pt x="42" y="96"/>
                    <a:pt x="41" y="96"/>
                    <a:pt x="41" y="96"/>
                  </a:cubicBezTo>
                  <a:cubicBezTo>
                    <a:pt x="41" y="96"/>
                    <a:pt x="41" y="96"/>
                    <a:pt x="41" y="96"/>
                  </a:cubicBezTo>
                  <a:close/>
                  <a:moveTo>
                    <a:pt x="52" y="95"/>
                  </a:moveTo>
                  <a:cubicBezTo>
                    <a:pt x="52" y="96"/>
                    <a:pt x="52" y="96"/>
                    <a:pt x="52" y="96"/>
                  </a:cubicBezTo>
                  <a:cubicBezTo>
                    <a:pt x="53" y="96"/>
                    <a:pt x="52" y="96"/>
                    <a:pt x="53" y="96"/>
                  </a:cubicBezTo>
                  <a:cubicBezTo>
                    <a:pt x="53" y="96"/>
                    <a:pt x="53" y="95"/>
                    <a:pt x="53" y="95"/>
                  </a:cubicBezTo>
                  <a:cubicBezTo>
                    <a:pt x="53" y="95"/>
                    <a:pt x="52" y="95"/>
                    <a:pt x="52" y="95"/>
                  </a:cubicBezTo>
                  <a:close/>
                  <a:moveTo>
                    <a:pt x="37" y="98"/>
                  </a:moveTo>
                  <a:cubicBezTo>
                    <a:pt x="38" y="98"/>
                    <a:pt x="38" y="97"/>
                    <a:pt x="38" y="97"/>
                  </a:cubicBezTo>
                  <a:cubicBezTo>
                    <a:pt x="38" y="96"/>
                    <a:pt x="38" y="96"/>
                    <a:pt x="38" y="96"/>
                  </a:cubicBezTo>
                  <a:cubicBezTo>
                    <a:pt x="37" y="96"/>
                    <a:pt x="37" y="97"/>
                    <a:pt x="37" y="98"/>
                  </a:cubicBezTo>
                  <a:close/>
                  <a:moveTo>
                    <a:pt x="47" y="97"/>
                  </a:moveTo>
                  <a:cubicBezTo>
                    <a:pt x="47" y="96"/>
                    <a:pt x="47" y="96"/>
                    <a:pt x="46" y="96"/>
                  </a:cubicBezTo>
                  <a:cubicBezTo>
                    <a:pt x="47" y="96"/>
                    <a:pt x="47" y="97"/>
                    <a:pt x="47" y="97"/>
                  </a:cubicBezTo>
                  <a:close/>
                  <a:moveTo>
                    <a:pt x="39" y="97"/>
                  </a:moveTo>
                  <a:cubicBezTo>
                    <a:pt x="39" y="97"/>
                    <a:pt x="40" y="97"/>
                    <a:pt x="40" y="98"/>
                  </a:cubicBezTo>
                  <a:cubicBezTo>
                    <a:pt x="40" y="97"/>
                    <a:pt x="41" y="97"/>
                    <a:pt x="41" y="96"/>
                  </a:cubicBezTo>
                  <a:cubicBezTo>
                    <a:pt x="40" y="96"/>
                    <a:pt x="40" y="96"/>
                    <a:pt x="40" y="96"/>
                  </a:cubicBezTo>
                  <a:cubicBezTo>
                    <a:pt x="40" y="96"/>
                    <a:pt x="40" y="97"/>
                    <a:pt x="39" y="97"/>
                  </a:cubicBezTo>
                  <a:close/>
                  <a:moveTo>
                    <a:pt x="31" y="96"/>
                  </a:moveTo>
                  <a:cubicBezTo>
                    <a:pt x="31" y="97"/>
                    <a:pt x="32" y="97"/>
                    <a:pt x="32" y="97"/>
                  </a:cubicBezTo>
                  <a:cubicBezTo>
                    <a:pt x="32" y="97"/>
                    <a:pt x="32" y="97"/>
                    <a:pt x="32" y="98"/>
                  </a:cubicBezTo>
                  <a:cubicBezTo>
                    <a:pt x="32" y="98"/>
                    <a:pt x="32" y="99"/>
                    <a:pt x="32" y="100"/>
                  </a:cubicBezTo>
                  <a:cubicBezTo>
                    <a:pt x="33" y="99"/>
                    <a:pt x="32" y="98"/>
                    <a:pt x="33" y="96"/>
                  </a:cubicBezTo>
                  <a:cubicBezTo>
                    <a:pt x="32" y="96"/>
                    <a:pt x="32" y="97"/>
                    <a:pt x="31" y="96"/>
                  </a:cubicBezTo>
                  <a:close/>
                  <a:moveTo>
                    <a:pt x="54" y="98"/>
                  </a:moveTo>
                  <a:cubicBezTo>
                    <a:pt x="55" y="99"/>
                    <a:pt x="54" y="100"/>
                    <a:pt x="55" y="100"/>
                  </a:cubicBezTo>
                  <a:cubicBezTo>
                    <a:pt x="55" y="99"/>
                    <a:pt x="55" y="97"/>
                    <a:pt x="55" y="96"/>
                  </a:cubicBezTo>
                  <a:cubicBezTo>
                    <a:pt x="54" y="97"/>
                    <a:pt x="54" y="98"/>
                    <a:pt x="54" y="98"/>
                  </a:cubicBezTo>
                  <a:close/>
                  <a:moveTo>
                    <a:pt x="46" y="98"/>
                  </a:moveTo>
                  <a:cubicBezTo>
                    <a:pt x="46" y="98"/>
                    <a:pt x="46" y="98"/>
                    <a:pt x="47" y="97"/>
                  </a:cubicBezTo>
                  <a:cubicBezTo>
                    <a:pt x="46" y="97"/>
                    <a:pt x="46" y="96"/>
                    <a:pt x="46" y="96"/>
                  </a:cubicBezTo>
                  <a:cubicBezTo>
                    <a:pt x="46" y="97"/>
                    <a:pt x="46" y="97"/>
                    <a:pt x="46" y="98"/>
                  </a:cubicBezTo>
                  <a:close/>
                  <a:moveTo>
                    <a:pt x="58" y="100"/>
                  </a:moveTo>
                  <a:cubicBezTo>
                    <a:pt x="58" y="99"/>
                    <a:pt x="58" y="98"/>
                    <a:pt x="58" y="97"/>
                  </a:cubicBezTo>
                  <a:cubicBezTo>
                    <a:pt x="58" y="98"/>
                    <a:pt x="58" y="99"/>
                    <a:pt x="58" y="100"/>
                  </a:cubicBezTo>
                  <a:close/>
                  <a:moveTo>
                    <a:pt x="65" y="102"/>
                  </a:moveTo>
                  <a:cubicBezTo>
                    <a:pt x="65" y="100"/>
                    <a:pt x="66" y="98"/>
                    <a:pt x="65" y="97"/>
                  </a:cubicBezTo>
                  <a:cubicBezTo>
                    <a:pt x="64" y="98"/>
                    <a:pt x="65" y="100"/>
                    <a:pt x="65" y="102"/>
                  </a:cubicBezTo>
                  <a:close/>
                  <a:moveTo>
                    <a:pt x="40" y="98"/>
                  </a:moveTo>
                  <a:cubicBezTo>
                    <a:pt x="41" y="99"/>
                    <a:pt x="41" y="99"/>
                    <a:pt x="41" y="100"/>
                  </a:cubicBezTo>
                  <a:cubicBezTo>
                    <a:pt x="42" y="100"/>
                    <a:pt x="42" y="99"/>
                    <a:pt x="42" y="99"/>
                  </a:cubicBezTo>
                  <a:cubicBezTo>
                    <a:pt x="41" y="98"/>
                    <a:pt x="41" y="96"/>
                    <a:pt x="40" y="98"/>
                  </a:cubicBezTo>
                  <a:close/>
                  <a:moveTo>
                    <a:pt x="43" y="99"/>
                  </a:moveTo>
                  <a:cubicBezTo>
                    <a:pt x="44" y="99"/>
                    <a:pt x="44" y="100"/>
                    <a:pt x="44" y="100"/>
                  </a:cubicBezTo>
                  <a:cubicBezTo>
                    <a:pt x="45" y="100"/>
                    <a:pt x="45" y="98"/>
                    <a:pt x="44" y="97"/>
                  </a:cubicBezTo>
                  <a:cubicBezTo>
                    <a:pt x="44" y="98"/>
                    <a:pt x="43" y="98"/>
                    <a:pt x="43" y="99"/>
                  </a:cubicBezTo>
                  <a:close/>
                  <a:moveTo>
                    <a:pt x="47" y="98"/>
                  </a:moveTo>
                  <a:cubicBezTo>
                    <a:pt x="48" y="98"/>
                    <a:pt x="48" y="97"/>
                    <a:pt x="47" y="97"/>
                  </a:cubicBezTo>
                  <a:cubicBezTo>
                    <a:pt x="47" y="98"/>
                    <a:pt x="47" y="98"/>
                    <a:pt x="47" y="98"/>
                  </a:cubicBezTo>
                  <a:close/>
                  <a:moveTo>
                    <a:pt x="38" y="99"/>
                  </a:moveTo>
                  <a:cubicBezTo>
                    <a:pt x="38" y="99"/>
                    <a:pt x="38" y="99"/>
                    <a:pt x="38" y="99"/>
                  </a:cubicBezTo>
                  <a:cubicBezTo>
                    <a:pt x="39" y="99"/>
                    <a:pt x="40" y="98"/>
                    <a:pt x="39" y="98"/>
                  </a:cubicBezTo>
                  <a:cubicBezTo>
                    <a:pt x="38" y="98"/>
                    <a:pt x="38" y="98"/>
                    <a:pt x="38" y="99"/>
                  </a:cubicBezTo>
                  <a:close/>
                  <a:moveTo>
                    <a:pt x="48" y="100"/>
                  </a:moveTo>
                  <a:cubicBezTo>
                    <a:pt x="48" y="99"/>
                    <a:pt x="47" y="98"/>
                    <a:pt x="47" y="98"/>
                  </a:cubicBezTo>
                  <a:cubicBezTo>
                    <a:pt x="46" y="98"/>
                    <a:pt x="47" y="100"/>
                    <a:pt x="48" y="100"/>
                  </a:cubicBezTo>
                  <a:close/>
                  <a:moveTo>
                    <a:pt x="36" y="100"/>
                  </a:moveTo>
                  <a:cubicBezTo>
                    <a:pt x="36" y="99"/>
                    <a:pt x="36" y="99"/>
                    <a:pt x="35" y="99"/>
                  </a:cubicBezTo>
                  <a:cubicBezTo>
                    <a:pt x="35" y="99"/>
                    <a:pt x="35" y="100"/>
                    <a:pt x="36" y="100"/>
                  </a:cubicBezTo>
                  <a:close/>
                  <a:moveTo>
                    <a:pt x="39" y="100"/>
                  </a:moveTo>
                  <a:cubicBezTo>
                    <a:pt x="39" y="100"/>
                    <a:pt x="39" y="101"/>
                    <a:pt x="40" y="101"/>
                  </a:cubicBezTo>
                  <a:cubicBezTo>
                    <a:pt x="40" y="101"/>
                    <a:pt x="40" y="101"/>
                    <a:pt x="41" y="100"/>
                  </a:cubicBezTo>
                  <a:cubicBezTo>
                    <a:pt x="40" y="100"/>
                    <a:pt x="40" y="99"/>
                    <a:pt x="40" y="99"/>
                  </a:cubicBezTo>
                  <a:cubicBezTo>
                    <a:pt x="39" y="99"/>
                    <a:pt x="39" y="100"/>
                    <a:pt x="39" y="100"/>
                  </a:cubicBezTo>
                  <a:close/>
                  <a:moveTo>
                    <a:pt x="52" y="103"/>
                  </a:moveTo>
                  <a:cubicBezTo>
                    <a:pt x="53" y="102"/>
                    <a:pt x="53" y="100"/>
                    <a:pt x="52" y="99"/>
                  </a:cubicBezTo>
                  <a:cubicBezTo>
                    <a:pt x="52" y="100"/>
                    <a:pt x="52" y="102"/>
                    <a:pt x="52" y="103"/>
                  </a:cubicBezTo>
                  <a:close/>
                  <a:moveTo>
                    <a:pt x="56" y="103"/>
                  </a:moveTo>
                  <a:cubicBezTo>
                    <a:pt x="57" y="102"/>
                    <a:pt x="57" y="100"/>
                    <a:pt x="57" y="99"/>
                  </a:cubicBezTo>
                  <a:cubicBezTo>
                    <a:pt x="56" y="100"/>
                    <a:pt x="55" y="102"/>
                    <a:pt x="56" y="103"/>
                  </a:cubicBezTo>
                  <a:close/>
                  <a:moveTo>
                    <a:pt x="59" y="100"/>
                  </a:moveTo>
                  <a:cubicBezTo>
                    <a:pt x="59" y="100"/>
                    <a:pt x="60" y="100"/>
                    <a:pt x="59" y="100"/>
                  </a:cubicBezTo>
                  <a:cubicBezTo>
                    <a:pt x="59" y="101"/>
                    <a:pt x="59" y="101"/>
                    <a:pt x="60" y="101"/>
                  </a:cubicBezTo>
                  <a:cubicBezTo>
                    <a:pt x="59" y="101"/>
                    <a:pt x="60" y="102"/>
                    <a:pt x="60" y="102"/>
                  </a:cubicBezTo>
                  <a:cubicBezTo>
                    <a:pt x="61" y="102"/>
                    <a:pt x="60" y="101"/>
                    <a:pt x="60" y="100"/>
                  </a:cubicBezTo>
                  <a:cubicBezTo>
                    <a:pt x="60" y="101"/>
                    <a:pt x="60" y="101"/>
                    <a:pt x="60" y="101"/>
                  </a:cubicBezTo>
                  <a:cubicBezTo>
                    <a:pt x="60" y="100"/>
                    <a:pt x="61" y="100"/>
                    <a:pt x="60" y="99"/>
                  </a:cubicBezTo>
                  <a:cubicBezTo>
                    <a:pt x="60" y="100"/>
                    <a:pt x="60" y="99"/>
                    <a:pt x="59" y="100"/>
                  </a:cubicBezTo>
                  <a:close/>
                  <a:moveTo>
                    <a:pt x="13" y="101"/>
                  </a:moveTo>
                  <a:cubicBezTo>
                    <a:pt x="13" y="100"/>
                    <a:pt x="14" y="100"/>
                    <a:pt x="13" y="100"/>
                  </a:cubicBezTo>
                  <a:cubicBezTo>
                    <a:pt x="13" y="100"/>
                    <a:pt x="13" y="101"/>
                    <a:pt x="13" y="101"/>
                  </a:cubicBezTo>
                  <a:close/>
                  <a:moveTo>
                    <a:pt x="42" y="101"/>
                  </a:moveTo>
                  <a:cubicBezTo>
                    <a:pt x="42" y="101"/>
                    <a:pt x="42" y="102"/>
                    <a:pt x="43" y="102"/>
                  </a:cubicBezTo>
                  <a:cubicBezTo>
                    <a:pt x="43" y="102"/>
                    <a:pt x="43" y="102"/>
                    <a:pt x="43" y="101"/>
                  </a:cubicBezTo>
                  <a:cubicBezTo>
                    <a:pt x="43" y="101"/>
                    <a:pt x="43" y="100"/>
                    <a:pt x="42" y="100"/>
                  </a:cubicBezTo>
                  <a:cubicBezTo>
                    <a:pt x="42" y="100"/>
                    <a:pt x="42" y="100"/>
                    <a:pt x="42" y="101"/>
                  </a:cubicBezTo>
                  <a:close/>
                  <a:moveTo>
                    <a:pt x="34" y="102"/>
                  </a:moveTo>
                  <a:cubicBezTo>
                    <a:pt x="34" y="102"/>
                    <a:pt x="35" y="101"/>
                    <a:pt x="35" y="101"/>
                  </a:cubicBezTo>
                  <a:cubicBezTo>
                    <a:pt x="35" y="99"/>
                    <a:pt x="33" y="101"/>
                    <a:pt x="34" y="102"/>
                  </a:cubicBezTo>
                  <a:close/>
                  <a:moveTo>
                    <a:pt x="46" y="102"/>
                  </a:moveTo>
                  <a:cubicBezTo>
                    <a:pt x="46" y="101"/>
                    <a:pt x="47" y="101"/>
                    <a:pt x="47" y="101"/>
                  </a:cubicBezTo>
                  <a:cubicBezTo>
                    <a:pt x="46" y="100"/>
                    <a:pt x="46" y="100"/>
                    <a:pt x="46" y="100"/>
                  </a:cubicBezTo>
                  <a:cubicBezTo>
                    <a:pt x="46" y="101"/>
                    <a:pt x="46" y="101"/>
                    <a:pt x="46" y="102"/>
                  </a:cubicBezTo>
                  <a:close/>
                  <a:moveTo>
                    <a:pt x="37" y="102"/>
                  </a:moveTo>
                  <a:cubicBezTo>
                    <a:pt x="37" y="101"/>
                    <a:pt x="37" y="100"/>
                    <a:pt x="36" y="100"/>
                  </a:cubicBezTo>
                  <a:cubicBezTo>
                    <a:pt x="36" y="100"/>
                    <a:pt x="36" y="101"/>
                    <a:pt x="37" y="102"/>
                  </a:cubicBezTo>
                  <a:close/>
                  <a:moveTo>
                    <a:pt x="39" y="103"/>
                  </a:moveTo>
                  <a:cubicBezTo>
                    <a:pt x="39" y="102"/>
                    <a:pt x="38" y="101"/>
                    <a:pt x="38" y="101"/>
                  </a:cubicBezTo>
                  <a:cubicBezTo>
                    <a:pt x="38" y="101"/>
                    <a:pt x="38" y="101"/>
                    <a:pt x="38" y="101"/>
                  </a:cubicBezTo>
                  <a:cubicBezTo>
                    <a:pt x="38" y="101"/>
                    <a:pt x="38" y="102"/>
                    <a:pt x="39" y="103"/>
                  </a:cubicBezTo>
                  <a:close/>
                  <a:moveTo>
                    <a:pt x="45" y="101"/>
                  </a:moveTo>
                  <a:cubicBezTo>
                    <a:pt x="45" y="102"/>
                    <a:pt x="45" y="102"/>
                    <a:pt x="45" y="102"/>
                  </a:cubicBezTo>
                  <a:cubicBezTo>
                    <a:pt x="45" y="102"/>
                    <a:pt x="45" y="101"/>
                    <a:pt x="45" y="101"/>
                  </a:cubicBezTo>
                  <a:cubicBezTo>
                    <a:pt x="45" y="101"/>
                    <a:pt x="44" y="101"/>
                    <a:pt x="45" y="101"/>
                  </a:cubicBezTo>
                  <a:close/>
                  <a:moveTo>
                    <a:pt x="62" y="104"/>
                  </a:moveTo>
                  <a:cubicBezTo>
                    <a:pt x="62" y="103"/>
                    <a:pt x="63" y="102"/>
                    <a:pt x="62" y="101"/>
                  </a:cubicBezTo>
                  <a:cubicBezTo>
                    <a:pt x="62" y="102"/>
                    <a:pt x="62" y="103"/>
                    <a:pt x="62" y="104"/>
                  </a:cubicBezTo>
                  <a:close/>
                  <a:moveTo>
                    <a:pt x="66" y="108"/>
                  </a:moveTo>
                  <a:cubicBezTo>
                    <a:pt x="66" y="106"/>
                    <a:pt x="68" y="103"/>
                    <a:pt x="66" y="101"/>
                  </a:cubicBezTo>
                  <a:cubicBezTo>
                    <a:pt x="67" y="104"/>
                    <a:pt x="66" y="106"/>
                    <a:pt x="66" y="108"/>
                  </a:cubicBezTo>
                  <a:close/>
                  <a:moveTo>
                    <a:pt x="40" y="103"/>
                  </a:moveTo>
                  <a:cubicBezTo>
                    <a:pt x="41" y="103"/>
                    <a:pt x="41" y="104"/>
                    <a:pt x="41" y="104"/>
                  </a:cubicBezTo>
                  <a:cubicBezTo>
                    <a:pt x="42" y="103"/>
                    <a:pt x="42" y="103"/>
                    <a:pt x="42" y="103"/>
                  </a:cubicBezTo>
                  <a:cubicBezTo>
                    <a:pt x="42" y="102"/>
                    <a:pt x="42" y="102"/>
                    <a:pt x="41" y="101"/>
                  </a:cubicBezTo>
                  <a:cubicBezTo>
                    <a:pt x="41" y="102"/>
                    <a:pt x="40" y="102"/>
                    <a:pt x="40" y="103"/>
                  </a:cubicBezTo>
                  <a:close/>
                  <a:moveTo>
                    <a:pt x="35" y="104"/>
                  </a:moveTo>
                  <a:cubicBezTo>
                    <a:pt x="35" y="103"/>
                    <a:pt x="36" y="103"/>
                    <a:pt x="36" y="102"/>
                  </a:cubicBezTo>
                  <a:cubicBezTo>
                    <a:pt x="36" y="102"/>
                    <a:pt x="36" y="102"/>
                    <a:pt x="35" y="101"/>
                  </a:cubicBezTo>
                  <a:cubicBezTo>
                    <a:pt x="35" y="102"/>
                    <a:pt x="34" y="103"/>
                    <a:pt x="35" y="104"/>
                  </a:cubicBezTo>
                  <a:close/>
                  <a:moveTo>
                    <a:pt x="32" y="104"/>
                  </a:moveTo>
                  <a:cubicBezTo>
                    <a:pt x="33" y="103"/>
                    <a:pt x="32" y="102"/>
                    <a:pt x="33" y="102"/>
                  </a:cubicBezTo>
                  <a:cubicBezTo>
                    <a:pt x="32" y="102"/>
                    <a:pt x="32" y="102"/>
                    <a:pt x="32" y="102"/>
                  </a:cubicBezTo>
                  <a:cubicBezTo>
                    <a:pt x="32" y="102"/>
                    <a:pt x="32" y="103"/>
                    <a:pt x="32" y="104"/>
                  </a:cubicBezTo>
                  <a:close/>
                  <a:moveTo>
                    <a:pt x="47" y="105"/>
                  </a:moveTo>
                  <a:cubicBezTo>
                    <a:pt x="48" y="104"/>
                    <a:pt x="48" y="102"/>
                    <a:pt x="47" y="102"/>
                  </a:cubicBezTo>
                  <a:cubicBezTo>
                    <a:pt x="46" y="102"/>
                    <a:pt x="45" y="104"/>
                    <a:pt x="47" y="105"/>
                  </a:cubicBezTo>
                  <a:close/>
                  <a:moveTo>
                    <a:pt x="38" y="104"/>
                  </a:moveTo>
                  <a:cubicBezTo>
                    <a:pt x="39" y="103"/>
                    <a:pt x="38" y="102"/>
                    <a:pt x="37" y="102"/>
                  </a:cubicBezTo>
                  <a:cubicBezTo>
                    <a:pt x="37" y="102"/>
                    <a:pt x="38" y="103"/>
                    <a:pt x="38" y="104"/>
                  </a:cubicBezTo>
                  <a:close/>
                  <a:moveTo>
                    <a:pt x="58" y="103"/>
                  </a:moveTo>
                  <a:cubicBezTo>
                    <a:pt x="58" y="102"/>
                    <a:pt x="59" y="102"/>
                    <a:pt x="58" y="102"/>
                  </a:cubicBezTo>
                  <a:cubicBezTo>
                    <a:pt x="58" y="102"/>
                    <a:pt x="58" y="102"/>
                    <a:pt x="58" y="103"/>
                  </a:cubicBezTo>
                  <a:close/>
                  <a:moveTo>
                    <a:pt x="51" y="103"/>
                  </a:moveTo>
                  <a:cubicBezTo>
                    <a:pt x="51" y="102"/>
                    <a:pt x="51" y="102"/>
                    <a:pt x="50" y="102"/>
                  </a:cubicBezTo>
                  <a:cubicBezTo>
                    <a:pt x="50" y="102"/>
                    <a:pt x="50" y="103"/>
                    <a:pt x="51" y="103"/>
                  </a:cubicBezTo>
                  <a:close/>
                  <a:moveTo>
                    <a:pt x="43" y="103"/>
                  </a:moveTo>
                  <a:cubicBezTo>
                    <a:pt x="44" y="103"/>
                    <a:pt x="44" y="104"/>
                    <a:pt x="44" y="104"/>
                  </a:cubicBezTo>
                  <a:cubicBezTo>
                    <a:pt x="44" y="104"/>
                    <a:pt x="45" y="104"/>
                    <a:pt x="45" y="103"/>
                  </a:cubicBezTo>
                  <a:cubicBezTo>
                    <a:pt x="44" y="102"/>
                    <a:pt x="44" y="103"/>
                    <a:pt x="44" y="102"/>
                  </a:cubicBezTo>
                  <a:cubicBezTo>
                    <a:pt x="44" y="103"/>
                    <a:pt x="43" y="103"/>
                    <a:pt x="43" y="103"/>
                  </a:cubicBezTo>
                  <a:close/>
                  <a:moveTo>
                    <a:pt x="54" y="106"/>
                  </a:moveTo>
                  <a:cubicBezTo>
                    <a:pt x="55" y="105"/>
                    <a:pt x="56" y="103"/>
                    <a:pt x="54" y="102"/>
                  </a:cubicBezTo>
                  <a:cubicBezTo>
                    <a:pt x="54" y="103"/>
                    <a:pt x="53" y="105"/>
                    <a:pt x="54" y="106"/>
                  </a:cubicBezTo>
                  <a:close/>
                  <a:moveTo>
                    <a:pt x="58" y="103"/>
                  </a:moveTo>
                  <a:cubicBezTo>
                    <a:pt x="58" y="104"/>
                    <a:pt x="58" y="104"/>
                    <a:pt x="58" y="105"/>
                  </a:cubicBezTo>
                  <a:cubicBezTo>
                    <a:pt x="59" y="105"/>
                    <a:pt x="59" y="103"/>
                    <a:pt x="58" y="103"/>
                  </a:cubicBezTo>
                  <a:cubicBezTo>
                    <a:pt x="58" y="103"/>
                    <a:pt x="58" y="103"/>
                    <a:pt x="58" y="103"/>
                  </a:cubicBezTo>
                  <a:close/>
                  <a:moveTo>
                    <a:pt x="10" y="114"/>
                  </a:moveTo>
                  <a:cubicBezTo>
                    <a:pt x="10" y="112"/>
                    <a:pt x="10" y="110"/>
                    <a:pt x="11" y="108"/>
                  </a:cubicBezTo>
                  <a:cubicBezTo>
                    <a:pt x="11" y="106"/>
                    <a:pt x="12" y="104"/>
                    <a:pt x="12" y="103"/>
                  </a:cubicBezTo>
                  <a:cubicBezTo>
                    <a:pt x="11" y="106"/>
                    <a:pt x="9" y="111"/>
                    <a:pt x="10" y="114"/>
                  </a:cubicBezTo>
                  <a:close/>
                  <a:moveTo>
                    <a:pt x="35" y="104"/>
                  </a:moveTo>
                  <a:cubicBezTo>
                    <a:pt x="35" y="105"/>
                    <a:pt x="36" y="106"/>
                    <a:pt x="36" y="106"/>
                  </a:cubicBezTo>
                  <a:cubicBezTo>
                    <a:pt x="37" y="106"/>
                    <a:pt x="37" y="105"/>
                    <a:pt x="37" y="104"/>
                  </a:cubicBezTo>
                  <a:cubicBezTo>
                    <a:pt x="37" y="104"/>
                    <a:pt x="37" y="103"/>
                    <a:pt x="36" y="103"/>
                  </a:cubicBezTo>
                  <a:cubicBezTo>
                    <a:pt x="36" y="103"/>
                    <a:pt x="35" y="104"/>
                    <a:pt x="35" y="104"/>
                  </a:cubicBezTo>
                  <a:close/>
                  <a:moveTo>
                    <a:pt x="39" y="104"/>
                  </a:moveTo>
                  <a:cubicBezTo>
                    <a:pt x="40" y="104"/>
                    <a:pt x="40" y="105"/>
                    <a:pt x="40" y="105"/>
                  </a:cubicBezTo>
                  <a:cubicBezTo>
                    <a:pt x="40" y="105"/>
                    <a:pt x="41" y="105"/>
                    <a:pt x="41" y="105"/>
                  </a:cubicBezTo>
                  <a:cubicBezTo>
                    <a:pt x="40" y="104"/>
                    <a:pt x="40" y="103"/>
                    <a:pt x="40" y="103"/>
                  </a:cubicBezTo>
                  <a:cubicBezTo>
                    <a:pt x="40" y="103"/>
                    <a:pt x="40" y="104"/>
                    <a:pt x="39" y="104"/>
                  </a:cubicBezTo>
                  <a:close/>
                  <a:moveTo>
                    <a:pt x="34" y="105"/>
                  </a:moveTo>
                  <a:cubicBezTo>
                    <a:pt x="34" y="105"/>
                    <a:pt x="34" y="105"/>
                    <a:pt x="34" y="105"/>
                  </a:cubicBezTo>
                  <a:cubicBezTo>
                    <a:pt x="34" y="104"/>
                    <a:pt x="34" y="103"/>
                    <a:pt x="34" y="104"/>
                  </a:cubicBezTo>
                  <a:cubicBezTo>
                    <a:pt x="34" y="104"/>
                    <a:pt x="33" y="105"/>
                    <a:pt x="34" y="105"/>
                  </a:cubicBezTo>
                  <a:close/>
                  <a:moveTo>
                    <a:pt x="51" y="105"/>
                  </a:moveTo>
                  <a:cubicBezTo>
                    <a:pt x="51" y="104"/>
                    <a:pt x="51" y="104"/>
                    <a:pt x="50" y="103"/>
                  </a:cubicBezTo>
                  <a:cubicBezTo>
                    <a:pt x="50" y="104"/>
                    <a:pt x="50" y="105"/>
                    <a:pt x="51" y="105"/>
                  </a:cubicBezTo>
                  <a:close/>
                  <a:moveTo>
                    <a:pt x="43" y="104"/>
                  </a:moveTo>
                  <a:cubicBezTo>
                    <a:pt x="42" y="104"/>
                    <a:pt x="42" y="105"/>
                    <a:pt x="42" y="105"/>
                  </a:cubicBezTo>
                  <a:cubicBezTo>
                    <a:pt x="42" y="105"/>
                    <a:pt x="42" y="105"/>
                    <a:pt x="42" y="105"/>
                  </a:cubicBezTo>
                  <a:cubicBezTo>
                    <a:pt x="42" y="105"/>
                    <a:pt x="43" y="105"/>
                    <a:pt x="43" y="106"/>
                  </a:cubicBezTo>
                  <a:cubicBezTo>
                    <a:pt x="43" y="106"/>
                    <a:pt x="43" y="105"/>
                    <a:pt x="43" y="105"/>
                  </a:cubicBezTo>
                  <a:cubicBezTo>
                    <a:pt x="43" y="105"/>
                    <a:pt x="43" y="105"/>
                    <a:pt x="43" y="104"/>
                  </a:cubicBezTo>
                  <a:cubicBezTo>
                    <a:pt x="43" y="104"/>
                    <a:pt x="43" y="105"/>
                    <a:pt x="43" y="104"/>
                  </a:cubicBezTo>
                  <a:cubicBezTo>
                    <a:pt x="43" y="104"/>
                    <a:pt x="43" y="104"/>
                    <a:pt x="43" y="104"/>
                  </a:cubicBezTo>
                  <a:close/>
                  <a:moveTo>
                    <a:pt x="49" y="107"/>
                  </a:moveTo>
                  <a:cubicBezTo>
                    <a:pt x="49" y="107"/>
                    <a:pt x="50" y="104"/>
                    <a:pt x="49" y="104"/>
                  </a:cubicBezTo>
                  <a:cubicBezTo>
                    <a:pt x="48" y="105"/>
                    <a:pt x="49" y="106"/>
                    <a:pt x="49" y="107"/>
                  </a:cubicBezTo>
                  <a:close/>
                  <a:moveTo>
                    <a:pt x="45" y="105"/>
                  </a:moveTo>
                  <a:cubicBezTo>
                    <a:pt x="45" y="105"/>
                    <a:pt x="45" y="106"/>
                    <a:pt x="45" y="106"/>
                  </a:cubicBezTo>
                  <a:cubicBezTo>
                    <a:pt x="45" y="105"/>
                    <a:pt x="46" y="105"/>
                    <a:pt x="45" y="104"/>
                  </a:cubicBezTo>
                  <a:cubicBezTo>
                    <a:pt x="45" y="105"/>
                    <a:pt x="45" y="105"/>
                    <a:pt x="45" y="105"/>
                  </a:cubicBezTo>
                  <a:close/>
                  <a:moveTo>
                    <a:pt x="31" y="105"/>
                  </a:moveTo>
                  <a:cubicBezTo>
                    <a:pt x="31" y="106"/>
                    <a:pt x="32" y="105"/>
                    <a:pt x="31" y="104"/>
                  </a:cubicBezTo>
                  <a:cubicBezTo>
                    <a:pt x="31" y="105"/>
                    <a:pt x="31" y="105"/>
                    <a:pt x="31" y="105"/>
                  </a:cubicBezTo>
                  <a:close/>
                  <a:moveTo>
                    <a:pt x="38" y="105"/>
                  </a:moveTo>
                  <a:cubicBezTo>
                    <a:pt x="39" y="105"/>
                    <a:pt x="39" y="106"/>
                    <a:pt x="39" y="106"/>
                  </a:cubicBezTo>
                  <a:cubicBezTo>
                    <a:pt x="39" y="106"/>
                    <a:pt x="39" y="106"/>
                    <a:pt x="40" y="106"/>
                  </a:cubicBezTo>
                  <a:cubicBezTo>
                    <a:pt x="39" y="105"/>
                    <a:pt x="39" y="105"/>
                    <a:pt x="39" y="104"/>
                  </a:cubicBezTo>
                  <a:cubicBezTo>
                    <a:pt x="39" y="105"/>
                    <a:pt x="38" y="105"/>
                    <a:pt x="38" y="105"/>
                  </a:cubicBezTo>
                  <a:close/>
                  <a:moveTo>
                    <a:pt x="56" y="107"/>
                  </a:moveTo>
                  <a:cubicBezTo>
                    <a:pt x="57" y="107"/>
                    <a:pt x="57" y="105"/>
                    <a:pt x="56" y="105"/>
                  </a:cubicBezTo>
                  <a:cubicBezTo>
                    <a:pt x="56" y="105"/>
                    <a:pt x="56" y="107"/>
                    <a:pt x="56" y="107"/>
                  </a:cubicBezTo>
                  <a:close/>
                  <a:moveTo>
                    <a:pt x="53" y="106"/>
                  </a:moveTo>
                  <a:cubicBezTo>
                    <a:pt x="52" y="106"/>
                    <a:pt x="52" y="105"/>
                    <a:pt x="52" y="105"/>
                  </a:cubicBezTo>
                  <a:cubicBezTo>
                    <a:pt x="52" y="105"/>
                    <a:pt x="52" y="106"/>
                    <a:pt x="53" y="106"/>
                  </a:cubicBezTo>
                  <a:close/>
                  <a:moveTo>
                    <a:pt x="63" y="106"/>
                  </a:moveTo>
                  <a:cubicBezTo>
                    <a:pt x="63" y="106"/>
                    <a:pt x="63" y="106"/>
                    <a:pt x="63" y="105"/>
                  </a:cubicBezTo>
                  <a:cubicBezTo>
                    <a:pt x="63" y="105"/>
                    <a:pt x="63" y="105"/>
                    <a:pt x="63" y="105"/>
                  </a:cubicBezTo>
                  <a:cubicBezTo>
                    <a:pt x="63" y="105"/>
                    <a:pt x="63" y="108"/>
                    <a:pt x="63" y="106"/>
                  </a:cubicBezTo>
                  <a:close/>
                  <a:moveTo>
                    <a:pt x="34" y="106"/>
                  </a:moveTo>
                  <a:cubicBezTo>
                    <a:pt x="34" y="108"/>
                    <a:pt x="35" y="109"/>
                    <a:pt x="36" y="111"/>
                  </a:cubicBezTo>
                  <a:cubicBezTo>
                    <a:pt x="36" y="110"/>
                    <a:pt x="36" y="110"/>
                    <a:pt x="36" y="109"/>
                  </a:cubicBezTo>
                  <a:cubicBezTo>
                    <a:pt x="36" y="109"/>
                    <a:pt x="36" y="110"/>
                    <a:pt x="36" y="110"/>
                  </a:cubicBezTo>
                  <a:cubicBezTo>
                    <a:pt x="37" y="110"/>
                    <a:pt x="36" y="109"/>
                    <a:pt x="37" y="109"/>
                  </a:cubicBezTo>
                  <a:cubicBezTo>
                    <a:pt x="36" y="109"/>
                    <a:pt x="36" y="109"/>
                    <a:pt x="36" y="108"/>
                  </a:cubicBezTo>
                  <a:cubicBezTo>
                    <a:pt x="37" y="108"/>
                    <a:pt x="37" y="108"/>
                    <a:pt x="37" y="108"/>
                  </a:cubicBezTo>
                  <a:cubicBezTo>
                    <a:pt x="37" y="108"/>
                    <a:pt x="37" y="108"/>
                    <a:pt x="37" y="108"/>
                  </a:cubicBezTo>
                  <a:cubicBezTo>
                    <a:pt x="38" y="108"/>
                    <a:pt x="38" y="107"/>
                    <a:pt x="39" y="107"/>
                  </a:cubicBezTo>
                  <a:cubicBezTo>
                    <a:pt x="38" y="107"/>
                    <a:pt x="38" y="106"/>
                    <a:pt x="38" y="106"/>
                  </a:cubicBezTo>
                  <a:cubicBezTo>
                    <a:pt x="37" y="107"/>
                    <a:pt x="37" y="108"/>
                    <a:pt x="35" y="108"/>
                  </a:cubicBezTo>
                  <a:cubicBezTo>
                    <a:pt x="35" y="107"/>
                    <a:pt x="35" y="106"/>
                    <a:pt x="35" y="105"/>
                  </a:cubicBezTo>
                  <a:cubicBezTo>
                    <a:pt x="34" y="105"/>
                    <a:pt x="34" y="105"/>
                    <a:pt x="34" y="106"/>
                  </a:cubicBezTo>
                  <a:cubicBezTo>
                    <a:pt x="34" y="106"/>
                    <a:pt x="34" y="106"/>
                    <a:pt x="34" y="106"/>
                  </a:cubicBezTo>
                  <a:cubicBezTo>
                    <a:pt x="34" y="106"/>
                    <a:pt x="34" y="106"/>
                    <a:pt x="34" y="106"/>
                  </a:cubicBezTo>
                  <a:close/>
                  <a:moveTo>
                    <a:pt x="41" y="106"/>
                  </a:moveTo>
                  <a:cubicBezTo>
                    <a:pt x="41" y="106"/>
                    <a:pt x="41" y="107"/>
                    <a:pt x="42" y="107"/>
                  </a:cubicBezTo>
                  <a:cubicBezTo>
                    <a:pt x="42" y="106"/>
                    <a:pt x="42" y="106"/>
                    <a:pt x="41" y="105"/>
                  </a:cubicBezTo>
                  <a:cubicBezTo>
                    <a:pt x="41" y="106"/>
                    <a:pt x="41" y="106"/>
                    <a:pt x="41" y="106"/>
                  </a:cubicBezTo>
                  <a:close/>
                  <a:moveTo>
                    <a:pt x="43" y="107"/>
                  </a:moveTo>
                  <a:cubicBezTo>
                    <a:pt x="44" y="107"/>
                    <a:pt x="44" y="106"/>
                    <a:pt x="44" y="107"/>
                  </a:cubicBezTo>
                  <a:cubicBezTo>
                    <a:pt x="44" y="107"/>
                    <a:pt x="44" y="107"/>
                    <a:pt x="43" y="107"/>
                  </a:cubicBezTo>
                  <a:cubicBezTo>
                    <a:pt x="44" y="107"/>
                    <a:pt x="44" y="108"/>
                    <a:pt x="45" y="108"/>
                  </a:cubicBezTo>
                  <a:cubicBezTo>
                    <a:pt x="44" y="107"/>
                    <a:pt x="44" y="106"/>
                    <a:pt x="43" y="106"/>
                  </a:cubicBezTo>
                  <a:cubicBezTo>
                    <a:pt x="43" y="106"/>
                    <a:pt x="43" y="107"/>
                    <a:pt x="43" y="107"/>
                  </a:cubicBezTo>
                  <a:close/>
                  <a:moveTo>
                    <a:pt x="54" y="106"/>
                  </a:moveTo>
                  <a:cubicBezTo>
                    <a:pt x="55" y="107"/>
                    <a:pt x="55" y="107"/>
                    <a:pt x="55" y="107"/>
                  </a:cubicBezTo>
                  <a:cubicBezTo>
                    <a:pt x="55" y="107"/>
                    <a:pt x="55" y="106"/>
                    <a:pt x="55" y="106"/>
                  </a:cubicBezTo>
                  <a:cubicBezTo>
                    <a:pt x="55" y="106"/>
                    <a:pt x="55" y="106"/>
                    <a:pt x="54" y="106"/>
                  </a:cubicBezTo>
                  <a:close/>
                  <a:moveTo>
                    <a:pt x="47" y="107"/>
                  </a:moveTo>
                  <a:cubicBezTo>
                    <a:pt x="46" y="107"/>
                    <a:pt x="46" y="107"/>
                    <a:pt x="46" y="108"/>
                  </a:cubicBezTo>
                  <a:cubicBezTo>
                    <a:pt x="47" y="108"/>
                    <a:pt x="47" y="109"/>
                    <a:pt x="48" y="109"/>
                  </a:cubicBezTo>
                  <a:cubicBezTo>
                    <a:pt x="48" y="108"/>
                    <a:pt x="47" y="107"/>
                    <a:pt x="47" y="107"/>
                  </a:cubicBezTo>
                  <a:close/>
                  <a:moveTo>
                    <a:pt x="52" y="108"/>
                  </a:moveTo>
                  <a:cubicBezTo>
                    <a:pt x="52" y="107"/>
                    <a:pt x="53" y="106"/>
                    <a:pt x="52" y="107"/>
                  </a:cubicBezTo>
                  <a:cubicBezTo>
                    <a:pt x="52" y="107"/>
                    <a:pt x="52" y="108"/>
                    <a:pt x="52" y="108"/>
                  </a:cubicBezTo>
                  <a:close/>
                  <a:moveTo>
                    <a:pt x="58" y="109"/>
                  </a:moveTo>
                  <a:cubicBezTo>
                    <a:pt x="58" y="108"/>
                    <a:pt x="58" y="108"/>
                    <a:pt x="58" y="108"/>
                  </a:cubicBezTo>
                  <a:cubicBezTo>
                    <a:pt x="58" y="108"/>
                    <a:pt x="58" y="107"/>
                    <a:pt x="57" y="107"/>
                  </a:cubicBezTo>
                  <a:cubicBezTo>
                    <a:pt x="58" y="108"/>
                    <a:pt x="57" y="108"/>
                    <a:pt x="58" y="109"/>
                  </a:cubicBezTo>
                  <a:close/>
                  <a:moveTo>
                    <a:pt x="40" y="108"/>
                  </a:moveTo>
                  <a:cubicBezTo>
                    <a:pt x="40" y="108"/>
                    <a:pt x="40" y="108"/>
                    <a:pt x="41" y="108"/>
                  </a:cubicBezTo>
                  <a:cubicBezTo>
                    <a:pt x="41" y="108"/>
                    <a:pt x="41" y="107"/>
                    <a:pt x="40" y="107"/>
                  </a:cubicBezTo>
                  <a:cubicBezTo>
                    <a:pt x="40" y="107"/>
                    <a:pt x="40" y="108"/>
                    <a:pt x="40" y="108"/>
                  </a:cubicBezTo>
                  <a:close/>
                  <a:moveTo>
                    <a:pt x="51" y="110"/>
                  </a:moveTo>
                  <a:cubicBezTo>
                    <a:pt x="51" y="109"/>
                    <a:pt x="51" y="107"/>
                    <a:pt x="50" y="107"/>
                  </a:cubicBezTo>
                  <a:cubicBezTo>
                    <a:pt x="50" y="108"/>
                    <a:pt x="50" y="109"/>
                    <a:pt x="51" y="110"/>
                  </a:cubicBezTo>
                  <a:close/>
                  <a:moveTo>
                    <a:pt x="42" y="108"/>
                  </a:moveTo>
                  <a:cubicBezTo>
                    <a:pt x="42" y="108"/>
                    <a:pt x="43" y="108"/>
                    <a:pt x="43" y="107"/>
                  </a:cubicBezTo>
                  <a:cubicBezTo>
                    <a:pt x="43" y="107"/>
                    <a:pt x="43" y="107"/>
                    <a:pt x="42" y="107"/>
                  </a:cubicBezTo>
                  <a:cubicBezTo>
                    <a:pt x="42" y="108"/>
                    <a:pt x="42" y="108"/>
                    <a:pt x="42" y="108"/>
                  </a:cubicBezTo>
                  <a:close/>
                  <a:moveTo>
                    <a:pt x="60" y="109"/>
                  </a:moveTo>
                  <a:cubicBezTo>
                    <a:pt x="60" y="108"/>
                    <a:pt x="60" y="108"/>
                    <a:pt x="60" y="107"/>
                  </a:cubicBezTo>
                  <a:cubicBezTo>
                    <a:pt x="59" y="108"/>
                    <a:pt x="60" y="109"/>
                    <a:pt x="60" y="109"/>
                  </a:cubicBezTo>
                  <a:close/>
                  <a:moveTo>
                    <a:pt x="55" y="109"/>
                  </a:moveTo>
                  <a:cubicBezTo>
                    <a:pt x="55" y="109"/>
                    <a:pt x="54" y="108"/>
                    <a:pt x="54" y="108"/>
                  </a:cubicBezTo>
                  <a:cubicBezTo>
                    <a:pt x="54" y="108"/>
                    <a:pt x="54" y="109"/>
                    <a:pt x="55" y="109"/>
                  </a:cubicBezTo>
                  <a:close/>
                  <a:moveTo>
                    <a:pt x="57" y="110"/>
                  </a:moveTo>
                  <a:cubicBezTo>
                    <a:pt x="56" y="109"/>
                    <a:pt x="57" y="108"/>
                    <a:pt x="57" y="108"/>
                  </a:cubicBezTo>
                  <a:cubicBezTo>
                    <a:pt x="56" y="108"/>
                    <a:pt x="56" y="110"/>
                    <a:pt x="57" y="110"/>
                  </a:cubicBezTo>
                  <a:close/>
                  <a:moveTo>
                    <a:pt x="42" y="108"/>
                  </a:moveTo>
                  <a:cubicBezTo>
                    <a:pt x="42" y="109"/>
                    <a:pt x="43" y="109"/>
                    <a:pt x="43" y="109"/>
                  </a:cubicBezTo>
                  <a:cubicBezTo>
                    <a:pt x="43" y="109"/>
                    <a:pt x="43" y="109"/>
                    <a:pt x="44" y="109"/>
                  </a:cubicBezTo>
                  <a:cubicBezTo>
                    <a:pt x="43" y="108"/>
                    <a:pt x="43" y="108"/>
                    <a:pt x="43" y="108"/>
                  </a:cubicBezTo>
                  <a:cubicBezTo>
                    <a:pt x="43" y="108"/>
                    <a:pt x="43" y="108"/>
                    <a:pt x="42" y="108"/>
                  </a:cubicBezTo>
                  <a:close/>
                  <a:moveTo>
                    <a:pt x="32" y="110"/>
                  </a:moveTo>
                  <a:cubicBezTo>
                    <a:pt x="32" y="109"/>
                    <a:pt x="32" y="108"/>
                    <a:pt x="31" y="108"/>
                  </a:cubicBezTo>
                  <a:cubicBezTo>
                    <a:pt x="32" y="109"/>
                    <a:pt x="31" y="110"/>
                    <a:pt x="32" y="110"/>
                  </a:cubicBezTo>
                  <a:close/>
                  <a:moveTo>
                    <a:pt x="40" y="109"/>
                  </a:moveTo>
                  <a:cubicBezTo>
                    <a:pt x="40" y="109"/>
                    <a:pt x="40" y="108"/>
                    <a:pt x="39" y="108"/>
                  </a:cubicBezTo>
                  <a:cubicBezTo>
                    <a:pt x="39" y="109"/>
                    <a:pt x="40" y="109"/>
                    <a:pt x="40" y="109"/>
                  </a:cubicBezTo>
                  <a:close/>
                  <a:moveTo>
                    <a:pt x="34" y="113"/>
                  </a:moveTo>
                  <a:cubicBezTo>
                    <a:pt x="36" y="112"/>
                    <a:pt x="35" y="110"/>
                    <a:pt x="33" y="108"/>
                  </a:cubicBezTo>
                  <a:cubicBezTo>
                    <a:pt x="34" y="110"/>
                    <a:pt x="33" y="112"/>
                    <a:pt x="34" y="113"/>
                  </a:cubicBezTo>
                  <a:close/>
                  <a:moveTo>
                    <a:pt x="41" y="109"/>
                  </a:moveTo>
                  <a:cubicBezTo>
                    <a:pt x="41" y="110"/>
                    <a:pt x="42" y="109"/>
                    <a:pt x="41" y="108"/>
                  </a:cubicBezTo>
                  <a:cubicBezTo>
                    <a:pt x="41" y="109"/>
                    <a:pt x="41" y="109"/>
                    <a:pt x="41" y="109"/>
                  </a:cubicBezTo>
                  <a:close/>
                  <a:moveTo>
                    <a:pt x="45" y="110"/>
                  </a:moveTo>
                  <a:cubicBezTo>
                    <a:pt x="46" y="109"/>
                    <a:pt x="45" y="109"/>
                    <a:pt x="45" y="109"/>
                  </a:cubicBezTo>
                  <a:cubicBezTo>
                    <a:pt x="45" y="109"/>
                    <a:pt x="45" y="110"/>
                    <a:pt x="45" y="110"/>
                  </a:cubicBezTo>
                  <a:close/>
                  <a:moveTo>
                    <a:pt x="58" y="112"/>
                  </a:moveTo>
                  <a:cubicBezTo>
                    <a:pt x="58" y="111"/>
                    <a:pt x="59" y="110"/>
                    <a:pt x="58" y="109"/>
                  </a:cubicBezTo>
                  <a:cubicBezTo>
                    <a:pt x="58" y="110"/>
                    <a:pt x="57" y="111"/>
                    <a:pt x="58" y="112"/>
                  </a:cubicBezTo>
                  <a:close/>
                  <a:moveTo>
                    <a:pt x="38" y="110"/>
                  </a:moveTo>
                  <a:cubicBezTo>
                    <a:pt x="39" y="110"/>
                    <a:pt x="39" y="110"/>
                    <a:pt x="39" y="109"/>
                  </a:cubicBezTo>
                  <a:cubicBezTo>
                    <a:pt x="39" y="109"/>
                    <a:pt x="38" y="110"/>
                    <a:pt x="38" y="110"/>
                  </a:cubicBezTo>
                  <a:close/>
                  <a:moveTo>
                    <a:pt x="41" y="109"/>
                  </a:moveTo>
                  <a:cubicBezTo>
                    <a:pt x="42" y="110"/>
                    <a:pt x="42" y="111"/>
                    <a:pt x="42" y="111"/>
                  </a:cubicBezTo>
                  <a:cubicBezTo>
                    <a:pt x="43" y="110"/>
                    <a:pt x="42" y="109"/>
                    <a:pt x="42" y="109"/>
                  </a:cubicBezTo>
                  <a:cubicBezTo>
                    <a:pt x="42" y="109"/>
                    <a:pt x="42" y="109"/>
                    <a:pt x="41" y="109"/>
                  </a:cubicBezTo>
                  <a:close/>
                  <a:moveTo>
                    <a:pt x="47" y="110"/>
                  </a:moveTo>
                  <a:cubicBezTo>
                    <a:pt x="47" y="110"/>
                    <a:pt x="47" y="110"/>
                    <a:pt x="46" y="109"/>
                  </a:cubicBezTo>
                  <a:cubicBezTo>
                    <a:pt x="46" y="110"/>
                    <a:pt x="46" y="110"/>
                    <a:pt x="47" y="110"/>
                  </a:cubicBezTo>
                  <a:close/>
                  <a:moveTo>
                    <a:pt x="52" y="111"/>
                  </a:moveTo>
                  <a:cubicBezTo>
                    <a:pt x="52" y="111"/>
                    <a:pt x="52" y="110"/>
                    <a:pt x="52" y="110"/>
                  </a:cubicBezTo>
                  <a:cubicBezTo>
                    <a:pt x="52" y="110"/>
                    <a:pt x="52" y="111"/>
                    <a:pt x="52" y="111"/>
                  </a:cubicBezTo>
                  <a:close/>
                  <a:moveTo>
                    <a:pt x="44" y="110"/>
                  </a:moveTo>
                  <a:cubicBezTo>
                    <a:pt x="45" y="111"/>
                    <a:pt x="44" y="112"/>
                    <a:pt x="45" y="112"/>
                  </a:cubicBezTo>
                  <a:cubicBezTo>
                    <a:pt x="46" y="111"/>
                    <a:pt x="45" y="110"/>
                    <a:pt x="44" y="110"/>
                  </a:cubicBezTo>
                  <a:cubicBezTo>
                    <a:pt x="44" y="110"/>
                    <a:pt x="44" y="110"/>
                    <a:pt x="44" y="110"/>
                  </a:cubicBezTo>
                  <a:close/>
                  <a:moveTo>
                    <a:pt x="66" y="110"/>
                  </a:moveTo>
                  <a:cubicBezTo>
                    <a:pt x="66" y="112"/>
                    <a:pt x="66" y="110"/>
                    <a:pt x="66" y="110"/>
                  </a:cubicBezTo>
                  <a:close/>
                  <a:moveTo>
                    <a:pt x="39" y="112"/>
                  </a:moveTo>
                  <a:cubicBezTo>
                    <a:pt x="40" y="112"/>
                    <a:pt x="40" y="111"/>
                    <a:pt x="40" y="110"/>
                  </a:cubicBezTo>
                  <a:cubicBezTo>
                    <a:pt x="39" y="111"/>
                    <a:pt x="39" y="111"/>
                    <a:pt x="39" y="112"/>
                  </a:cubicBezTo>
                  <a:close/>
                  <a:moveTo>
                    <a:pt x="55" y="111"/>
                  </a:moveTo>
                  <a:cubicBezTo>
                    <a:pt x="55" y="111"/>
                    <a:pt x="55" y="111"/>
                    <a:pt x="55" y="110"/>
                  </a:cubicBezTo>
                  <a:cubicBezTo>
                    <a:pt x="54" y="111"/>
                    <a:pt x="55" y="111"/>
                    <a:pt x="55" y="111"/>
                  </a:cubicBezTo>
                  <a:close/>
                  <a:moveTo>
                    <a:pt x="63" y="111"/>
                  </a:moveTo>
                  <a:cubicBezTo>
                    <a:pt x="63" y="111"/>
                    <a:pt x="63" y="111"/>
                    <a:pt x="63" y="111"/>
                  </a:cubicBezTo>
                  <a:cubicBezTo>
                    <a:pt x="63" y="110"/>
                    <a:pt x="63" y="111"/>
                    <a:pt x="63" y="111"/>
                  </a:cubicBezTo>
                  <a:close/>
                  <a:moveTo>
                    <a:pt x="40" y="112"/>
                  </a:moveTo>
                  <a:cubicBezTo>
                    <a:pt x="41" y="112"/>
                    <a:pt x="41" y="112"/>
                    <a:pt x="41" y="112"/>
                  </a:cubicBezTo>
                  <a:cubicBezTo>
                    <a:pt x="40" y="112"/>
                    <a:pt x="41" y="111"/>
                    <a:pt x="40" y="112"/>
                  </a:cubicBezTo>
                  <a:cubicBezTo>
                    <a:pt x="40" y="112"/>
                    <a:pt x="40" y="112"/>
                    <a:pt x="39" y="113"/>
                  </a:cubicBezTo>
                  <a:cubicBezTo>
                    <a:pt x="40" y="113"/>
                    <a:pt x="40" y="113"/>
                    <a:pt x="40" y="113"/>
                  </a:cubicBezTo>
                  <a:cubicBezTo>
                    <a:pt x="41" y="113"/>
                    <a:pt x="41" y="112"/>
                    <a:pt x="41" y="112"/>
                  </a:cubicBezTo>
                  <a:cubicBezTo>
                    <a:pt x="41" y="111"/>
                    <a:pt x="41" y="111"/>
                    <a:pt x="41" y="111"/>
                  </a:cubicBezTo>
                  <a:cubicBezTo>
                    <a:pt x="41" y="111"/>
                    <a:pt x="40" y="111"/>
                    <a:pt x="40" y="112"/>
                  </a:cubicBezTo>
                  <a:close/>
                  <a:moveTo>
                    <a:pt x="7" y="127"/>
                  </a:moveTo>
                  <a:cubicBezTo>
                    <a:pt x="7" y="127"/>
                    <a:pt x="7" y="127"/>
                    <a:pt x="8" y="127"/>
                  </a:cubicBezTo>
                  <a:cubicBezTo>
                    <a:pt x="8" y="125"/>
                    <a:pt x="9" y="124"/>
                    <a:pt x="9" y="122"/>
                  </a:cubicBezTo>
                  <a:cubicBezTo>
                    <a:pt x="9" y="120"/>
                    <a:pt x="10" y="118"/>
                    <a:pt x="10" y="116"/>
                  </a:cubicBezTo>
                  <a:cubicBezTo>
                    <a:pt x="11" y="114"/>
                    <a:pt x="12" y="112"/>
                    <a:pt x="11" y="111"/>
                  </a:cubicBezTo>
                  <a:cubicBezTo>
                    <a:pt x="10" y="116"/>
                    <a:pt x="8" y="122"/>
                    <a:pt x="7" y="127"/>
                  </a:cubicBezTo>
                  <a:close/>
                  <a:moveTo>
                    <a:pt x="37" y="112"/>
                  </a:moveTo>
                  <a:cubicBezTo>
                    <a:pt x="37" y="111"/>
                    <a:pt x="37" y="111"/>
                    <a:pt x="38" y="111"/>
                  </a:cubicBezTo>
                  <a:cubicBezTo>
                    <a:pt x="38" y="111"/>
                    <a:pt x="38" y="111"/>
                    <a:pt x="37" y="111"/>
                  </a:cubicBezTo>
                  <a:cubicBezTo>
                    <a:pt x="38" y="111"/>
                    <a:pt x="37" y="111"/>
                    <a:pt x="37" y="112"/>
                  </a:cubicBezTo>
                  <a:close/>
                  <a:moveTo>
                    <a:pt x="48" y="112"/>
                  </a:moveTo>
                  <a:cubicBezTo>
                    <a:pt x="48" y="111"/>
                    <a:pt x="48" y="111"/>
                    <a:pt x="47" y="111"/>
                  </a:cubicBezTo>
                  <a:cubicBezTo>
                    <a:pt x="47" y="111"/>
                    <a:pt x="47" y="112"/>
                    <a:pt x="48" y="112"/>
                  </a:cubicBezTo>
                  <a:close/>
                  <a:moveTo>
                    <a:pt x="44" y="113"/>
                  </a:moveTo>
                  <a:cubicBezTo>
                    <a:pt x="44" y="113"/>
                    <a:pt x="44" y="113"/>
                    <a:pt x="44" y="113"/>
                  </a:cubicBezTo>
                  <a:cubicBezTo>
                    <a:pt x="44" y="112"/>
                    <a:pt x="44" y="111"/>
                    <a:pt x="43" y="111"/>
                  </a:cubicBezTo>
                  <a:cubicBezTo>
                    <a:pt x="42" y="112"/>
                    <a:pt x="43" y="113"/>
                    <a:pt x="44" y="113"/>
                  </a:cubicBezTo>
                  <a:close/>
                  <a:moveTo>
                    <a:pt x="58" y="112"/>
                  </a:moveTo>
                  <a:cubicBezTo>
                    <a:pt x="58" y="112"/>
                    <a:pt x="58" y="112"/>
                    <a:pt x="58" y="113"/>
                  </a:cubicBezTo>
                  <a:cubicBezTo>
                    <a:pt x="59" y="113"/>
                    <a:pt x="59" y="112"/>
                    <a:pt x="59" y="111"/>
                  </a:cubicBezTo>
                  <a:cubicBezTo>
                    <a:pt x="58" y="111"/>
                    <a:pt x="58" y="112"/>
                    <a:pt x="58" y="112"/>
                  </a:cubicBezTo>
                  <a:close/>
                  <a:moveTo>
                    <a:pt x="60" y="113"/>
                  </a:moveTo>
                  <a:cubicBezTo>
                    <a:pt x="60" y="113"/>
                    <a:pt x="60" y="112"/>
                    <a:pt x="60" y="112"/>
                  </a:cubicBezTo>
                  <a:cubicBezTo>
                    <a:pt x="61" y="112"/>
                    <a:pt x="61" y="112"/>
                    <a:pt x="61" y="112"/>
                  </a:cubicBezTo>
                  <a:cubicBezTo>
                    <a:pt x="60" y="112"/>
                    <a:pt x="59" y="113"/>
                    <a:pt x="60" y="113"/>
                  </a:cubicBezTo>
                  <a:close/>
                  <a:moveTo>
                    <a:pt x="36" y="112"/>
                  </a:moveTo>
                  <a:cubicBezTo>
                    <a:pt x="36" y="112"/>
                    <a:pt x="37" y="112"/>
                    <a:pt x="37" y="112"/>
                  </a:cubicBezTo>
                  <a:cubicBezTo>
                    <a:pt x="37" y="112"/>
                    <a:pt x="37" y="112"/>
                    <a:pt x="37" y="112"/>
                  </a:cubicBezTo>
                  <a:cubicBezTo>
                    <a:pt x="37" y="112"/>
                    <a:pt x="37" y="112"/>
                    <a:pt x="36" y="112"/>
                  </a:cubicBezTo>
                  <a:close/>
                  <a:moveTo>
                    <a:pt x="38" y="113"/>
                  </a:moveTo>
                  <a:cubicBezTo>
                    <a:pt x="38" y="112"/>
                    <a:pt x="38" y="113"/>
                    <a:pt x="38" y="113"/>
                  </a:cubicBezTo>
                  <a:cubicBezTo>
                    <a:pt x="38" y="113"/>
                    <a:pt x="38" y="112"/>
                    <a:pt x="38" y="112"/>
                  </a:cubicBezTo>
                  <a:cubicBezTo>
                    <a:pt x="38" y="112"/>
                    <a:pt x="38" y="112"/>
                    <a:pt x="38" y="113"/>
                  </a:cubicBezTo>
                  <a:close/>
                  <a:moveTo>
                    <a:pt x="50" y="113"/>
                  </a:moveTo>
                  <a:cubicBezTo>
                    <a:pt x="50" y="113"/>
                    <a:pt x="50" y="114"/>
                    <a:pt x="51" y="114"/>
                  </a:cubicBezTo>
                  <a:cubicBezTo>
                    <a:pt x="51" y="114"/>
                    <a:pt x="51" y="113"/>
                    <a:pt x="51" y="113"/>
                  </a:cubicBezTo>
                  <a:cubicBezTo>
                    <a:pt x="50" y="113"/>
                    <a:pt x="50" y="113"/>
                    <a:pt x="50" y="112"/>
                  </a:cubicBezTo>
                  <a:cubicBezTo>
                    <a:pt x="49" y="112"/>
                    <a:pt x="50" y="113"/>
                    <a:pt x="50" y="113"/>
                  </a:cubicBezTo>
                  <a:close/>
                  <a:moveTo>
                    <a:pt x="53" y="113"/>
                  </a:moveTo>
                  <a:cubicBezTo>
                    <a:pt x="53" y="113"/>
                    <a:pt x="54" y="112"/>
                    <a:pt x="53" y="112"/>
                  </a:cubicBezTo>
                  <a:cubicBezTo>
                    <a:pt x="53" y="113"/>
                    <a:pt x="53" y="113"/>
                    <a:pt x="53" y="113"/>
                  </a:cubicBezTo>
                  <a:close/>
                  <a:moveTo>
                    <a:pt x="43" y="114"/>
                  </a:moveTo>
                  <a:cubicBezTo>
                    <a:pt x="42" y="114"/>
                    <a:pt x="42" y="113"/>
                    <a:pt x="42" y="113"/>
                  </a:cubicBezTo>
                  <a:cubicBezTo>
                    <a:pt x="41" y="113"/>
                    <a:pt x="42" y="114"/>
                    <a:pt x="42" y="114"/>
                  </a:cubicBezTo>
                  <a:cubicBezTo>
                    <a:pt x="41" y="114"/>
                    <a:pt x="41" y="114"/>
                    <a:pt x="41" y="114"/>
                  </a:cubicBezTo>
                  <a:cubicBezTo>
                    <a:pt x="41" y="115"/>
                    <a:pt x="41" y="116"/>
                    <a:pt x="42" y="116"/>
                  </a:cubicBezTo>
                  <a:cubicBezTo>
                    <a:pt x="42" y="115"/>
                    <a:pt x="43" y="115"/>
                    <a:pt x="43" y="114"/>
                  </a:cubicBezTo>
                  <a:cubicBezTo>
                    <a:pt x="43" y="114"/>
                    <a:pt x="43" y="112"/>
                    <a:pt x="42" y="113"/>
                  </a:cubicBezTo>
                  <a:cubicBezTo>
                    <a:pt x="42" y="113"/>
                    <a:pt x="43" y="114"/>
                    <a:pt x="43" y="114"/>
                  </a:cubicBezTo>
                  <a:close/>
                  <a:moveTo>
                    <a:pt x="56" y="113"/>
                  </a:moveTo>
                  <a:cubicBezTo>
                    <a:pt x="56" y="113"/>
                    <a:pt x="56" y="112"/>
                    <a:pt x="56" y="112"/>
                  </a:cubicBezTo>
                  <a:cubicBezTo>
                    <a:pt x="56" y="113"/>
                    <a:pt x="56" y="113"/>
                    <a:pt x="56" y="113"/>
                  </a:cubicBezTo>
                  <a:close/>
                  <a:moveTo>
                    <a:pt x="46" y="114"/>
                  </a:moveTo>
                  <a:cubicBezTo>
                    <a:pt x="46" y="114"/>
                    <a:pt x="46" y="114"/>
                    <a:pt x="46" y="115"/>
                  </a:cubicBezTo>
                  <a:cubicBezTo>
                    <a:pt x="47" y="115"/>
                    <a:pt x="47" y="114"/>
                    <a:pt x="47" y="114"/>
                  </a:cubicBezTo>
                  <a:cubicBezTo>
                    <a:pt x="47" y="114"/>
                    <a:pt x="47" y="113"/>
                    <a:pt x="46" y="113"/>
                  </a:cubicBezTo>
                  <a:cubicBezTo>
                    <a:pt x="46" y="113"/>
                    <a:pt x="47" y="114"/>
                    <a:pt x="46" y="114"/>
                  </a:cubicBezTo>
                  <a:close/>
                  <a:moveTo>
                    <a:pt x="63" y="114"/>
                  </a:moveTo>
                  <a:cubicBezTo>
                    <a:pt x="63" y="114"/>
                    <a:pt x="63" y="113"/>
                    <a:pt x="63" y="113"/>
                  </a:cubicBezTo>
                  <a:cubicBezTo>
                    <a:pt x="63" y="113"/>
                    <a:pt x="63" y="114"/>
                    <a:pt x="63" y="114"/>
                  </a:cubicBezTo>
                  <a:close/>
                  <a:moveTo>
                    <a:pt x="37" y="114"/>
                  </a:moveTo>
                  <a:cubicBezTo>
                    <a:pt x="37" y="114"/>
                    <a:pt x="37" y="114"/>
                    <a:pt x="37" y="114"/>
                  </a:cubicBezTo>
                  <a:cubicBezTo>
                    <a:pt x="37" y="114"/>
                    <a:pt x="38" y="114"/>
                    <a:pt x="38" y="113"/>
                  </a:cubicBezTo>
                  <a:cubicBezTo>
                    <a:pt x="38" y="113"/>
                    <a:pt x="37" y="113"/>
                    <a:pt x="37" y="114"/>
                  </a:cubicBezTo>
                  <a:close/>
                  <a:moveTo>
                    <a:pt x="39" y="114"/>
                  </a:moveTo>
                  <a:cubicBezTo>
                    <a:pt x="39" y="114"/>
                    <a:pt x="39" y="113"/>
                    <a:pt x="39" y="113"/>
                  </a:cubicBezTo>
                  <a:cubicBezTo>
                    <a:pt x="39" y="114"/>
                    <a:pt x="39" y="114"/>
                    <a:pt x="39" y="114"/>
                  </a:cubicBezTo>
                  <a:close/>
                  <a:moveTo>
                    <a:pt x="60" y="115"/>
                  </a:moveTo>
                  <a:cubicBezTo>
                    <a:pt x="60" y="115"/>
                    <a:pt x="60" y="114"/>
                    <a:pt x="60" y="113"/>
                  </a:cubicBezTo>
                  <a:cubicBezTo>
                    <a:pt x="60" y="114"/>
                    <a:pt x="59" y="114"/>
                    <a:pt x="60" y="115"/>
                  </a:cubicBezTo>
                  <a:close/>
                  <a:moveTo>
                    <a:pt x="35" y="114"/>
                  </a:moveTo>
                  <a:cubicBezTo>
                    <a:pt x="35" y="115"/>
                    <a:pt x="34" y="115"/>
                    <a:pt x="34" y="116"/>
                  </a:cubicBezTo>
                  <a:cubicBezTo>
                    <a:pt x="34" y="116"/>
                    <a:pt x="34" y="116"/>
                    <a:pt x="34" y="116"/>
                  </a:cubicBezTo>
                  <a:cubicBezTo>
                    <a:pt x="35" y="115"/>
                    <a:pt x="36" y="114"/>
                    <a:pt x="35" y="113"/>
                  </a:cubicBezTo>
                  <a:cubicBezTo>
                    <a:pt x="35" y="114"/>
                    <a:pt x="35" y="114"/>
                    <a:pt x="35" y="114"/>
                  </a:cubicBezTo>
                  <a:close/>
                  <a:moveTo>
                    <a:pt x="56" y="114"/>
                  </a:moveTo>
                  <a:cubicBezTo>
                    <a:pt x="57" y="114"/>
                    <a:pt x="57" y="113"/>
                    <a:pt x="56" y="113"/>
                  </a:cubicBezTo>
                  <a:cubicBezTo>
                    <a:pt x="56" y="114"/>
                    <a:pt x="56" y="114"/>
                    <a:pt x="56" y="114"/>
                  </a:cubicBezTo>
                  <a:close/>
                  <a:moveTo>
                    <a:pt x="45" y="114"/>
                  </a:moveTo>
                  <a:cubicBezTo>
                    <a:pt x="45" y="114"/>
                    <a:pt x="44" y="114"/>
                    <a:pt x="44" y="115"/>
                  </a:cubicBezTo>
                  <a:cubicBezTo>
                    <a:pt x="45" y="115"/>
                    <a:pt x="45" y="116"/>
                    <a:pt x="45" y="116"/>
                  </a:cubicBezTo>
                  <a:cubicBezTo>
                    <a:pt x="46" y="116"/>
                    <a:pt x="46" y="114"/>
                    <a:pt x="45" y="114"/>
                  </a:cubicBezTo>
                  <a:cubicBezTo>
                    <a:pt x="45" y="114"/>
                    <a:pt x="45" y="114"/>
                    <a:pt x="45" y="114"/>
                  </a:cubicBezTo>
                  <a:close/>
                  <a:moveTo>
                    <a:pt x="54" y="115"/>
                  </a:moveTo>
                  <a:cubicBezTo>
                    <a:pt x="55" y="115"/>
                    <a:pt x="56" y="114"/>
                    <a:pt x="55" y="114"/>
                  </a:cubicBezTo>
                  <a:cubicBezTo>
                    <a:pt x="55" y="114"/>
                    <a:pt x="54" y="115"/>
                    <a:pt x="54" y="115"/>
                  </a:cubicBezTo>
                  <a:close/>
                  <a:moveTo>
                    <a:pt x="38" y="115"/>
                  </a:moveTo>
                  <a:cubicBezTo>
                    <a:pt x="38" y="115"/>
                    <a:pt x="38" y="115"/>
                    <a:pt x="38" y="115"/>
                  </a:cubicBezTo>
                  <a:cubicBezTo>
                    <a:pt x="38" y="115"/>
                    <a:pt x="38" y="115"/>
                    <a:pt x="38" y="115"/>
                  </a:cubicBezTo>
                  <a:cubicBezTo>
                    <a:pt x="39" y="115"/>
                    <a:pt x="38" y="115"/>
                    <a:pt x="38" y="114"/>
                  </a:cubicBezTo>
                  <a:cubicBezTo>
                    <a:pt x="38" y="114"/>
                    <a:pt x="38" y="114"/>
                    <a:pt x="38" y="114"/>
                  </a:cubicBezTo>
                  <a:cubicBezTo>
                    <a:pt x="38" y="114"/>
                    <a:pt x="38" y="115"/>
                    <a:pt x="38" y="115"/>
                  </a:cubicBezTo>
                  <a:close/>
                  <a:moveTo>
                    <a:pt x="32" y="115"/>
                  </a:moveTo>
                  <a:cubicBezTo>
                    <a:pt x="32" y="115"/>
                    <a:pt x="32" y="115"/>
                    <a:pt x="31" y="114"/>
                  </a:cubicBezTo>
                  <a:cubicBezTo>
                    <a:pt x="31" y="115"/>
                    <a:pt x="32" y="115"/>
                    <a:pt x="32" y="115"/>
                  </a:cubicBezTo>
                  <a:close/>
                  <a:moveTo>
                    <a:pt x="63" y="117"/>
                  </a:moveTo>
                  <a:cubicBezTo>
                    <a:pt x="63" y="116"/>
                    <a:pt x="63" y="116"/>
                    <a:pt x="63" y="116"/>
                  </a:cubicBezTo>
                  <a:cubicBezTo>
                    <a:pt x="63" y="115"/>
                    <a:pt x="63" y="115"/>
                    <a:pt x="63" y="115"/>
                  </a:cubicBezTo>
                  <a:cubicBezTo>
                    <a:pt x="63" y="115"/>
                    <a:pt x="63" y="116"/>
                    <a:pt x="63" y="117"/>
                  </a:cubicBezTo>
                  <a:close/>
                  <a:moveTo>
                    <a:pt x="36" y="115"/>
                  </a:moveTo>
                  <a:cubicBezTo>
                    <a:pt x="35" y="116"/>
                    <a:pt x="34" y="117"/>
                    <a:pt x="34" y="118"/>
                  </a:cubicBezTo>
                  <a:cubicBezTo>
                    <a:pt x="34" y="117"/>
                    <a:pt x="36" y="116"/>
                    <a:pt x="36" y="115"/>
                  </a:cubicBezTo>
                  <a:cubicBezTo>
                    <a:pt x="36" y="115"/>
                    <a:pt x="36" y="115"/>
                    <a:pt x="36" y="115"/>
                  </a:cubicBezTo>
                  <a:close/>
                  <a:moveTo>
                    <a:pt x="47" y="116"/>
                  </a:moveTo>
                  <a:cubicBezTo>
                    <a:pt x="48" y="116"/>
                    <a:pt x="47" y="115"/>
                    <a:pt x="48" y="115"/>
                  </a:cubicBezTo>
                  <a:cubicBezTo>
                    <a:pt x="48" y="115"/>
                    <a:pt x="47" y="115"/>
                    <a:pt x="47" y="116"/>
                  </a:cubicBezTo>
                  <a:close/>
                  <a:moveTo>
                    <a:pt x="54" y="116"/>
                  </a:moveTo>
                  <a:cubicBezTo>
                    <a:pt x="55" y="116"/>
                    <a:pt x="55" y="117"/>
                    <a:pt x="55" y="117"/>
                  </a:cubicBezTo>
                  <a:cubicBezTo>
                    <a:pt x="55" y="116"/>
                    <a:pt x="55" y="116"/>
                    <a:pt x="55" y="115"/>
                  </a:cubicBezTo>
                  <a:cubicBezTo>
                    <a:pt x="55" y="115"/>
                    <a:pt x="55" y="115"/>
                    <a:pt x="54" y="116"/>
                  </a:cubicBezTo>
                  <a:close/>
                  <a:moveTo>
                    <a:pt x="39" y="116"/>
                  </a:moveTo>
                  <a:cubicBezTo>
                    <a:pt x="40" y="116"/>
                    <a:pt x="40" y="117"/>
                    <a:pt x="41" y="117"/>
                  </a:cubicBezTo>
                  <a:cubicBezTo>
                    <a:pt x="41" y="116"/>
                    <a:pt x="40" y="116"/>
                    <a:pt x="40" y="115"/>
                  </a:cubicBezTo>
                  <a:cubicBezTo>
                    <a:pt x="40" y="115"/>
                    <a:pt x="39" y="115"/>
                    <a:pt x="39" y="116"/>
                  </a:cubicBezTo>
                  <a:close/>
                  <a:moveTo>
                    <a:pt x="43" y="116"/>
                  </a:moveTo>
                  <a:cubicBezTo>
                    <a:pt x="43" y="117"/>
                    <a:pt x="43" y="118"/>
                    <a:pt x="44" y="118"/>
                  </a:cubicBezTo>
                  <a:cubicBezTo>
                    <a:pt x="44" y="117"/>
                    <a:pt x="44" y="117"/>
                    <a:pt x="43" y="116"/>
                  </a:cubicBezTo>
                  <a:cubicBezTo>
                    <a:pt x="44" y="116"/>
                    <a:pt x="44" y="117"/>
                    <a:pt x="45" y="117"/>
                  </a:cubicBezTo>
                  <a:cubicBezTo>
                    <a:pt x="45" y="116"/>
                    <a:pt x="44" y="116"/>
                    <a:pt x="44" y="115"/>
                  </a:cubicBezTo>
                  <a:cubicBezTo>
                    <a:pt x="43" y="115"/>
                    <a:pt x="43" y="116"/>
                    <a:pt x="43" y="116"/>
                  </a:cubicBezTo>
                  <a:close/>
                  <a:moveTo>
                    <a:pt x="51" y="117"/>
                  </a:moveTo>
                  <a:cubicBezTo>
                    <a:pt x="51" y="116"/>
                    <a:pt x="51" y="116"/>
                    <a:pt x="50" y="116"/>
                  </a:cubicBezTo>
                  <a:cubicBezTo>
                    <a:pt x="50" y="116"/>
                    <a:pt x="50" y="117"/>
                    <a:pt x="51" y="117"/>
                  </a:cubicBezTo>
                  <a:close/>
                  <a:moveTo>
                    <a:pt x="58" y="116"/>
                  </a:moveTo>
                  <a:cubicBezTo>
                    <a:pt x="58" y="116"/>
                    <a:pt x="58" y="117"/>
                    <a:pt x="58" y="117"/>
                  </a:cubicBezTo>
                  <a:cubicBezTo>
                    <a:pt x="59" y="117"/>
                    <a:pt x="58" y="116"/>
                    <a:pt x="58" y="116"/>
                  </a:cubicBezTo>
                  <a:cubicBezTo>
                    <a:pt x="58" y="116"/>
                    <a:pt x="58" y="116"/>
                    <a:pt x="58" y="116"/>
                  </a:cubicBezTo>
                  <a:close/>
                  <a:moveTo>
                    <a:pt x="36" y="117"/>
                  </a:moveTo>
                  <a:cubicBezTo>
                    <a:pt x="36" y="117"/>
                    <a:pt x="36" y="117"/>
                    <a:pt x="35" y="117"/>
                  </a:cubicBezTo>
                  <a:cubicBezTo>
                    <a:pt x="35" y="117"/>
                    <a:pt x="36" y="117"/>
                    <a:pt x="36" y="117"/>
                  </a:cubicBezTo>
                  <a:cubicBezTo>
                    <a:pt x="37" y="118"/>
                    <a:pt x="37" y="117"/>
                    <a:pt x="37" y="116"/>
                  </a:cubicBezTo>
                  <a:cubicBezTo>
                    <a:pt x="36" y="116"/>
                    <a:pt x="36" y="117"/>
                    <a:pt x="36" y="117"/>
                  </a:cubicBezTo>
                  <a:close/>
                  <a:moveTo>
                    <a:pt x="39" y="117"/>
                  </a:moveTo>
                  <a:cubicBezTo>
                    <a:pt x="39" y="117"/>
                    <a:pt x="39" y="118"/>
                    <a:pt x="40" y="118"/>
                  </a:cubicBezTo>
                  <a:cubicBezTo>
                    <a:pt x="40" y="118"/>
                    <a:pt x="40" y="117"/>
                    <a:pt x="40" y="117"/>
                  </a:cubicBezTo>
                  <a:cubicBezTo>
                    <a:pt x="41" y="117"/>
                    <a:pt x="40" y="116"/>
                    <a:pt x="39" y="116"/>
                  </a:cubicBezTo>
                  <a:cubicBezTo>
                    <a:pt x="39" y="116"/>
                    <a:pt x="39" y="117"/>
                    <a:pt x="39" y="117"/>
                  </a:cubicBezTo>
                  <a:close/>
                  <a:moveTo>
                    <a:pt x="42" y="117"/>
                  </a:moveTo>
                  <a:cubicBezTo>
                    <a:pt x="42" y="118"/>
                    <a:pt x="43" y="118"/>
                    <a:pt x="43" y="119"/>
                  </a:cubicBezTo>
                  <a:cubicBezTo>
                    <a:pt x="44" y="118"/>
                    <a:pt x="43" y="117"/>
                    <a:pt x="43" y="116"/>
                  </a:cubicBezTo>
                  <a:cubicBezTo>
                    <a:pt x="43" y="116"/>
                    <a:pt x="42" y="117"/>
                    <a:pt x="42" y="117"/>
                  </a:cubicBezTo>
                  <a:close/>
                  <a:moveTo>
                    <a:pt x="32" y="118"/>
                  </a:moveTo>
                  <a:cubicBezTo>
                    <a:pt x="32" y="118"/>
                    <a:pt x="32" y="116"/>
                    <a:pt x="32" y="117"/>
                  </a:cubicBezTo>
                  <a:cubicBezTo>
                    <a:pt x="32" y="117"/>
                    <a:pt x="32" y="117"/>
                    <a:pt x="32" y="118"/>
                  </a:cubicBezTo>
                  <a:close/>
                  <a:moveTo>
                    <a:pt x="65" y="120"/>
                  </a:moveTo>
                  <a:cubicBezTo>
                    <a:pt x="65" y="119"/>
                    <a:pt x="65" y="118"/>
                    <a:pt x="65" y="117"/>
                  </a:cubicBezTo>
                  <a:cubicBezTo>
                    <a:pt x="64" y="118"/>
                    <a:pt x="64" y="119"/>
                    <a:pt x="65" y="120"/>
                  </a:cubicBezTo>
                  <a:close/>
                  <a:moveTo>
                    <a:pt x="47" y="119"/>
                  </a:moveTo>
                  <a:cubicBezTo>
                    <a:pt x="47" y="118"/>
                    <a:pt x="47" y="118"/>
                    <a:pt x="47" y="118"/>
                  </a:cubicBezTo>
                  <a:cubicBezTo>
                    <a:pt x="47" y="118"/>
                    <a:pt x="47" y="117"/>
                    <a:pt x="47" y="117"/>
                  </a:cubicBezTo>
                  <a:cubicBezTo>
                    <a:pt x="46" y="116"/>
                    <a:pt x="46" y="118"/>
                    <a:pt x="47" y="119"/>
                  </a:cubicBezTo>
                  <a:close/>
                  <a:moveTo>
                    <a:pt x="53" y="118"/>
                  </a:moveTo>
                  <a:cubicBezTo>
                    <a:pt x="53" y="118"/>
                    <a:pt x="53" y="118"/>
                    <a:pt x="53" y="119"/>
                  </a:cubicBezTo>
                  <a:cubicBezTo>
                    <a:pt x="53" y="118"/>
                    <a:pt x="53" y="117"/>
                    <a:pt x="53" y="117"/>
                  </a:cubicBezTo>
                  <a:cubicBezTo>
                    <a:pt x="53" y="117"/>
                    <a:pt x="53" y="118"/>
                    <a:pt x="53" y="118"/>
                  </a:cubicBezTo>
                  <a:close/>
                  <a:moveTo>
                    <a:pt x="7" y="130"/>
                  </a:moveTo>
                  <a:cubicBezTo>
                    <a:pt x="8" y="131"/>
                    <a:pt x="7" y="133"/>
                    <a:pt x="7" y="134"/>
                  </a:cubicBezTo>
                  <a:cubicBezTo>
                    <a:pt x="7" y="134"/>
                    <a:pt x="7" y="134"/>
                    <a:pt x="8" y="133"/>
                  </a:cubicBezTo>
                  <a:cubicBezTo>
                    <a:pt x="9" y="128"/>
                    <a:pt x="10" y="123"/>
                    <a:pt x="11" y="118"/>
                  </a:cubicBezTo>
                  <a:cubicBezTo>
                    <a:pt x="10" y="122"/>
                    <a:pt x="9" y="126"/>
                    <a:pt x="7" y="130"/>
                  </a:cubicBezTo>
                  <a:close/>
                  <a:moveTo>
                    <a:pt x="34" y="119"/>
                  </a:moveTo>
                  <a:cubicBezTo>
                    <a:pt x="34" y="120"/>
                    <a:pt x="34" y="120"/>
                    <a:pt x="34" y="120"/>
                  </a:cubicBezTo>
                  <a:cubicBezTo>
                    <a:pt x="35" y="120"/>
                    <a:pt x="36" y="119"/>
                    <a:pt x="35" y="118"/>
                  </a:cubicBezTo>
                  <a:cubicBezTo>
                    <a:pt x="34" y="118"/>
                    <a:pt x="35" y="119"/>
                    <a:pt x="34" y="119"/>
                  </a:cubicBezTo>
                  <a:close/>
                  <a:moveTo>
                    <a:pt x="65" y="120"/>
                  </a:moveTo>
                  <a:cubicBezTo>
                    <a:pt x="66" y="120"/>
                    <a:pt x="66" y="118"/>
                    <a:pt x="66" y="118"/>
                  </a:cubicBezTo>
                  <a:cubicBezTo>
                    <a:pt x="66" y="118"/>
                    <a:pt x="66" y="118"/>
                    <a:pt x="66" y="118"/>
                  </a:cubicBezTo>
                  <a:cubicBezTo>
                    <a:pt x="65" y="118"/>
                    <a:pt x="66" y="119"/>
                    <a:pt x="65" y="120"/>
                  </a:cubicBezTo>
                  <a:close/>
                  <a:moveTo>
                    <a:pt x="33" y="126"/>
                  </a:moveTo>
                  <a:cubicBezTo>
                    <a:pt x="33" y="123"/>
                    <a:pt x="33" y="121"/>
                    <a:pt x="32" y="118"/>
                  </a:cubicBezTo>
                  <a:cubicBezTo>
                    <a:pt x="32" y="121"/>
                    <a:pt x="32" y="123"/>
                    <a:pt x="33" y="126"/>
                  </a:cubicBezTo>
                  <a:close/>
                  <a:moveTo>
                    <a:pt x="62" y="122"/>
                  </a:moveTo>
                  <a:cubicBezTo>
                    <a:pt x="63" y="122"/>
                    <a:pt x="63" y="119"/>
                    <a:pt x="63" y="118"/>
                  </a:cubicBezTo>
                  <a:cubicBezTo>
                    <a:pt x="62" y="119"/>
                    <a:pt x="63" y="121"/>
                    <a:pt x="62" y="122"/>
                  </a:cubicBezTo>
                  <a:close/>
                  <a:moveTo>
                    <a:pt x="41" y="119"/>
                  </a:moveTo>
                  <a:cubicBezTo>
                    <a:pt x="41" y="120"/>
                    <a:pt x="41" y="120"/>
                    <a:pt x="41" y="121"/>
                  </a:cubicBezTo>
                  <a:cubicBezTo>
                    <a:pt x="41" y="121"/>
                    <a:pt x="42" y="121"/>
                    <a:pt x="42" y="121"/>
                  </a:cubicBezTo>
                  <a:cubicBezTo>
                    <a:pt x="42" y="120"/>
                    <a:pt x="41" y="120"/>
                    <a:pt x="41" y="120"/>
                  </a:cubicBezTo>
                  <a:cubicBezTo>
                    <a:pt x="42" y="120"/>
                    <a:pt x="41" y="119"/>
                    <a:pt x="41" y="119"/>
                  </a:cubicBezTo>
                  <a:cubicBezTo>
                    <a:pt x="42" y="119"/>
                    <a:pt x="42" y="120"/>
                    <a:pt x="42" y="120"/>
                  </a:cubicBezTo>
                  <a:cubicBezTo>
                    <a:pt x="43" y="119"/>
                    <a:pt x="42" y="118"/>
                    <a:pt x="42" y="118"/>
                  </a:cubicBezTo>
                  <a:cubicBezTo>
                    <a:pt x="41" y="118"/>
                    <a:pt x="41" y="119"/>
                    <a:pt x="41" y="119"/>
                  </a:cubicBezTo>
                  <a:cubicBezTo>
                    <a:pt x="41" y="119"/>
                    <a:pt x="41" y="119"/>
                    <a:pt x="41" y="119"/>
                  </a:cubicBezTo>
                  <a:cubicBezTo>
                    <a:pt x="41" y="119"/>
                    <a:pt x="41" y="119"/>
                    <a:pt x="41" y="119"/>
                  </a:cubicBezTo>
                  <a:cubicBezTo>
                    <a:pt x="41" y="119"/>
                    <a:pt x="41" y="119"/>
                    <a:pt x="41" y="119"/>
                  </a:cubicBezTo>
                  <a:close/>
                  <a:moveTo>
                    <a:pt x="50" y="119"/>
                  </a:moveTo>
                  <a:cubicBezTo>
                    <a:pt x="51" y="119"/>
                    <a:pt x="50" y="118"/>
                    <a:pt x="50" y="118"/>
                  </a:cubicBezTo>
                  <a:cubicBezTo>
                    <a:pt x="50" y="118"/>
                    <a:pt x="50" y="118"/>
                    <a:pt x="50" y="119"/>
                  </a:cubicBezTo>
                  <a:close/>
                  <a:moveTo>
                    <a:pt x="38" y="120"/>
                  </a:moveTo>
                  <a:cubicBezTo>
                    <a:pt x="38" y="120"/>
                    <a:pt x="39" y="120"/>
                    <a:pt x="39" y="119"/>
                  </a:cubicBezTo>
                  <a:cubicBezTo>
                    <a:pt x="38" y="119"/>
                    <a:pt x="38" y="118"/>
                    <a:pt x="38" y="118"/>
                  </a:cubicBezTo>
                  <a:cubicBezTo>
                    <a:pt x="37" y="119"/>
                    <a:pt x="37" y="120"/>
                    <a:pt x="38" y="120"/>
                  </a:cubicBezTo>
                  <a:close/>
                  <a:moveTo>
                    <a:pt x="56" y="119"/>
                  </a:moveTo>
                  <a:cubicBezTo>
                    <a:pt x="56" y="118"/>
                    <a:pt x="56" y="118"/>
                    <a:pt x="56" y="118"/>
                  </a:cubicBezTo>
                  <a:cubicBezTo>
                    <a:pt x="56" y="118"/>
                    <a:pt x="56" y="119"/>
                    <a:pt x="56" y="119"/>
                  </a:cubicBezTo>
                  <a:close/>
                  <a:moveTo>
                    <a:pt x="60" y="120"/>
                  </a:moveTo>
                  <a:cubicBezTo>
                    <a:pt x="60" y="119"/>
                    <a:pt x="60" y="118"/>
                    <a:pt x="60" y="118"/>
                  </a:cubicBezTo>
                  <a:cubicBezTo>
                    <a:pt x="59" y="119"/>
                    <a:pt x="59" y="119"/>
                    <a:pt x="60" y="120"/>
                  </a:cubicBezTo>
                  <a:close/>
                  <a:moveTo>
                    <a:pt x="57" y="120"/>
                  </a:moveTo>
                  <a:cubicBezTo>
                    <a:pt x="58" y="121"/>
                    <a:pt x="58" y="122"/>
                    <a:pt x="59" y="122"/>
                  </a:cubicBezTo>
                  <a:cubicBezTo>
                    <a:pt x="59" y="121"/>
                    <a:pt x="59" y="120"/>
                    <a:pt x="58" y="119"/>
                  </a:cubicBezTo>
                  <a:cubicBezTo>
                    <a:pt x="58" y="119"/>
                    <a:pt x="57" y="120"/>
                    <a:pt x="57" y="120"/>
                  </a:cubicBezTo>
                  <a:close/>
                  <a:moveTo>
                    <a:pt x="44" y="120"/>
                  </a:moveTo>
                  <a:cubicBezTo>
                    <a:pt x="45" y="121"/>
                    <a:pt x="44" y="121"/>
                    <a:pt x="45" y="121"/>
                  </a:cubicBezTo>
                  <a:cubicBezTo>
                    <a:pt x="45" y="121"/>
                    <a:pt x="45" y="120"/>
                    <a:pt x="45" y="120"/>
                  </a:cubicBezTo>
                  <a:cubicBezTo>
                    <a:pt x="45" y="120"/>
                    <a:pt x="45" y="120"/>
                    <a:pt x="45" y="120"/>
                  </a:cubicBezTo>
                  <a:cubicBezTo>
                    <a:pt x="45" y="120"/>
                    <a:pt x="46" y="119"/>
                    <a:pt x="45" y="119"/>
                  </a:cubicBezTo>
                  <a:cubicBezTo>
                    <a:pt x="45" y="119"/>
                    <a:pt x="44" y="120"/>
                    <a:pt x="44" y="120"/>
                  </a:cubicBezTo>
                  <a:close/>
                  <a:moveTo>
                    <a:pt x="54" y="119"/>
                  </a:moveTo>
                  <a:cubicBezTo>
                    <a:pt x="54" y="120"/>
                    <a:pt x="54" y="121"/>
                    <a:pt x="55" y="121"/>
                  </a:cubicBezTo>
                  <a:cubicBezTo>
                    <a:pt x="55" y="120"/>
                    <a:pt x="55" y="120"/>
                    <a:pt x="55" y="119"/>
                  </a:cubicBezTo>
                  <a:cubicBezTo>
                    <a:pt x="55" y="119"/>
                    <a:pt x="54" y="119"/>
                    <a:pt x="54" y="119"/>
                  </a:cubicBezTo>
                  <a:close/>
                  <a:moveTo>
                    <a:pt x="33" y="136"/>
                  </a:moveTo>
                  <a:cubicBezTo>
                    <a:pt x="33" y="135"/>
                    <a:pt x="32" y="133"/>
                    <a:pt x="33" y="133"/>
                  </a:cubicBezTo>
                  <a:cubicBezTo>
                    <a:pt x="32" y="129"/>
                    <a:pt x="32" y="124"/>
                    <a:pt x="31" y="120"/>
                  </a:cubicBezTo>
                  <a:cubicBezTo>
                    <a:pt x="31" y="126"/>
                    <a:pt x="32" y="132"/>
                    <a:pt x="33" y="137"/>
                  </a:cubicBezTo>
                  <a:cubicBezTo>
                    <a:pt x="33" y="137"/>
                    <a:pt x="32" y="136"/>
                    <a:pt x="33" y="136"/>
                  </a:cubicBezTo>
                  <a:close/>
                  <a:moveTo>
                    <a:pt x="34" y="122"/>
                  </a:moveTo>
                  <a:cubicBezTo>
                    <a:pt x="34" y="122"/>
                    <a:pt x="34" y="124"/>
                    <a:pt x="34" y="124"/>
                  </a:cubicBezTo>
                  <a:cubicBezTo>
                    <a:pt x="35" y="124"/>
                    <a:pt x="36" y="122"/>
                    <a:pt x="37" y="121"/>
                  </a:cubicBezTo>
                  <a:cubicBezTo>
                    <a:pt x="37" y="121"/>
                    <a:pt x="37" y="120"/>
                    <a:pt x="36" y="120"/>
                  </a:cubicBezTo>
                  <a:cubicBezTo>
                    <a:pt x="36" y="121"/>
                    <a:pt x="35" y="122"/>
                    <a:pt x="34" y="122"/>
                  </a:cubicBezTo>
                  <a:close/>
                  <a:moveTo>
                    <a:pt x="51" y="121"/>
                  </a:moveTo>
                  <a:cubicBezTo>
                    <a:pt x="51" y="121"/>
                    <a:pt x="51" y="120"/>
                    <a:pt x="51" y="120"/>
                  </a:cubicBezTo>
                  <a:cubicBezTo>
                    <a:pt x="51" y="121"/>
                    <a:pt x="50" y="121"/>
                    <a:pt x="51" y="121"/>
                  </a:cubicBezTo>
                  <a:close/>
                  <a:moveTo>
                    <a:pt x="43" y="121"/>
                  </a:moveTo>
                  <a:cubicBezTo>
                    <a:pt x="43" y="121"/>
                    <a:pt x="43" y="121"/>
                    <a:pt x="43" y="120"/>
                  </a:cubicBezTo>
                  <a:cubicBezTo>
                    <a:pt x="43" y="121"/>
                    <a:pt x="43" y="121"/>
                    <a:pt x="43" y="121"/>
                  </a:cubicBezTo>
                  <a:close/>
                  <a:moveTo>
                    <a:pt x="47" y="122"/>
                  </a:moveTo>
                  <a:cubicBezTo>
                    <a:pt x="47" y="121"/>
                    <a:pt x="47" y="121"/>
                    <a:pt x="47" y="120"/>
                  </a:cubicBezTo>
                  <a:cubicBezTo>
                    <a:pt x="47" y="120"/>
                    <a:pt x="47" y="120"/>
                    <a:pt x="47" y="120"/>
                  </a:cubicBezTo>
                  <a:cubicBezTo>
                    <a:pt x="46" y="121"/>
                    <a:pt x="47" y="121"/>
                    <a:pt x="47" y="122"/>
                  </a:cubicBezTo>
                  <a:close/>
                  <a:moveTo>
                    <a:pt x="65" y="130"/>
                  </a:moveTo>
                  <a:cubicBezTo>
                    <a:pt x="65" y="132"/>
                    <a:pt x="65" y="136"/>
                    <a:pt x="65" y="139"/>
                  </a:cubicBezTo>
                  <a:cubicBezTo>
                    <a:pt x="65" y="139"/>
                    <a:pt x="64" y="139"/>
                    <a:pt x="64" y="140"/>
                  </a:cubicBezTo>
                  <a:cubicBezTo>
                    <a:pt x="66" y="142"/>
                    <a:pt x="64" y="146"/>
                    <a:pt x="65" y="150"/>
                  </a:cubicBezTo>
                  <a:cubicBezTo>
                    <a:pt x="65" y="141"/>
                    <a:pt x="65" y="130"/>
                    <a:pt x="66" y="121"/>
                  </a:cubicBezTo>
                  <a:cubicBezTo>
                    <a:pt x="66" y="121"/>
                    <a:pt x="66" y="121"/>
                    <a:pt x="66" y="121"/>
                  </a:cubicBezTo>
                  <a:cubicBezTo>
                    <a:pt x="65" y="123"/>
                    <a:pt x="65" y="127"/>
                    <a:pt x="65" y="130"/>
                  </a:cubicBezTo>
                  <a:close/>
                  <a:moveTo>
                    <a:pt x="39" y="121"/>
                  </a:moveTo>
                  <a:cubicBezTo>
                    <a:pt x="39" y="122"/>
                    <a:pt x="39" y="123"/>
                    <a:pt x="40" y="123"/>
                  </a:cubicBezTo>
                  <a:cubicBezTo>
                    <a:pt x="40" y="123"/>
                    <a:pt x="40" y="123"/>
                    <a:pt x="40" y="122"/>
                  </a:cubicBezTo>
                  <a:cubicBezTo>
                    <a:pt x="40" y="122"/>
                    <a:pt x="40" y="121"/>
                    <a:pt x="39" y="121"/>
                  </a:cubicBezTo>
                  <a:cubicBezTo>
                    <a:pt x="39" y="121"/>
                    <a:pt x="39" y="121"/>
                    <a:pt x="39" y="121"/>
                  </a:cubicBezTo>
                  <a:close/>
                  <a:moveTo>
                    <a:pt x="44" y="123"/>
                  </a:moveTo>
                  <a:cubicBezTo>
                    <a:pt x="44" y="122"/>
                    <a:pt x="44" y="122"/>
                    <a:pt x="44" y="122"/>
                  </a:cubicBezTo>
                  <a:cubicBezTo>
                    <a:pt x="44" y="122"/>
                    <a:pt x="44" y="121"/>
                    <a:pt x="43" y="121"/>
                  </a:cubicBezTo>
                  <a:cubicBezTo>
                    <a:pt x="43" y="122"/>
                    <a:pt x="43" y="122"/>
                    <a:pt x="44" y="123"/>
                  </a:cubicBezTo>
                  <a:close/>
                  <a:moveTo>
                    <a:pt x="47" y="123"/>
                  </a:moveTo>
                  <a:cubicBezTo>
                    <a:pt x="47" y="123"/>
                    <a:pt x="47" y="122"/>
                    <a:pt x="46" y="121"/>
                  </a:cubicBezTo>
                  <a:cubicBezTo>
                    <a:pt x="46" y="122"/>
                    <a:pt x="47" y="123"/>
                    <a:pt x="47" y="123"/>
                  </a:cubicBezTo>
                  <a:close/>
                  <a:moveTo>
                    <a:pt x="50" y="124"/>
                  </a:moveTo>
                  <a:cubicBezTo>
                    <a:pt x="50" y="123"/>
                    <a:pt x="51" y="123"/>
                    <a:pt x="51" y="123"/>
                  </a:cubicBezTo>
                  <a:cubicBezTo>
                    <a:pt x="50" y="122"/>
                    <a:pt x="50" y="122"/>
                    <a:pt x="50" y="121"/>
                  </a:cubicBezTo>
                  <a:cubicBezTo>
                    <a:pt x="50" y="122"/>
                    <a:pt x="49" y="123"/>
                    <a:pt x="50" y="124"/>
                  </a:cubicBezTo>
                  <a:close/>
                  <a:moveTo>
                    <a:pt x="59" y="123"/>
                  </a:moveTo>
                  <a:cubicBezTo>
                    <a:pt x="60" y="123"/>
                    <a:pt x="60" y="122"/>
                    <a:pt x="60" y="122"/>
                  </a:cubicBezTo>
                  <a:cubicBezTo>
                    <a:pt x="60" y="123"/>
                    <a:pt x="60" y="123"/>
                    <a:pt x="59" y="123"/>
                  </a:cubicBezTo>
                  <a:close/>
                  <a:moveTo>
                    <a:pt x="52" y="124"/>
                  </a:moveTo>
                  <a:cubicBezTo>
                    <a:pt x="53" y="124"/>
                    <a:pt x="53" y="124"/>
                    <a:pt x="53" y="123"/>
                  </a:cubicBezTo>
                  <a:cubicBezTo>
                    <a:pt x="53" y="123"/>
                    <a:pt x="53" y="122"/>
                    <a:pt x="52" y="122"/>
                  </a:cubicBezTo>
                  <a:cubicBezTo>
                    <a:pt x="52" y="123"/>
                    <a:pt x="53" y="123"/>
                    <a:pt x="52" y="124"/>
                  </a:cubicBezTo>
                  <a:close/>
                  <a:moveTo>
                    <a:pt x="42" y="123"/>
                  </a:moveTo>
                  <a:cubicBezTo>
                    <a:pt x="43" y="123"/>
                    <a:pt x="43" y="123"/>
                    <a:pt x="43" y="123"/>
                  </a:cubicBezTo>
                  <a:cubicBezTo>
                    <a:pt x="43" y="123"/>
                    <a:pt x="43" y="122"/>
                    <a:pt x="42" y="123"/>
                  </a:cubicBezTo>
                  <a:close/>
                  <a:moveTo>
                    <a:pt x="55" y="124"/>
                  </a:moveTo>
                  <a:cubicBezTo>
                    <a:pt x="55" y="124"/>
                    <a:pt x="55" y="123"/>
                    <a:pt x="55" y="123"/>
                  </a:cubicBezTo>
                  <a:cubicBezTo>
                    <a:pt x="54" y="123"/>
                    <a:pt x="55" y="124"/>
                    <a:pt x="55" y="124"/>
                  </a:cubicBezTo>
                  <a:close/>
                  <a:moveTo>
                    <a:pt x="48" y="124"/>
                  </a:moveTo>
                  <a:cubicBezTo>
                    <a:pt x="48" y="124"/>
                    <a:pt x="48" y="124"/>
                    <a:pt x="49" y="124"/>
                  </a:cubicBezTo>
                  <a:cubicBezTo>
                    <a:pt x="49" y="124"/>
                    <a:pt x="49" y="123"/>
                    <a:pt x="48" y="123"/>
                  </a:cubicBezTo>
                  <a:cubicBezTo>
                    <a:pt x="48" y="123"/>
                    <a:pt x="48" y="123"/>
                    <a:pt x="48" y="124"/>
                  </a:cubicBezTo>
                  <a:close/>
                  <a:moveTo>
                    <a:pt x="57" y="124"/>
                  </a:moveTo>
                  <a:cubicBezTo>
                    <a:pt x="57" y="124"/>
                    <a:pt x="57" y="123"/>
                    <a:pt x="57" y="123"/>
                  </a:cubicBezTo>
                  <a:cubicBezTo>
                    <a:pt x="57" y="123"/>
                    <a:pt x="57" y="123"/>
                    <a:pt x="57" y="123"/>
                  </a:cubicBezTo>
                  <a:cubicBezTo>
                    <a:pt x="57" y="123"/>
                    <a:pt x="57" y="124"/>
                    <a:pt x="57" y="124"/>
                  </a:cubicBezTo>
                  <a:close/>
                  <a:moveTo>
                    <a:pt x="37" y="124"/>
                  </a:moveTo>
                  <a:cubicBezTo>
                    <a:pt x="37" y="124"/>
                    <a:pt x="38" y="125"/>
                    <a:pt x="38" y="125"/>
                  </a:cubicBezTo>
                  <a:cubicBezTo>
                    <a:pt x="38" y="125"/>
                    <a:pt x="38" y="125"/>
                    <a:pt x="38" y="125"/>
                  </a:cubicBezTo>
                  <a:cubicBezTo>
                    <a:pt x="38" y="124"/>
                    <a:pt x="38" y="124"/>
                    <a:pt x="38" y="123"/>
                  </a:cubicBezTo>
                  <a:cubicBezTo>
                    <a:pt x="37" y="123"/>
                    <a:pt x="37" y="123"/>
                    <a:pt x="37" y="124"/>
                  </a:cubicBezTo>
                  <a:close/>
                  <a:moveTo>
                    <a:pt x="40" y="124"/>
                  </a:moveTo>
                  <a:cubicBezTo>
                    <a:pt x="41" y="124"/>
                    <a:pt x="41" y="124"/>
                    <a:pt x="41" y="123"/>
                  </a:cubicBezTo>
                  <a:cubicBezTo>
                    <a:pt x="41" y="124"/>
                    <a:pt x="40" y="124"/>
                    <a:pt x="40" y="124"/>
                  </a:cubicBezTo>
                  <a:close/>
                  <a:moveTo>
                    <a:pt x="45" y="124"/>
                  </a:moveTo>
                  <a:cubicBezTo>
                    <a:pt x="45" y="124"/>
                    <a:pt x="45" y="125"/>
                    <a:pt x="45" y="125"/>
                  </a:cubicBezTo>
                  <a:cubicBezTo>
                    <a:pt x="46" y="124"/>
                    <a:pt x="45" y="123"/>
                    <a:pt x="45" y="124"/>
                  </a:cubicBezTo>
                  <a:close/>
                  <a:moveTo>
                    <a:pt x="59" y="124"/>
                  </a:moveTo>
                  <a:cubicBezTo>
                    <a:pt x="60" y="124"/>
                    <a:pt x="60" y="125"/>
                    <a:pt x="60" y="125"/>
                  </a:cubicBezTo>
                  <a:cubicBezTo>
                    <a:pt x="60" y="125"/>
                    <a:pt x="60" y="124"/>
                    <a:pt x="60" y="124"/>
                  </a:cubicBezTo>
                  <a:cubicBezTo>
                    <a:pt x="60" y="124"/>
                    <a:pt x="59" y="124"/>
                    <a:pt x="59" y="124"/>
                  </a:cubicBezTo>
                  <a:close/>
                  <a:moveTo>
                    <a:pt x="41" y="126"/>
                  </a:moveTo>
                  <a:cubicBezTo>
                    <a:pt x="41" y="126"/>
                    <a:pt x="42" y="125"/>
                    <a:pt x="42" y="125"/>
                  </a:cubicBezTo>
                  <a:cubicBezTo>
                    <a:pt x="42" y="125"/>
                    <a:pt x="42" y="124"/>
                    <a:pt x="41" y="124"/>
                  </a:cubicBezTo>
                  <a:cubicBezTo>
                    <a:pt x="40" y="125"/>
                    <a:pt x="41" y="125"/>
                    <a:pt x="41" y="126"/>
                  </a:cubicBezTo>
                  <a:close/>
                  <a:moveTo>
                    <a:pt x="48" y="125"/>
                  </a:moveTo>
                  <a:cubicBezTo>
                    <a:pt x="48" y="125"/>
                    <a:pt x="48" y="126"/>
                    <a:pt x="49" y="125"/>
                  </a:cubicBezTo>
                  <a:cubicBezTo>
                    <a:pt x="48" y="125"/>
                    <a:pt x="49" y="124"/>
                    <a:pt x="48" y="124"/>
                  </a:cubicBezTo>
                  <a:cubicBezTo>
                    <a:pt x="48" y="124"/>
                    <a:pt x="48" y="125"/>
                    <a:pt x="48" y="125"/>
                  </a:cubicBezTo>
                  <a:close/>
                  <a:moveTo>
                    <a:pt x="54" y="126"/>
                  </a:moveTo>
                  <a:cubicBezTo>
                    <a:pt x="54" y="125"/>
                    <a:pt x="54" y="125"/>
                    <a:pt x="54" y="124"/>
                  </a:cubicBezTo>
                  <a:cubicBezTo>
                    <a:pt x="53" y="124"/>
                    <a:pt x="53" y="125"/>
                    <a:pt x="54" y="126"/>
                  </a:cubicBezTo>
                  <a:close/>
                  <a:moveTo>
                    <a:pt x="57" y="125"/>
                  </a:moveTo>
                  <a:cubicBezTo>
                    <a:pt x="58" y="125"/>
                    <a:pt x="58" y="125"/>
                    <a:pt x="58" y="124"/>
                  </a:cubicBezTo>
                  <a:cubicBezTo>
                    <a:pt x="58" y="124"/>
                    <a:pt x="58" y="124"/>
                    <a:pt x="58" y="124"/>
                  </a:cubicBezTo>
                  <a:cubicBezTo>
                    <a:pt x="58" y="125"/>
                    <a:pt x="57" y="125"/>
                    <a:pt x="57" y="125"/>
                  </a:cubicBezTo>
                  <a:close/>
                  <a:moveTo>
                    <a:pt x="52" y="125"/>
                  </a:moveTo>
                  <a:cubicBezTo>
                    <a:pt x="52" y="125"/>
                    <a:pt x="52" y="124"/>
                    <a:pt x="51" y="124"/>
                  </a:cubicBezTo>
                  <a:cubicBezTo>
                    <a:pt x="51" y="124"/>
                    <a:pt x="51" y="125"/>
                    <a:pt x="52" y="125"/>
                  </a:cubicBezTo>
                  <a:close/>
                  <a:moveTo>
                    <a:pt x="37" y="126"/>
                  </a:moveTo>
                  <a:cubicBezTo>
                    <a:pt x="38" y="126"/>
                    <a:pt x="37" y="125"/>
                    <a:pt x="36" y="125"/>
                  </a:cubicBezTo>
                  <a:cubicBezTo>
                    <a:pt x="37" y="125"/>
                    <a:pt x="37" y="126"/>
                    <a:pt x="37" y="126"/>
                  </a:cubicBezTo>
                  <a:close/>
                  <a:moveTo>
                    <a:pt x="61" y="126"/>
                  </a:moveTo>
                  <a:cubicBezTo>
                    <a:pt x="61" y="126"/>
                    <a:pt x="62" y="125"/>
                    <a:pt x="61" y="125"/>
                  </a:cubicBezTo>
                  <a:cubicBezTo>
                    <a:pt x="61" y="125"/>
                    <a:pt x="61" y="126"/>
                    <a:pt x="61" y="126"/>
                  </a:cubicBezTo>
                  <a:close/>
                  <a:moveTo>
                    <a:pt x="35" y="127"/>
                  </a:moveTo>
                  <a:cubicBezTo>
                    <a:pt x="35" y="127"/>
                    <a:pt x="35" y="128"/>
                    <a:pt x="36" y="128"/>
                  </a:cubicBezTo>
                  <a:cubicBezTo>
                    <a:pt x="36" y="128"/>
                    <a:pt x="36" y="127"/>
                    <a:pt x="36" y="127"/>
                  </a:cubicBezTo>
                  <a:cubicBezTo>
                    <a:pt x="36" y="127"/>
                    <a:pt x="36" y="126"/>
                    <a:pt x="36" y="125"/>
                  </a:cubicBezTo>
                  <a:cubicBezTo>
                    <a:pt x="35" y="126"/>
                    <a:pt x="35" y="126"/>
                    <a:pt x="35" y="127"/>
                  </a:cubicBezTo>
                  <a:close/>
                  <a:moveTo>
                    <a:pt x="38" y="126"/>
                  </a:moveTo>
                  <a:cubicBezTo>
                    <a:pt x="39" y="126"/>
                    <a:pt x="39" y="126"/>
                    <a:pt x="39" y="126"/>
                  </a:cubicBezTo>
                  <a:cubicBezTo>
                    <a:pt x="39" y="126"/>
                    <a:pt x="39" y="126"/>
                    <a:pt x="38" y="126"/>
                  </a:cubicBezTo>
                  <a:close/>
                  <a:moveTo>
                    <a:pt x="41" y="127"/>
                  </a:moveTo>
                  <a:cubicBezTo>
                    <a:pt x="40" y="126"/>
                    <a:pt x="40" y="126"/>
                    <a:pt x="40" y="126"/>
                  </a:cubicBezTo>
                  <a:cubicBezTo>
                    <a:pt x="40" y="126"/>
                    <a:pt x="40" y="127"/>
                    <a:pt x="41" y="127"/>
                  </a:cubicBezTo>
                  <a:close/>
                  <a:moveTo>
                    <a:pt x="47" y="127"/>
                  </a:moveTo>
                  <a:cubicBezTo>
                    <a:pt x="47" y="127"/>
                    <a:pt x="47" y="126"/>
                    <a:pt x="46" y="126"/>
                  </a:cubicBezTo>
                  <a:cubicBezTo>
                    <a:pt x="46" y="126"/>
                    <a:pt x="46" y="127"/>
                    <a:pt x="47" y="127"/>
                  </a:cubicBezTo>
                  <a:close/>
                  <a:moveTo>
                    <a:pt x="54" y="127"/>
                  </a:moveTo>
                  <a:cubicBezTo>
                    <a:pt x="55" y="127"/>
                    <a:pt x="55" y="126"/>
                    <a:pt x="54" y="126"/>
                  </a:cubicBezTo>
                  <a:cubicBezTo>
                    <a:pt x="54" y="126"/>
                    <a:pt x="54" y="126"/>
                    <a:pt x="54" y="127"/>
                  </a:cubicBezTo>
                  <a:close/>
                  <a:moveTo>
                    <a:pt x="50" y="127"/>
                  </a:moveTo>
                  <a:cubicBezTo>
                    <a:pt x="51" y="127"/>
                    <a:pt x="51" y="126"/>
                    <a:pt x="50" y="126"/>
                  </a:cubicBezTo>
                  <a:cubicBezTo>
                    <a:pt x="50" y="126"/>
                    <a:pt x="50" y="127"/>
                    <a:pt x="50" y="127"/>
                  </a:cubicBezTo>
                  <a:close/>
                  <a:moveTo>
                    <a:pt x="59" y="126"/>
                  </a:moveTo>
                  <a:cubicBezTo>
                    <a:pt x="58" y="126"/>
                    <a:pt x="59" y="126"/>
                    <a:pt x="59" y="126"/>
                  </a:cubicBezTo>
                  <a:cubicBezTo>
                    <a:pt x="58" y="126"/>
                    <a:pt x="58" y="127"/>
                    <a:pt x="59" y="126"/>
                  </a:cubicBezTo>
                  <a:close/>
                  <a:moveTo>
                    <a:pt x="53" y="129"/>
                  </a:moveTo>
                  <a:cubicBezTo>
                    <a:pt x="54" y="128"/>
                    <a:pt x="53" y="127"/>
                    <a:pt x="53" y="126"/>
                  </a:cubicBezTo>
                  <a:cubicBezTo>
                    <a:pt x="52" y="127"/>
                    <a:pt x="53" y="128"/>
                    <a:pt x="53" y="129"/>
                  </a:cubicBezTo>
                  <a:close/>
                  <a:moveTo>
                    <a:pt x="40" y="128"/>
                  </a:moveTo>
                  <a:cubicBezTo>
                    <a:pt x="40" y="127"/>
                    <a:pt x="40" y="127"/>
                    <a:pt x="39" y="126"/>
                  </a:cubicBezTo>
                  <a:cubicBezTo>
                    <a:pt x="39" y="127"/>
                    <a:pt x="39" y="128"/>
                    <a:pt x="40" y="128"/>
                  </a:cubicBezTo>
                  <a:close/>
                  <a:moveTo>
                    <a:pt x="49" y="127"/>
                  </a:moveTo>
                  <a:cubicBezTo>
                    <a:pt x="50" y="127"/>
                    <a:pt x="49" y="128"/>
                    <a:pt x="50" y="128"/>
                  </a:cubicBezTo>
                  <a:cubicBezTo>
                    <a:pt x="50" y="127"/>
                    <a:pt x="50" y="128"/>
                    <a:pt x="50" y="127"/>
                  </a:cubicBezTo>
                  <a:cubicBezTo>
                    <a:pt x="50" y="127"/>
                    <a:pt x="50" y="127"/>
                    <a:pt x="50" y="127"/>
                  </a:cubicBezTo>
                  <a:cubicBezTo>
                    <a:pt x="50" y="127"/>
                    <a:pt x="50" y="127"/>
                    <a:pt x="50" y="127"/>
                  </a:cubicBezTo>
                  <a:cubicBezTo>
                    <a:pt x="49" y="127"/>
                    <a:pt x="49" y="127"/>
                    <a:pt x="49" y="127"/>
                  </a:cubicBezTo>
                  <a:close/>
                  <a:moveTo>
                    <a:pt x="42" y="127"/>
                  </a:moveTo>
                  <a:cubicBezTo>
                    <a:pt x="42" y="127"/>
                    <a:pt x="42" y="128"/>
                    <a:pt x="43" y="128"/>
                  </a:cubicBezTo>
                  <a:cubicBezTo>
                    <a:pt x="43" y="128"/>
                    <a:pt x="43" y="128"/>
                    <a:pt x="43" y="128"/>
                  </a:cubicBezTo>
                  <a:cubicBezTo>
                    <a:pt x="43" y="127"/>
                    <a:pt x="43" y="127"/>
                    <a:pt x="43" y="127"/>
                  </a:cubicBezTo>
                  <a:cubicBezTo>
                    <a:pt x="42" y="127"/>
                    <a:pt x="42" y="127"/>
                    <a:pt x="42" y="127"/>
                  </a:cubicBezTo>
                  <a:close/>
                  <a:moveTo>
                    <a:pt x="60" y="128"/>
                  </a:moveTo>
                  <a:cubicBezTo>
                    <a:pt x="60" y="128"/>
                    <a:pt x="60" y="127"/>
                    <a:pt x="60" y="127"/>
                  </a:cubicBezTo>
                  <a:cubicBezTo>
                    <a:pt x="60" y="127"/>
                    <a:pt x="59" y="128"/>
                    <a:pt x="60" y="128"/>
                  </a:cubicBezTo>
                  <a:close/>
                  <a:moveTo>
                    <a:pt x="57" y="128"/>
                  </a:moveTo>
                  <a:cubicBezTo>
                    <a:pt x="57" y="128"/>
                    <a:pt x="57" y="128"/>
                    <a:pt x="57" y="128"/>
                  </a:cubicBezTo>
                  <a:cubicBezTo>
                    <a:pt x="58" y="127"/>
                    <a:pt x="58" y="127"/>
                    <a:pt x="57" y="127"/>
                  </a:cubicBezTo>
                  <a:cubicBezTo>
                    <a:pt x="57" y="127"/>
                    <a:pt x="57" y="127"/>
                    <a:pt x="57" y="128"/>
                  </a:cubicBezTo>
                  <a:close/>
                  <a:moveTo>
                    <a:pt x="62" y="131"/>
                  </a:moveTo>
                  <a:cubicBezTo>
                    <a:pt x="62" y="130"/>
                    <a:pt x="63" y="128"/>
                    <a:pt x="62" y="127"/>
                  </a:cubicBezTo>
                  <a:cubicBezTo>
                    <a:pt x="62" y="129"/>
                    <a:pt x="62" y="130"/>
                    <a:pt x="62" y="131"/>
                  </a:cubicBezTo>
                  <a:close/>
                  <a:moveTo>
                    <a:pt x="33" y="129"/>
                  </a:moveTo>
                  <a:cubicBezTo>
                    <a:pt x="33" y="130"/>
                    <a:pt x="33" y="130"/>
                    <a:pt x="33" y="130"/>
                  </a:cubicBezTo>
                  <a:cubicBezTo>
                    <a:pt x="33" y="131"/>
                    <a:pt x="33" y="131"/>
                    <a:pt x="33" y="130"/>
                  </a:cubicBezTo>
                  <a:cubicBezTo>
                    <a:pt x="33" y="129"/>
                    <a:pt x="33" y="129"/>
                    <a:pt x="33" y="128"/>
                  </a:cubicBezTo>
                  <a:cubicBezTo>
                    <a:pt x="33" y="128"/>
                    <a:pt x="33" y="127"/>
                    <a:pt x="33" y="128"/>
                  </a:cubicBezTo>
                  <a:cubicBezTo>
                    <a:pt x="33" y="128"/>
                    <a:pt x="33" y="129"/>
                    <a:pt x="33" y="129"/>
                  </a:cubicBezTo>
                  <a:close/>
                  <a:moveTo>
                    <a:pt x="55" y="128"/>
                  </a:moveTo>
                  <a:cubicBezTo>
                    <a:pt x="55" y="128"/>
                    <a:pt x="56" y="128"/>
                    <a:pt x="55" y="127"/>
                  </a:cubicBezTo>
                  <a:cubicBezTo>
                    <a:pt x="55" y="128"/>
                    <a:pt x="55" y="128"/>
                    <a:pt x="55" y="128"/>
                  </a:cubicBezTo>
                  <a:close/>
                  <a:moveTo>
                    <a:pt x="38" y="130"/>
                  </a:moveTo>
                  <a:cubicBezTo>
                    <a:pt x="39" y="129"/>
                    <a:pt x="39" y="128"/>
                    <a:pt x="38" y="128"/>
                  </a:cubicBezTo>
                  <a:cubicBezTo>
                    <a:pt x="38" y="128"/>
                    <a:pt x="38" y="129"/>
                    <a:pt x="38" y="130"/>
                  </a:cubicBezTo>
                  <a:close/>
                  <a:moveTo>
                    <a:pt x="45" y="129"/>
                  </a:moveTo>
                  <a:cubicBezTo>
                    <a:pt x="45" y="129"/>
                    <a:pt x="45" y="128"/>
                    <a:pt x="45" y="128"/>
                  </a:cubicBezTo>
                  <a:cubicBezTo>
                    <a:pt x="45" y="128"/>
                    <a:pt x="45" y="128"/>
                    <a:pt x="45" y="128"/>
                  </a:cubicBezTo>
                  <a:cubicBezTo>
                    <a:pt x="45" y="128"/>
                    <a:pt x="45" y="129"/>
                    <a:pt x="45" y="129"/>
                  </a:cubicBezTo>
                  <a:close/>
                  <a:moveTo>
                    <a:pt x="42" y="129"/>
                  </a:moveTo>
                  <a:cubicBezTo>
                    <a:pt x="42" y="129"/>
                    <a:pt x="42" y="129"/>
                    <a:pt x="41" y="128"/>
                  </a:cubicBezTo>
                  <a:cubicBezTo>
                    <a:pt x="41" y="129"/>
                    <a:pt x="42" y="129"/>
                    <a:pt x="42" y="129"/>
                  </a:cubicBezTo>
                  <a:close/>
                  <a:moveTo>
                    <a:pt x="47" y="129"/>
                  </a:moveTo>
                  <a:cubicBezTo>
                    <a:pt x="48" y="129"/>
                    <a:pt x="47" y="129"/>
                    <a:pt x="48" y="130"/>
                  </a:cubicBezTo>
                  <a:cubicBezTo>
                    <a:pt x="48" y="130"/>
                    <a:pt x="48" y="130"/>
                    <a:pt x="48" y="130"/>
                  </a:cubicBezTo>
                  <a:cubicBezTo>
                    <a:pt x="49" y="130"/>
                    <a:pt x="49" y="129"/>
                    <a:pt x="48" y="128"/>
                  </a:cubicBezTo>
                  <a:cubicBezTo>
                    <a:pt x="48" y="129"/>
                    <a:pt x="48" y="128"/>
                    <a:pt x="47" y="129"/>
                  </a:cubicBezTo>
                  <a:close/>
                  <a:moveTo>
                    <a:pt x="50" y="129"/>
                  </a:moveTo>
                  <a:cubicBezTo>
                    <a:pt x="50" y="129"/>
                    <a:pt x="50" y="129"/>
                    <a:pt x="50" y="130"/>
                  </a:cubicBezTo>
                  <a:cubicBezTo>
                    <a:pt x="50" y="130"/>
                    <a:pt x="51" y="130"/>
                    <a:pt x="51" y="129"/>
                  </a:cubicBezTo>
                  <a:cubicBezTo>
                    <a:pt x="50" y="129"/>
                    <a:pt x="51" y="129"/>
                    <a:pt x="51" y="129"/>
                  </a:cubicBezTo>
                  <a:cubicBezTo>
                    <a:pt x="51" y="129"/>
                    <a:pt x="51" y="128"/>
                    <a:pt x="50" y="128"/>
                  </a:cubicBezTo>
                  <a:cubicBezTo>
                    <a:pt x="50" y="129"/>
                    <a:pt x="50" y="129"/>
                    <a:pt x="50" y="129"/>
                  </a:cubicBezTo>
                  <a:close/>
                  <a:moveTo>
                    <a:pt x="52" y="129"/>
                  </a:moveTo>
                  <a:cubicBezTo>
                    <a:pt x="52" y="129"/>
                    <a:pt x="52" y="128"/>
                    <a:pt x="52" y="128"/>
                  </a:cubicBezTo>
                  <a:cubicBezTo>
                    <a:pt x="51" y="128"/>
                    <a:pt x="51" y="129"/>
                    <a:pt x="52" y="129"/>
                  </a:cubicBezTo>
                  <a:close/>
                  <a:moveTo>
                    <a:pt x="41" y="128"/>
                  </a:moveTo>
                  <a:cubicBezTo>
                    <a:pt x="41" y="128"/>
                    <a:pt x="40" y="128"/>
                    <a:pt x="40" y="128"/>
                  </a:cubicBezTo>
                  <a:cubicBezTo>
                    <a:pt x="40" y="129"/>
                    <a:pt x="41" y="129"/>
                    <a:pt x="41" y="128"/>
                  </a:cubicBezTo>
                  <a:close/>
                  <a:moveTo>
                    <a:pt x="58" y="129"/>
                  </a:moveTo>
                  <a:cubicBezTo>
                    <a:pt x="58" y="129"/>
                    <a:pt x="58" y="129"/>
                    <a:pt x="58" y="129"/>
                  </a:cubicBezTo>
                  <a:cubicBezTo>
                    <a:pt x="58" y="129"/>
                    <a:pt x="58" y="128"/>
                    <a:pt x="58" y="128"/>
                  </a:cubicBezTo>
                  <a:cubicBezTo>
                    <a:pt x="58" y="129"/>
                    <a:pt x="58" y="129"/>
                    <a:pt x="58" y="129"/>
                  </a:cubicBezTo>
                  <a:close/>
                  <a:moveTo>
                    <a:pt x="45" y="131"/>
                  </a:moveTo>
                  <a:cubicBezTo>
                    <a:pt x="45" y="130"/>
                    <a:pt x="44" y="129"/>
                    <a:pt x="44" y="129"/>
                  </a:cubicBezTo>
                  <a:cubicBezTo>
                    <a:pt x="43" y="130"/>
                    <a:pt x="44" y="131"/>
                    <a:pt x="45" y="131"/>
                  </a:cubicBezTo>
                  <a:close/>
                  <a:moveTo>
                    <a:pt x="37" y="131"/>
                  </a:moveTo>
                  <a:cubicBezTo>
                    <a:pt x="38" y="131"/>
                    <a:pt x="38" y="129"/>
                    <a:pt x="37" y="129"/>
                  </a:cubicBezTo>
                  <a:cubicBezTo>
                    <a:pt x="36" y="130"/>
                    <a:pt x="37" y="130"/>
                    <a:pt x="37" y="131"/>
                  </a:cubicBezTo>
                  <a:close/>
                  <a:moveTo>
                    <a:pt x="41" y="130"/>
                  </a:moveTo>
                  <a:cubicBezTo>
                    <a:pt x="41" y="130"/>
                    <a:pt x="41" y="129"/>
                    <a:pt x="41" y="129"/>
                  </a:cubicBezTo>
                  <a:cubicBezTo>
                    <a:pt x="41" y="130"/>
                    <a:pt x="41" y="130"/>
                    <a:pt x="41" y="130"/>
                  </a:cubicBezTo>
                  <a:close/>
                  <a:moveTo>
                    <a:pt x="39" y="131"/>
                  </a:moveTo>
                  <a:cubicBezTo>
                    <a:pt x="39" y="130"/>
                    <a:pt x="40" y="130"/>
                    <a:pt x="40" y="129"/>
                  </a:cubicBezTo>
                  <a:cubicBezTo>
                    <a:pt x="39" y="130"/>
                    <a:pt x="38" y="131"/>
                    <a:pt x="39" y="131"/>
                  </a:cubicBezTo>
                  <a:close/>
                  <a:moveTo>
                    <a:pt x="55" y="131"/>
                  </a:moveTo>
                  <a:cubicBezTo>
                    <a:pt x="55" y="131"/>
                    <a:pt x="55" y="131"/>
                    <a:pt x="55" y="130"/>
                  </a:cubicBezTo>
                  <a:cubicBezTo>
                    <a:pt x="55" y="130"/>
                    <a:pt x="55" y="130"/>
                    <a:pt x="55" y="130"/>
                  </a:cubicBezTo>
                  <a:cubicBezTo>
                    <a:pt x="54" y="130"/>
                    <a:pt x="54" y="131"/>
                    <a:pt x="55" y="131"/>
                  </a:cubicBezTo>
                  <a:close/>
                  <a:moveTo>
                    <a:pt x="56" y="131"/>
                  </a:moveTo>
                  <a:cubicBezTo>
                    <a:pt x="56" y="131"/>
                    <a:pt x="56" y="131"/>
                    <a:pt x="57" y="131"/>
                  </a:cubicBezTo>
                  <a:cubicBezTo>
                    <a:pt x="57" y="130"/>
                    <a:pt x="57" y="130"/>
                    <a:pt x="57" y="130"/>
                  </a:cubicBezTo>
                  <a:cubicBezTo>
                    <a:pt x="57" y="130"/>
                    <a:pt x="57" y="130"/>
                    <a:pt x="57" y="130"/>
                  </a:cubicBezTo>
                  <a:cubicBezTo>
                    <a:pt x="57" y="130"/>
                    <a:pt x="56" y="130"/>
                    <a:pt x="56" y="131"/>
                  </a:cubicBezTo>
                  <a:close/>
                  <a:moveTo>
                    <a:pt x="50" y="133"/>
                  </a:moveTo>
                  <a:cubicBezTo>
                    <a:pt x="51" y="132"/>
                    <a:pt x="50" y="130"/>
                    <a:pt x="49" y="130"/>
                  </a:cubicBezTo>
                  <a:cubicBezTo>
                    <a:pt x="49" y="131"/>
                    <a:pt x="49" y="131"/>
                    <a:pt x="49" y="132"/>
                  </a:cubicBezTo>
                  <a:cubicBezTo>
                    <a:pt x="49" y="132"/>
                    <a:pt x="49" y="131"/>
                    <a:pt x="49" y="132"/>
                  </a:cubicBezTo>
                  <a:cubicBezTo>
                    <a:pt x="49" y="132"/>
                    <a:pt x="49" y="132"/>
                    <a:pt x="50" y="133"/>
                  </a:cubicBezTo>
                  <a:close/>
                  <a:moveTo>
                    <a:pt x="40" y="133"/>
                  </a:moveTo>
                  <a:cubicBezTo>
                    <a:pt x="40" y="132"/>
                    <a:pt x="40" y="132"/>
                    <a:pt x="41" y="131"/>
                  </a:cubicBezTo>
                  <a:cubicBezTo>
                    <a:pt x="40" y="131"/>
                    <a:pt x="40" y="130"/>
                    <a:pt x="40" y="130"/>
                  </a:cubicBezTo>
                  <a:cubicBezTo>
                    <a:pt x="39" y="131"/>
                    <a:pt x="39" y="132"/>
                    <a:pt x="40" y="133"/>
                  </a:cubicBezTo>
                  <a:close/>
                  <a:moveTo>
                    <a:pt x="43" y="132"/>
                  </a:moveTo>
                  <a:cubicBezTo>
                    <a:pt x="44" y="132"/>
                    <a:pt x="43" y="131"/>
                    <a:pt x="43" y="131"/>
                  </a:cubicBezTo>
                  <a:cubicBezTo>
                    <a:pt x="43" y="131"/>
                    <a:pt x="43" y="132"/>
                    <a:pt x="43" y="132"/>
                  </a:cubicBezTo>
                  <a:close/>
                  <a:moveTo>
                    <a:pt x="60" y="131"/>
                  </a:moveTo>
                  <a:cubicBezTo>
                    <a:pt x="60" y="131"/>
                    <a:pt x="60" y="131"/>
                    <a:pt x="59" y="131"/>
                  </a:cubicBezTo>
                  <a:cubicBezTo>
                    <a:pt x="59" y="131"/>
                    <a:pt x="60" y="131"/>
                    <a:pt x="60" y="131"/>
                  </a:cubicBezTo>
                  <a:close/>
                  <a:moveTo>
                    <a:pt x="36" y="133"/>
                  </a:moveTo>
                  <a:cubicBezTo>
                    <a:pt x="37" y="133"/>
                    <a:pt x="36" y="131"/>
                    <a:pt x="36" y="131"/>
                  </a:cubicBezTo>
                  <a:cubicBezTo>
                    <a:pt x="35" y="132"/>
                    <a:pt x="35" y="132"/>
                    <a:pt x="36" y="133"/>
                  </a:cubicBezTo>
                  <a:close/>
                  <a:moveTo>
                    <a:pt x="38" y="132"/>
                  </a:moveTo>
                  <a:cubicBezTo>
                    <a:pt x="38" y="132"/>
                    <a:pt x="38" y="132"/>
                    <a:pt x="38" y="132"/>
                  </a:cubicBezTo>
                  <a:cubicBezTo>
                    <a:pt x="38" y="132"/>
                    <a:pt x="39" y="131"/>
                    <a:pt x="38" y="131"/>
                  </a:cubicBezTo>
                  <a:cubicBezTo>
                    <a:pt x="38" y="132"/>
                    <a:pt x="38" y="132"/>
                    <a:pt x="38" y="132"/>
                  </a:cubicBezTo>
                  <a:close/>
                  <a:moveTo>
                    <a:pt x="55" y="132"/>
                  </a:moveTo>
                  <a:cubicBezTo>
                    <a:pt x="55" y="132"/>
                    <a:pt x="56" y="132"/>
                    <a:pt x="55" y="132"/>
                  </a:cubicBezTo>
                  <a:cubicBezTo>
                    <a:pt x="55" y="132"/>
                    <a:pt x="55" y="131"/>
                    <a:pt x="55" y="131"/>
                  </a:cubicBezTo>
                  <a:cubicBezTo>
                    <a:pt x="55" y="132"/>
                    <a:pt x="55" y="132"/>
                    <a:pt x="55" y="132"/>
                  </a:cubicBezTo>
                  <a:close/>
                  <a:moveTo>
                    <a:pt x="59" y="134"/>
                  </a:moveTo>
                  <a:cubicBezTo>
                    <a:pt x="58" y="134"/>
                    <a:pt x="59" y="132"/>
                    <a:pt x="58" y="131"/>
                  </a:cubicBezTo>
                  <a:cubicBezTo>
                    <a:pt x="58" y="133"/>
                    <a:pt x="58" y="134"/>
                    <a:pt x="59" y="134"/>
                  </a:cubicBezTo>
                  <a:close/>
                  <a:moveTo>
                    <a:pt x="48" y="133"/>
                  </a:moveTo>
                  <a:cubicBezTo>
                    <a:pt x="48" y="133"/>
                    <a:pt x="48" y="132"/>
                    <a:pt x="48" y="132"/>
                  </a:cubicBezTo>
                  <a:cubicBezTo>
                    <a:pt x="47" y="132"/>
                    <a:pt x="48" y="133"/>
                    <a:pt x="48" y="133"/>
                  </a:cubicBezTo>
                  <a:close/>
                  <a:moveTo>
                    <a:pt x="53" y="133"/>
                  </a:moveTo>
                  <a:cubicBezTo>
                    <a:pt x="53" y="133"/>
                    <a:pt x="53" y="132"/>
                    <a:pt x="53" y="132"/>
                  </a:cubicBezTo>
                  <a:cubicBezTo>
                    <a:pt x="53" y="132"/>
                    <a:pt x="53" y="133"/>
                    <a:pt x="53" y="133"/>
                  </a:cubicBezTo>
                  <a:close/>
                  <a:moveTo>
                    <a:pt x="39" y="134"/>
                  </a:moveTo>
                  <a:cubicBezTo>
                    <a:pt x="39" y="133"/>
                    <a:pt x="39" y="133"/>
                    <a:pt x="38" y="132"/>
                  </a:cubicBezTo>
                  <a:cubicBezTo>
                    <a:pt x="38" y="133"/>
                    <a:pt x="38" y="133"/>
                    <a:pt x="39" y="134"/>
                  </a:cubicBezTo>
                  <a:close/>
                  <a:moveTo>
                    <a:pt x="62" y="133"/>
                  </a:moveTo>
                  <a:cubicBezTo>
                    <a:pt x="62" y="133"/>
                    <a:pt x="63" y="133"/>
                    <a:pt x="62" y="132"/>
                  </a:cubicBezTo>
                  <a:cubicBezTo>
                    <a:pt x="62" y="133"/>
                    <a:pt x="62" y="133"/>
                    <a:pt x="62" y="133"/>
                  </a:cubicBezTo>
                  <a:close/>
                  <a:moveTo>
                    <a:pt x="40" y="134"/>
                  </a:moveTo>
                  <a:cubicBezTo>
                    <a:pt x="40" y="134"/>
                    <a:pt x="40" y="135"/>
                    <a:pt x="41" y="135"/>
                  </a:cubicBezTo>
                  <a:cubicBezTo>
                    <a:pt x="41" y="135"/>
                    <a:pt x="42" y="134"/>
                    <a:pt x="42" y="134"/>
                  </a:cubicBezTo>
                  <a:cubicBezTo>
                    <a:pt x="42" y="132"/>
                    <a:pt x="40" y="133"/>
                    <a:pt x="40" y="134"/>
                  </a:cubicBezTo>
                  <a:close/>
                  <a:moveTo>
                    <a:pt x="36" y="134"/>
                  </a:moveTo>
                  <a:cubicBezTo>
                    <a:pt x="37" y="134"/>
                    <a:pt x="37" y="133"/>
                    <a:pt x="37" y="133"/>
                  </a:cubicBezTo>
                  <a:cubicBezTo>
                    <a:pt x="37" y="133"/>
                    <a:pt x="37" y="133"/>
                    <a:pt x="36" y="134"/>
                  </a:cubicBezTo>
                  <a:close/>
                  <a:moveTo>
                    <a:pt x="57" y="136"/>
                  </a:moveTo>
                  <a:cubicBezTo>
                    <a:pt x="57" y="135"/>
                    <a:pt x="57" y="135"/>
                    <a:pt x="58" y="135"/>
                  </a:cubicBezTo>
                  <a:cubicBezTo>
                    <a:pt x="57" y="134"/>
                    <a:pt x="57" y="134"/>
                    <a:pt x="56" y="133"/>
                  </a:cubicBezTo>
                  <a:cubicBezTo>
                    <a:pt x="56" y="134"/>
                    <a:pt x="56" y="135"/>
                    <a:pt x="57" y="136"/>
                  </a:cubicBezTo>
                  <a:close/>
                  <a:moveTo>
                    <a:pt x="45" y="134"/>
                  </a:moveTo>
                  <a:cubicBezTo>
                    <a:pt x="45" y="134"/>
                    <a:pt x="45" y="133"/>
                    <a:pt x="45" y="133"/>
                  </a:cubicBezTo>
                  <a:cubicBezTo>
                    <a:pt x="44" y="133"/>
                    <a:pt x="44" y="134"/>
                    <a:pt x="45" y="134"/>
                  </a:cubicBezTo>
                  <a:close/>
                  <a:moveTo>
                    <a:pt x="51" y="135"/>
                  </a:moveTo>
                  <a:cubicBezTo>
                    <a:pt x="51" y="135"/>
                    <a:pt x="52" y="134"/>
                    <a:pt x="52" y="134"/>
                  </a:cubicBezTo>
                  <a:cubicBezTo>
                    <a:pt x="52" y="134"/>
                    <a:pt x="52" y="133"/>
                    <a:pt x="51" y="133"/>
                  </a:cubicBezTo>
                  <a:cubicBezTo>
                    <a:pt x="51" y="134"/>
                    <a:pt x="51" y="135"/>
                    <a:pt x="51" y="135"/>
                  </a:cubicBezTo>
                  <a:close/>
                  <a:moveTo>
                    <a:pt x="48" y="135"/>
                  </a:moveTo>
                  <a:cubicBezTo>
                    <a:pt x="47" y="134"/>
                    <a:pt x="47" y="134"/>
                    <a:pt x="47" y="134"/>
                  </a:cubicBezTo>
                  <a:cubicBezTo>
                    <a:pt x="47" y="134"/>
                    <a:pt x="47" y="134"/>
                    <a:pt x="48" y="135"/>
                  </a:cubicBezTo>
                  <a:close/>
                  <a:moveTo>
                    <a:pt x="37" y="134"/>
                  </a:moveTo>
                  <a:cubicBezTo>
                    <a:pt x="37" y="134"/>
                    <a:pt x="37" y="135"/>
                    <a:pt x="37" y="135"/>
                  </a:cubicBezTo>
                  <a:cubicBezTo>
                    <a:pt x="38" y="135"/>
                    <a:pt x="38" y="134"/>
                    <a:pt x="37" y="134"/>
                  </a:cubicBezTo>
                  <a:cubicBezTo>
                    <a:pt x="37" y="134"/>
                    <a:pt x="37" y="134"/>
                    <a:pt x="37" y="134"/>
                  </a:cubicBezTo>
                  <a:close/>
                  <a:moveTo>
                    <a:pt x="40" y="136"/>
                  </a:moveTo>
                  <a:cubicBezTo>
                    <a:pt x="40" y="135"/>
                    <a:pt x="40" y="135"/>
                    <a:pt x="39" y="135"/>
                  </a:cubicBezTo>
                  <a:cubicBezTo>
                    <a:pt x="39" y="135"/>
                    <a:pt x="40" y="136"/>
                    <a:pt x="40" y="136"/>
                  </a:cubicBezTo>
                  <a:close/>
                  <a:moveTo>
                    <a:pt x="54" y="136"/>
                  </a:moveTo>
                  <a:cubicBezTo>
                    <a:pt x="54" y="136"/>
                    <a:pt x="55" y="137"/>
                    <a:pt x="55" y="137"/>
                  </a:cubicBezTo>
                  <a:cubicBezTo>
                    <a:pt x="55" y="137"/>
                    <a:pt x="55" y="136"/>
                    <a:pt x="54" y="136"/>
                  </a:cubicBezTo>
                  <a:close/>
                  <a:moveTo>
                    <a:pt x="55" y="137"/>
                  </a:moveTo>
                  <a:cubicBezTo>
                    <a:pt x="56" y="136"/>
                    <a:pt x="55" y="134"/>
                    <a:pt x="54" y="136"/>
                  </a:cubicBezTo>
                  <a:cubicBezTo>
                    <a:pt x="55" y="136"/>
                    <a:pt x="55" y="137"/>
                    <a:pt x="55" y="137"/>
                  </a:cubicBezTo>
                  <a:close/>
                  <a:moveTo>
                    <a:pt x="42" y="137"/>
                  </a:moveTo>
                  <a:cubicBezTo>
                    <a:pt x="43" y="137"/>
                    <a:pt x="43" y="136"/>
                    <a:pt x="43" y="135"/>
                  </a:cubicBezTo>
                  <a:cubicBezTo>
                    <a:pt x="43" y="136"/>
                    <a:pt x="42" y="136"/>
                    <a:pt x="42" y="137"/>
                  </a:cubicBezTo>
                  <a:close/>
                  <a:moveTo>
                    <a:pt x="50" y="136"/>
                  </a:moveTo>
                  <a:cubicBezTo>
                    <a:pt x="50" y="136"/>
                    <a:pt x="50" y="136"/>
                    <a:pt x="50" y="135"/>
                  </a:cubicBezTo>
                  <a:cubicBezTo>
                    <a:pt x="50" y="135"/>
                    <a:pt x="50" y="135"/>
                    <a:pt x="49" y="135"/>
                  </a:cubicBezTo>
                  <a:cubicBezTo>
                    <a:pt x="49" y="136"/>
                    <a:pt x="50" y="136"/>
                    <a:pt x="50" y="136"/>
                  </a:cubicBezTo>
                  <a:close/>
                  <a:moveTo>
                    <a:pt x="39" y="138"/>
                  </a:moveTo>
                  <a:cubicBezTo>
                    <a:pt x="39" y="137"/>
                    <a:pt x="39" y="136"/>
                    <a:pt x="38" y="136"/>
                  </a:cubicBezTo>
                  <a:cubicBezTo>
                    <a:pt x="38" y="136"/>
                    <a:pt x="39" y="137"/>
                    <a:pt x="39" y="138"/>
                  </a:cubicBezTo>
                  <a:close/>
                  <a:moveTo>
                    <a:pt x="35" y="137"/>
                  </a:moveTo>
                  <a:cubicBezTo>
                    <a:pt x="35" y="138"/>
                    <a:pt x="36" y="137"/>
                    <a:pt x="36" y="137"/>
                  </a:cubicBezTo>
                  <a:cubicBezTo>
                    <a:pt x="36" y="137"/>
                    <a:pt x="36" y="136"/>
                    <a:pt x="35" y="136"/>
                  </a:cubicBezTo>
                  <a:cubicBezTo>
                    <a:pt x="35" y="136"/>
                    <a:pt x="35" y="137"/>
                    <a:pt x="35" y="137"/>
                  </a:cubicBezTo>
                  <a:close/>
                  <a:moveTo>
                    <a:pt x="62" y="138"/>
                  </a:moveTo>
                  <a:cubicBezTo>
                    <a:pt x="62" y="137"/>
                    <a:pt x="63" y="136"/>
                    <a:pt x="62" y="136"/>
                  </a:cubicBezTo>
                  <a:cubicBezTo>
                    <a:pt x="62" y="137"/>
                    <a:pt x="62" y="137"/>
                    <a:pt x="62" y="138"/>
                  </a:cubicBezTo>
                  <a:close/>
                  <a:moveTo>
                    <a:pt x="54" y="138"/>
                  </a:moveTo>
                  <a:cubicBezTo>
                    <a:pt x="54" y="138"/>
                    <a:pt x="54" y="137"/>
                    <a:pt x="53" y="137"/>
                  </a:cubicBezTo>
                  <a:cubicBezTo>
                    <a:pt x="53" y="137"/>
                    <a:pt x="53" y="138"/>
                    <a:pt x="54" y="138"/>
                  </a:cubicBezTo>
                  <a:close/>
                  <a:moveTo>
                    <a:pt x="42" y="140"/>
                  </a:moveTo>
                  <a:cubicBezTo>
                    <a:pt x="42" y="141"/>
                    <a:pt x="42" y="141"/>
                    <a:pt x="43" y="141"/>
                  </a:cubicBezTo>
                  <a:cubicBezTo>
                    <a:pt x="43" y="140"/>
                    <a:pt x="45" y="139"/>
                    <a:pt x="45" y="138"/>
                  </a:cubicBezTo>
                  <a:cubicBezTo>
                    <a:pt x="45" y="138"/>
                    <a:pt x="45" y="137"/>
                    <a:pt x="44" y="137"/>
                  </a:cubicBezTo>
                  <a:cubicBezTo>
                    <a:pt x="44" y="138"/>
                    <a:pt x="43" y="139"/>
                    <a:pt x="42" y="140"/>
                  </a:cubicBezTo>
                  <a:close/>
                  <a:moveTo>
                    <a:pt x="47" y="139"/>
                  </a:moveTo>
                  <a:cubicBezTo>
                    <a:pt x="48" y="139"/>
                    <a:pt x="48" y="138"/>
                    <a:pt x="48" y="138"/>
                  </a:cubicBezTo>
                  <a:cubicBezTo>
                    <a:pt x="47" y="138"/>
                    <a:pt x="47" y="139"/>
                    <a:pt x="47" y="139"/>
                  </a:cubicBezTo>
                  <a:close/>
                  <a:moveTo>
                    <a:pt x="35" y="142"/>
                  </a:moveTo>
                  <a:cubicBezTo>
                    <a:pt x="37" y="141"/>
                    <a:pt x="37" y="140"/>
                    <a:pt x="37" y="139"/>
                  </a:cubicBezTo>
                  <a:cubicBezTo>
                    <a:pt x="37" y="139"/>
                    <a:pt x="37" y="138"/>
                    <a:pt x="37" y="138"/>
                  </a:cubicBezTo>
                  <a:cubicBezTo>
                    <a:pt x="36" y="139"/>
                    <a:pt x="35" y="140"/>
                    <a:pt x="35" y="142"/>
                  </a:cubicBezTo>
                  <a:close/>
                  <a:moveTo>
                    <a:pt x="56" y="139"/>
                  </a:moveTo>
                  <a:cubicBezTo>
                    <a:pt x="57" y="139"/>
                    <a:pt x="57" y="139"/>
                    <a:pt x="57" y="138"/>
                  </a:cubicBezTo>
                  <a:cubicBezTo>
                    <a:pt x="57" y="138"/>
                    <a:pt x="56" y="139"/>
                    <a:pt x="56" y="139"/>
                  </a:cubicBezTo>
                  <a:close/>
                  <a:moveTo>
                    <a:pt x="52" y="140"/>
                  </a:moveTo>
                  <a:cubicBezTo>
                    <a:pt x="52" y="139"/>
                    <a:pt x="52" y="139"/>
                    <a:pt x="51" y="139"/>
                  </a:cubicBezTo>
                  <a:cubicBezTo>
                    <a:pt x="52" y="139"/>
                    <a:pt x="52" y="140"/>
                    <a:pt x="52" y="140"/>
                  </a:cubicBezTo>
                  <a:close/>
                  <a:moveTo>
                    <a:pt x="54" y="139"/>
                  </a:moveTo>
                  <a:cubicBezTo>
                    <a:pt x="54" y="139"/>
                    <a:pt x="55" y="139"/>
                    <a:pt x="55" y="139"/>
                  </a:cubicBezTo>
                  <a:cubicBezTo>
                    <a:pt x="54" y="139"/>
                    <a:pt x="54" y="139"/>
                    <a:pt x="54" y="139"/>
                  </a:cubicBezTo>
                  <a:cubicBezTo>
                    <a:pt x="54" y="139"/>
                    <a:pt x="54" y="139"/>
                    <a:pt x="54" y="139"/>
                  </a:cubicBezTo>
                  <a:close/>
                  <a:moveTo>
                    <a:pt x="6" y="140"/>
                  </a:moveTo>
                  <a:cubicBezTo>
                    <a:pt x="6" y="140"/>
                    <a:pt x="6" y="139"/>
                    <a:pt x="5" y="140"/>
                  </a:cubicBezTo>
                  <a:cubicBezTo>
                    <a:pt x="5" y="140"/>
                    <a:pt x="6" y="141"/>
                    <a:pt x="5" y="142"/>
                  </a:cubicBezTo>
                  <a:cubicBezTo>
                    <a:pt x="5" y="142"/>
                    <a:pt x="6" y="142"/>
                    <a:pt x="6" y="142"/>
                  </a:cubicBezTo>
                  <a:cubicBezTo>
                    <a:pt x="6" y="141"/>
                    <a:pt x="7" y="140"/>
                    <a:pt x="6" y="139"/>
                  </a:cubicBezTo>
                  <a:cubicBezTo>
                    <a:pt x="6" y="139"/>
                    <a:pt x="6" y="140"/>
                    <a:pt x="6" y="140"/>
                  </a:cubicBezTo>
                  <a:close/>
                  <a:moveTo>
                    <a:pt x="57" y="140"/>
                  </a:moveTo>
                  <a:cubicBezTo>
                    <a:pt x="57" y="140"/>
                    <a:pt x="58" y="140"/>
                    <a:pt x="58" y="139"/>
                  </a:cubicBezTo>
                  <a:cubicBezTo>
                    <a:pt x="58" y="139"/>
                    <a:pt x="58" y="139"/>
                    <a:pt x="57" y="139"/>
                  </a:cubicBezTo>
                  <a:cubicBezTo>
                    <a:pt x="57" y="140"/>
                    <a:pt x="57" y="140"/>
                    <a:pt x="57" y="140"/>
                  </a:cubicBezTo>
                  <a:close/>
                  <a:moveTo>
                    <a:pt x="52" y="141"/>
                  </a:moveTo>
                  <a:cubicBezTo>
                    <a:pt x="53" y="141"/>
                    <a:pt x="53" y="141"/>
                    <a:pt x="53" y="141"/>
                  </a:cubicBezTo>
                  <a:cubicBezTo>
                    <a:pt x="53" y="140"/>
                    <a:pt x="54" y="140"/>
                    <a:pt x="54" y="140"/>
                  </a:cubicBezTo>
                  <a:cubicBezTo>
                    <a:pt x="53" y="140"/>
                    <a:pt x="53" y="140"/>
                    <a:pt x="53" y="140"/>
                  </a:cubicBezTo>
                  <a:cubicBezTo>
                    <a:pt x="53" y="140"/>
                    <a:pt x="53" y="140"/>
                    <a:pt x="52" y="141"/>
                  </a:cubicBezTo>
                  <a:close/>
                  <a:moveTo>
                    <a:pt x="46" y="142"/>
                  </a:moveTo>
                  <a:cubicBezTo>
                    <a:pt x="46" y="142"/>
                    <a:pt x="47" y="141"/>
                    <a:pt x="46" y="140"/>
                  </a:cubicBezTo>
                  <a:cubicBezTo>
                    <a:pt x="46" y="141"/>
                    <a:pt x="45" y="142"/>
                    <a:pt x="46" y="142"/>
                  </a:cubicBezTo>
                  <a:close/>
                  <a:moveTo>
                    <a:pt x="57" y="141"/>
                  </a:moveTo>
                  <a:cubicBezTo>
                    <a:pt x="58" y="142"/>
                    <a:pt x="58" y="142"/>
                    <a:pt x="58" y="142"/>
                  </a:cubicBezTo>
                  <a:cubicBezTo>
                    <a:pt x="59" y="142"/>
                    <a:pt x="59" y="140"/>
                    <a:pt x="58" y="140"/>
                  </a:cubicBezTo>
                  <a:cubicBezTo>
                    <a:pt x="58" y="141"/>
                    <a:pt x="58" y="141"/>
                    <a:pt x="57" y="141"/>
                  </a:cubicBezTo>
                  <a:close/>
                  <a:moveTo>
                    <a:pt x="48" y="141"/>
                  </a:moveTo>
                  <a:cubicBezTo>
                    <a:pt x="48" y="141"/>
                    <a:pt x="49" y="141"/>
                    <a:pt x="49" y="140"/>
                  </a:cubicBezTo>
                  <a:cubicBezTo>
                    <a:pt x="48" y="140"/>
                    <a:pt x="48" y="140"/>
                    <a:pt x="48" y="140"/>
                  </a:cubicBezTo>
                  <a:cubicBezTo>
                    <a:pt x="48" y="141"/>
                    <a:pt x="48" y="141"/>
                    <a:pt x="48" y="141"/>
                  </a:cubicBezTo>
                  <a:close/>
                  <a:moveTo>
                    <a:pt x="49" y="142"/>
                  </a:moveTo>
                  <a:cubicBezTo>
                    <a:pt x="49" y="142"/>
                    <a:pt x="50" y="141"/>
                    <a:pt x="50" y="141"/>
                  </a:cubicBezTo>
                  <a:cubicBezTo>
                    <a:pt x="50" y="141"/>
                    <a:pt x="49" y="141"/>
                    <a:pt x="49" y="142"/>
                  </a:cubicBezTo>
                  <a:close/>
                  <a:moveTo>
                    <a:pt x="36" y="143"/>
                  </a:moveTo>
                  <a:cubicBezTo>
                    <a:pt x="36" y="144"/>
                    <a:pt x="36" y="144"/>
                    <a:pt x="37" y="144"/>
                  </a:cubicBezTo>
                  <a:cubicBezTo>
                    <a:pt x="37" y="144"/>
                    <a:pt x="38" y="143"/>
                    <a:pt x="39" y="142"/>
                  </a:cubicBezTo>
                  <a:cubicBezTo>
                    <a:pt x="38" y="142"/>
                    <a:pt x="39" y="141"/>
                    <a:pt x="38" y="141"/>
                  </a:cubicBezTo>
                  <a:cubicBezTo>
                    <a:pt x="38" y="142"/>
                    <a:pt x="37" y="143"/>
                    <a:pt x="36" y="143"/>
                  </a:cubicBezTo>
                  <a:close/>
                  <a:moveTo>
                    <a:pt x="54" y="142"/>
                  </a:moveTo>
                  <a:cubicBezTo>
                    <a:pt x="54" y="142"/>
                    <a:pt x="54" y="142"/>
                    <a:pt x="54" y="141"/>
                  </a:cubicBezTo>
                  <a:cubicBezTo>
                    <a:pt x="54" y="141"/>
                    <a:pt x="53" y="142"/>
                    <a:pt x="54" y="142"/>
                  </a:cubicBezTo>
                  <a:close/>
                  <a:moveTo>
                    <a:pt x="43" y="143"/>
                  </a:moveTo>
                  <a:cubicBezTo>
                    <a:pt x="43" y="143"/>
                    <a:pt x="44" y="142"/>
                    <a:pt x="44" y="142"/>
                  </a:cubicBezTo>
                  <a:cubicBezTo>
                    <a:pt x="43" y="142"/>
                    <a:pt x="43" y="143"/>
                    <a:pt x="43" y="143"/>
                  </a:cubicBezTo>
                  <a:close/>
                  <a:moveTo>
                    <a:pt x="49" y="143"/>
                  </a:moveTo>
                  <a:cubicBezTo>
                    <a:pt x="50" y="145"/>
                    <a:pt x="50" y="146"/>
                    <a:pt x="51" y="148"/>
                  </a:cubicBezTo>
                  <a:cubicBezTo>
                    <a:pt x="52" y="147"/>
                    <a:pt x="51" y="146"/>
                    <a:pt x="51" y="145"/>
                  </a:cubicBezTo>
                  <a:cubicBezTo>
                    <a:pt x="51" y="145"/>
                    <a:pt x="51" y="145"/>
                    <a:pt x="50" y="145"/>
                  </a:cubicBezTo>
                  <a:cubicBezTo>
                    <a:pt x="50" y="144"/>
                    <a:pt x="51" y="144"/>
                    <a:pt x="51" y="143"/>
                  </a:cubicBezTo>
                  <a:cubicBezTo>
                    <a:pt x="51" y="143"/>
                    <a:pt x="51" y="143"/>
                    <a:pt x="51" y="143"/>
                  </a:cubicBezTo>
                  <a:cubicBezTo>
                    <a:pt x="51" y="141"/>
                    <a:pt x="49" y="143"/>
                    <a:pt x="49" y="143"/>
                  </a:cubicBezTo>
                  <a:close/>
                  <a:moveTo>
                    <a:pt x="40" y="142"/>
                  </a:moveTo>
                  <a:cubicBezTo>
                    <a:pt x="41" y="143"/>
                    <a:pt x="41" y="143"/>
                    <a:pt x="41" y="143"/>
                  </a:cubicBezTo>
                  <a:cubicBezTo>
                    <a:pt x="41" y="142"/>
                    <a:pt x="41" y="142"/>
                    <a:pt x="40" y="142"/>
                  </a:cubicBezTo>
                  <a:close/>
                  <a:moveTo>
                    <a:pt x="54" y="143"/>
                  </a:moveTo>
                  <a:cubicBezTo>
                    <a:pt x="55" y="143"/>
                    <a:pt x="55" y="142"/>
                    <a:pt x="55" y="142"/>
                  </a:cubicBezTo>
                  <a:cubicBezTo>
                    <a:pt x="54" y="142"/>
                    <a:pt x="55" y="143"/>
                    <a:pt x="54" y="143"/>
                  </a:cubicBezTo>
                  <a:cubicBezTo>
                    <a:pt x="54" y="143"/>
                    <a:pt x="54" y="142"/>
                    <a:pt x="54" y="142"/>
                  </a:cubicBezTo>
                  <a:cubicBezTo>
                    <a:pt x="54" y="142"/>
                    <a:pt x="54" y="143"/>
                    <a:pt x="54" y="143"/>
                  </a:cubicBezTo>
                  <a:close/>
                  <a:moveTo>
                    <a:pt x="57" y="144"/>
                  </a:moveTo>
                  <a:cubicBezTo>
                    <a:pt x="57" y="143"/>
                    <a:pt x="57" y="143"/>
                    <a:pt x="57" y="143"/>
                  </a:cubicBezTo>
                  <a:cubicBezTo>
                    <a:pt x="57" y="143"/>
                    <a:pt x="57" y="142"/>
                    <a:pt x="57" y="142"/>
                  </a:cubicBezTo>
                  <a:cubicBezTo>
                    <a:pt x="56" y="143"/>
                    <a:pt x="57" y="143"/>
                    <a:pt x="57" y="144"/>
                  </a:cubicBezTo>
                  <a:close/>
                  <a:moveTo>
                    <a:pt x="62" y="144"/>
                  </a:moveTo>
                  <a:cubicBezTo>
                    <a:pt x="62" y="143"/>
                    <a:pt x="62" y="143"/>
                    <a:pt x="61" y="142"/>
                  </a:cubicBezTo>
                  <a:cubicBezTo>
                    <a:pt x="62" y="143"/>
                    <a:pt x="61" y="144"/>
                    <a:pt x="62" y="144"/>
                  </a:cubicBezTo>
                  <a:close/>
                  <a:moveTo>
                    <a:pt x="42" y="144"/>
                  </a:moveTo>
                  <a:cubicBezTo>
                    <a:pt x="42" y="145"/>
                    <a:pt x="43" y="143"/>
                    <a:pt x="42" y="143"/>
                  </a:cubicBezTo>
                  <a:cubicBezTo>
                    <a:pt x="42" y="144"/>
                    <a:pt x="42" y="144"/>
                    <a:pt x="42" y="144"/>
                  </a:cubicBezTo>
                  <a:close/>
                  <a:moveTo>
                    <a:pt x="60" y="144"/>
                  </a:moveTo>
                  <a:cubicBezTo>
                    <a:pt x="59" y="144"/>
                    <a:pt x="60" y="143"/>
                    <a:pt x="60" y="143"/>
                  </a:cubicBezTo>
                  <a:cubicBezTo>
                    <a:pt x="59" y="144"/>
                    <a:pt x="59" y="144"/>
                    <a:pt x="60" y="144"/>
                  </a:cubicBezTo>
                  <a:close/>
                  <a:moveTo>
                    <a:pt x="41" y="147"/>
                  </a:moveTo>
                  <a:cubicBezTo>
                    <a:pt x="41" y="148"/>
                    <a:pt x="40" y="148"/>
                    <a:pt x="40" y="149"/>
                  </a:cubicBezTo>
                  <a:cubicBezTo>
                    <a:pt x="42" y="147"/>
                    <a:pt x="43" y="145"/>
                    <a:pt x="44" y="143"/>
                  </a:cubicBezTo>
                  <a:cubicBezTo>
                    <a:pt x="42" y="144"/>
                    <a:pt x="42" y="146"/>
                    <a:pt x="41" y="147"/>
                  </a:cubicBezTo>
                  <a:close/>
                  <a:moveTo>
                    <a:pt x="37" y="146"/>
                  </a:moveTo>
                  <a:cubicBezTo>
                    <a:pt x="38" y="146"/>
                    <a:pt x="38" y="147"/>
                    <a:pt x="38" y="147"/>
                  </a:cubicBezTo>
                  <a:cubicBezTo>
                    <a:pt x="39" y="146"/>
                    <a:pt x="39" y="145"/>
                    <a:pt x="40" y="145"/>
                  </a:cubicBezTo>
                  <a:cubicBezTo>
                    <a:pt x="40" y="144"/>
                    <a:pt x="40" y="144"/>
                    <a:pt x="39" y="143"/>
                  </a:cubicBezTo>
                  <a:cubicBezTo>
                    <a:pt x="39" y="144"/>
                    <a:pt x="38" y="145"/>
                    <a:pt x="37" y="146"/>
                  </a:cubicBezTo>
                  <a:close/>
                  <a:moveTo>
                    <a:pt x="53" y="144"/>
                  </a:moveTo>
                  <a:cubicBezTo>
                    <a:pt x="54" y="144"/>
                    <a:pt x="53" y="144"/>
                    <a:pt x="53" y="144"/>
                  </a:cubicBezTo>
                  <a:cubicBezTo>
                    <a:pt x="53" y="144"/>
                    <a:pt x="53" y="144"/>
                    <a:pt x="53" y="144"/>
                  </a:cubicBezTo>
                  <a:close/>
                  <a:moveTo>
                    <a:pt x="63" y="146"/>
                  </a:moveTo>
                  <a:cubicBezTo>
                    <a:pt x="63" y="146"/>
                    <a:pt x="63" y="145"/>
                    <a:pt x="63" y="145"/>
                  </a:cubicBezTo>
                  <a:cubicBezTo>
                    <a:pt x="63" y="145"/>
                    <a:pt x="63" y="146"/>
                    <a:pt x="63" y="146"/>
                  </a:cubicBezTo>
                  <a:close/>
                  <a:moveTo>
                    <a:pt x="54" y="146"/>
                  </a:moveTo>
                  <a:cubicBezTo>
                    <a:pt x="55" y="146"/>
                    <a:pt x="54" y="146"/>
                    <a:pt x="54" y="145"/>
                  </a:cubicBezTo>
                  <a:cubicBezTo>
                    <a:pt x="54" y="146"/>
                    <a:pt x="54" y="146"/>
                    <a:pt x="54" y="146"/>
                  </a:cubicBezTo>
                  <a:close/>
                  <a:moveTo>
                    <a:pt x="34" y="149"/>
                  </a:moveTo>
                  <a:cubicBezTo>
                    <a:pt x="34" y="149"/>
                    <a:pt x="34" y="150"/>
                    <a:pt x="34" y="150"/>
                  </a:cubicBezTo>
                  <a:cubicBezTo>
                    <a:pt x="34" y="150"/>
                    <a:pt x="34" y="150"/>
                    <a:pt x="34" y="150"/>
                  </a:cubicBezTo>
                  <a:cubicBezTo>
                    <a:pt x="34" y="150"/>
                    <a:pt x="34" y="151"/>
                    <a:pt x="34" y="150"/>
                  </a:cubicBezTo>
                  <a:cubicBezTo>
                    <a:pt x="35" y="149"/>
                    <a:pt x="34" y="147"/>
                    <a:pt x="34" y="146"/>
                  </a:cubicBezTo>
                  <a:cubicBezTo>
                    <a:pt x="34" y="146"/>
                    <a:pt x="34" y="146"/>
                    <a:pt x="33" y="146"/>
                  </a:cubicBezTo>
                  <a:cubicBezTo>
                    <a:pt x="33" y="147"/>
                    <a:pt x="34" y="148"/>
                    <a:pt x="34" y="149"/>
                  </a:cubicBezTo>
                  <a:close/>
                  <a:moveTo>
                    <a:pt x="61" y="146"/>
                  </a:moveTo>
                  <a:cubicBezTo>
                    <a:pt x="61" y="146"/>
                    <a:pt x="61" y="147"/>
                    <a:pt x="62" y="147"/>
                  </a:cubicBezTo>
                  <a:cubicBezTo>
                    <a:pt x="62" y="146"/>
                    <a:pt x="62" y="146"/>
                    <a:pt x="62" y="146"/>
                  </a:cubicBezTo>
                  <a:cubicBezTo>
                    <a:pt x="62" y="146"/>
                    <a:pt x="61" y="146"/>
                    <a:pt x="61" y="146"/>
                  </a:cubicBezTo>
                  <a:close/>
                  <a:moveTo>
                    <a:pt x="59" y="147"/>
                  </a:moveTo>
                  <a:cubicBezTo>
                    <a:pt x="59" y="147"/>
                    <a:pt x="60" y="146"/>
                    <a:pt x="59" y="146"/>
                  </a:cubicBezTo>
                  <a:cubicBezTo>
                    <a:pt x="59" y="146"/>
                    <a:pt x="59" y="147"/>
                    <a:pt x="59" y="147"/>
                  </a:cubicBezTo>
                  <a:close/>
                  <a:moveTo>
                    <a:pt x="58" y="148"/>
                  </a:moveTo>
                  <a:cubicBezTo>
                    <a:pt x="58" y="147"/>
                    <a:pt x="58" y="147"/>
                    <a:pt x="57" y="146"/>
                  </a:cubicBezTo>
                  <a:cubicBezTo>
                    <a:pt x="58" y="147"/>
                    <a:pt x="58" y="148"/>
                    <a:pt x="58" y="148"/>
                  </a:cubicBezTo>
                  <a:close/>
                  <a:moveTo>
                    <a:pt x="36" y="148"/>
                  </a:moveTo>
                  <a:cubicBezTo>
                    <a:pt x="36" y="147"/>
                    <a:pt x="36" y="146"/>
                    <a:pt x="35" y="147"/>
                  </a:cubicBezTo>
                  <a:cubicBezTo>
                    <a:pt x="35" y="147"/>
                    <a:pt x="35" y="147"/>
                    <a:pt x="36" y="147"/>
                  </a:cubicBezTo>
                  <a:cubicBezTo>
                    <a:pt x="36" y="147"/>
                    <a:pt x="35" y="147"/>
                    <a:pt x="35" y="147"/>
                  </a:cubicBezTo>
                  <a:cubicBezTo>
                    <a:pt x="35" y="148"/>
                    <a:pt x="35" y="149"/>
                    <a:pt x="36" y="150"/>
                  </a:cubicBezTo>
                  <a:cubicBezTo>
                    <a:pt x="36" y="150"/>
                    <a:pt x="36" y="149"/>
                    <a:pt x="36" y="149"/>
                  </a:cubicBezTo>
                  <a:cubicBezTo>
                    <a:pt x="36" y="149"/>
                    <a:pt x="37" y="149"/>
                    <a:pt x="37" y="149"/>
                  </a:cubicBezTo>
                  <a:cubicBezTo>
                    <a:pt x="37" y="148"/>
                    <a:pt x="37" y="148"/>
                    <a:pt x="37" y="148"/>
                  </a:cubicBezTo>
                  <a:cubicBezTo>
                    <a:pt x="36" y="148"/>
                    <a:pt x="36" y="148"/>
                    <a:pt x="36" y="148"/>
                  </a:cubicBezTo>
                  <a:close/>
                  <a:moveTo>
                    <a:pt x="55" y="148"/>
                  </a:moveTo>
                  <a:cubicBezTo>
                    <a:pt x="55" y="147"/>
                    <a:pt x="55" y="147"/>
                    <a:pt x="55" y="147"/>
                  </a:cubicBezTo>
                  <a:cubicBezTo>
                    <a:pt x="54" y="147"/>
                    <a:pt x="54" y="147"/>
                    <a:pt x="55" y="148"/>
                  </a:cubicBezTo>
                  <a:close/>
                  <a:moveTo>
                    <a:pt x="6" y="149"/>
                  </a:moveTo>
                  <a:cubicBezTo>
                    <a:pt x="6" y="148"/>
                    <a:pt x="7" y="147"/>
                    <a:pt x="6" y="147"/>
                  </a:cubicBezTo>
                  <a:cubicBezTo>
                    <a:pt x="6" y="148"/>
                    <a:pt x="6" y="148"/>
                    <a:pt x="6" y="149"/>
                  </a:cubicBezTo>
                  <a:close/>
                  <a:moveTo>
                    <a:pt x="55" y="150"/>
                  </a:moveTo>
                  <a:cubicBezTo>
                    <a:pt x="56" y="150"/>
                    <a:pt x="56" y="150"/>
                    <a:pt x="56" y="149"/>
                  </a:cubicBezTo>
                  <a:cubicBezTo>
                    <a:pt x="55" y="149"/>
                    <a:pt x="56" y="148"/>
                    <a:pt x="55" y="148"/>
                  </a:cubicBezTo>
                  <a:cubicBezTo>
                    <a:pt x="55" y="149"/>
                    <a:pt x="54" y="150"/>
                    <a:pt x="55" y="150"/>
                  </a:cubicBezTo>
                  <a:close/>
                  <a:moveTo>
                    <a:pt x="59" y="150"/>
                  </a:moveTo>
                  <a:cubicBezTo>
                    <a:pt x="60" y="149"/>
                    <a:pt x="59" y="149"/>
                    <a:pt x="59" y="149"/>
                  </a:cubicBezTo>
                  <a:cubicBezTo>
                    <a:pt x="58" y="149"/>
                    <a:pt x="59" y="150"/>
                    <a:pt x="59" y="150"/>
                  </a:cubicBezTo>
                  <a:close/>
                  <a:moveTo>
                    <a:pt x="40" y="151"/>
                  </a:moveTo>
                  <a:cubicBezTo>
                    <a:pt x="40" y="155"/>
                    <a:pt x="39" y="158"/>
                    <a:pt x="40" y="162"/>
                  </a:cubicBezTo>
                  <a:cubicBezTo>
                    <a:pt x="40" y="162"/>
                    <a:pt x="39" y="163"/>
                    <a:pt x="39" y="163"/>
                  </a:cubicBezTo>
                  <a:cubicBezTo>
                    <a:pt x="39" y="163"/>
                    <a:pt x="40" y="163"/>
                    <a:pt x="40" y="163"/>
                  </a:cubicBezTo>
                  <a:cubicBezTo>
                    <a:pt x="40" y="158"/>
                    <a:pt x="41" y="154"/>
                    <a:pt x="42" y="149"/>
                  </a:cubicBezTo>
                  <a:cubicBezTo>
                    <a:pt x="42" y="149"/>
                    <a:pt x="42" y="149"/>
                    <a:pt x="41" y="149"/>
                  </a:cubicBezTo>
                  <a:cubicBezTo>
                    <a:pt x="41" y="150"/>
                    <a:pt x="41" y="151"/>
                    <a:pt x="40" y="151"/>
                  </a:cubicBezTo>
                  <a:close/>
                  <a:moveTo>
                    <a:pt x="39" y="150"/>
                  </a:moveTo>
                  <a:cubicBezTo>
                    <a:pt x="39" y="149"/>
                    <a:pt x="39" y="149"/>
                    <a:pt x="39" y="149"/>
                  </a:cubicBezTo>
                  <a:cubicBezTo>
                    <a:pt x="39" y="149"/>
                    <a:pt x="39" y="150"/>
                    <a:pt x="39" y="150"/>
                  </a:cubicBezTo>
                  <a:close/>
                  <a:moveTo>
                    <a:pt x="63" y="152"/>
                  </a:moveTo>
                  <a:cubicBezTo>
                    <a:pt x="63" y="151"/>
                    <a:pt x="63" y="150"/>
                    <a:pt x="63" y="150"/>
                  </a:cubicBezTo>
                  <a:cubicBezTo>
                    <a:pt x="63" y="150"/>
                    <a:pt x="62" y="151"/>
                    <a:pt x="63" y="152"/>
                  </a:cubicBezTo>
                  <a:close/>
                  <a:moveTo>
                    <a:pt x="37" y="151"/>
                  </a:moveTo>
                  <a:cubicBezTo>
                    <a:pt x="37" y="150"/>
                    <a:pt x="38" y="150"/>
                    <a:pt x="38" y="150"/>
                  </a:cubicBezTo>
                  <a:cubicBezTo>
                    <a:pt x="38" y="150"/>
                    <a:pt x="37" y="150"/>
                    <a:pt x="37" y="151"/>
                  </a:cubicBezTo>
                  <a:close/>
                  <a:moveTo>
                    <a:pt x="38" y="152"/>
                  </a:moveTo>
                  <a:cubicBezTo>
                    <a:pt x="39" y="152"/>
                    <a:pt x="38" y="151"/>
                    <a:pt x="38" y="150"/>
                  </a:cubicBezTo>
                  <a:cubicBezTo>
                    <a:pt x="38" y="151"/>
                    <a:pt x="37" y="152"/>
                    <a:pt x="38" y="152"/>
                  </a:cubicBezTo>
                  <a:close/>
                  <a:moveTo>
                    <a:pt x="37" y="152"/>
                  </a:moveTo>
                  <a:cubicBezTo>
                    <a:pt x="37" y="152"/>
                    <a:pt x="37" y="151"/>
                    <a:pt x="37" y="151"/>
                  </a:cubicBezTo>
                  <a:cubicBezTo>
                    <a:pt x="36" y="151"/>
                    <a:pt x="36" y="152"/>
                    <a:pt x="37" y="152"/>
                  </a:cubicBezTo>
                  <a:close/>
                  <a:moveTo>
                    <a:pt x="33" y="154"/>
                  </a:moveTo>
                  <a:cubicBezTo>
                    <a:pt x="34" y="154"/>
                    <a:pt x="34" y="152"/>
                    <a:pt x="33" y="151"/>
                  </a:cubicBezTo>
                  <a:cubicBezTo>
                    <a:pt x="33" y="152"/>
                    <a:pt x="33" y="153"/>
                    <a:pt x="33" y="154"/>
                  </a:cubicBezTo>
                  <a:close/>
                  <a:moveTo>
                    <a:pt x="58" y="152"/>
                  </a:moveTo>
                  <a:cubicBezTo>
                    <a:pt x="58" y="152"/>
                    <a:pt x="58" y="152"/>
                    <a:pt x="58" y="152"/>
                  </a:cubicBezTo>
                  <a:cubicBezTo>
                    <a:pt x="58" y="151"/>
                    <a:pt x="58" y="151"/>
                    <a:pt x="58" y="151"/>
                  </a:cubicBezTo>
                  <a:cubicBezTo>
                    <a:pt x="58" y="151"/>
                    <a:pt x="58" y="151"/>
                    <a:pt x="58" y="152"/>
                  </a:cubicBezTo>
                  <a:close/>
                  <a:moveTo>
                    <a:pt x="65" y="171"/>
                  </a:moveTo>
                  <a:cubicBezTo>
                    <a:pt x="65" y="171"/>
                    <a:pt x="65" y="171"/>
                    <a:pt x="65" y="171"/>
                  </a:cubicBezTo>
                  <a:cubicBezTo>
                    <a:pt x="65" y="171"/>
                    <a:pt x="65" y="171"/>
                    <a:pt x="65" y="171"/>
                  </a:cubicBezTo>
                  <a:cubicBezTo>
                    <a:pt x="66" y="165"/>
                    <a:pt x="66" y="157"/>
                    <a:pt x="65" y="151"/>
                  </a:cubicBezTo>
                  <a:cubicBezTo>
                    <a:pt x="64" y="152"/>
                    <a:pt x="64" y="155"/>
                    <a:pt x="65" y="156"/>
                  </a:cubicBezTo>
                  <a:cubicBezTo>
                    <a:pt x="65" y="157"/>
                    <a:pt x="65" y="157"/>
                    <a:pt x="64" y="157"/>
                  </a:cubicBezTo>
                  <a:cubicBezTo>
                    <a:pt x="64" y="158"/>
                    <a:pt x="64" y="160"/>
                    <a:pt x="65" y="161"/>
                  </a:cubicBezTo>
                  <a:cubicBezTo>
                    <a:pt x="65" y="161"/>
                    <a:pt x="64" y="160"/>
                    <a:pt x="64" y="161"/>
                  </a:cubicBezTo>
                  <a:cubicBezTo>
                    <a:pt x="64" y="161"/>
                    <a:pt x="64" y="161"/>
                    <a:pt x="64" y="162"/>
                  </a:cubicBezTo>
                  <a:cubicBezTo>
                    <a:pt x="64" y="162"/>
                    <a:pt x="65" y="162"/>
                    <a:pt x="65" y="162"/>
                  </a:cubicBezTo>
                  <a:cubicBezTo>
                    <a:pt x="65" y="163"/>
                    <a:pt x="64" y="164"/>
                    <a:pt x="64" y="164"/>
                  </a:cubicBezTo>
                  <a:cubicBezTo>
                    <a:pt x="63" y="166"/>
                    <a:pt x="65" y="168"/>
                    <a:pt x="64" y="170"/>
                  </a:cubicBezTo>
                  <a:cubicBezTo>
                    <a:pt x="64" y="170"/>
                    <a:pt x="64" y="169"/>
                    <a:pt x="64" y="170"/>
                  </a:cubicBezTo>
                  <a:cubicBezTo>
                    <a:pt x="64" y="170"/>
                    <a:pt x="63" y="172"/>
                    <a:pt x="64" y="172"/>
                  </a:cubicBezTo>
                  <a:cubicBezTo>
                    <a:pt x="65" y="172"/>
                    <a:pt x="65" y="171"/>
                    <a:pt x="65" y="171"/>
                  </a:cubicBezTo>
                  <a:cubicBezTo>
                    <a:pt x="65" y="171"/>
                    <a:pt x="65" y="171"/>
                    <a:pt x="65" y="171"/>
                  </a:cubicBezTo>
                  <a:cubicBezTo>
                    <a:pt x="65" y="171"/>
                    <a:pt x="65" y="171"/>
                    <a:pt x="65" y="171"/>
                  </a:cubicBezTo>
                  <a:close/>
                  <a:moveTo>
                    <a:pt x="56" y="153"/>
                  </a:moveTo>
                  <a:cubicBezTo>
                    <a:pt x="57" y="153"/>
                    <a:pt x="57" y="153"/>
                    <a:pt x="57" y="153"/>
                  </a:cubicBezTo>
                  <a:cubicBezTo>
                    <a:pt x="57" y="152"/>
                    <a:pt x="57" y="152"/>
                    <a:pt x="57" y="152"/>
                  </a:cubicBezTo>
                  <a:cubicBezTo>
                    <a:pt x="56" y="152"/>
                    <a:pt x="57" y="153"/>
                    <a:pt x="56" y="153"/>
                  </a:cubicBezTo>
                  <a:close/>
                  <a:moveTo>
                    <a:pt x="61" y="154"/>
                  </a:moveTo>
                  <a:cubicBezTo>
                    <a:pt x="61" y="154"/>
                    <a:pt x="61" y="153"/>
                    <a:pt x="62" y="153"/>
                  </a:cubicBezTo>
                  <a:cubicBezTo>
                    <a:pt x="61" y="152"/>
                    <a:pt x="61" y="152"/>
                    <a:pt x="61" y="152"/>
                  </a:cubicBezTo>
                  <a:cubicBezTo>
                    <a:pt x="61" y="153"/>
                    <a:pt x="61" y="153"/>
                    <a:pt x="61" y="154"/>
                  </a:cubicBezTo>
                  <a:close/>
                  <a:moveTo>
                    <a:pt x="36" y="153"/>
                  </a:moveTo>
                  <a:cubicBezTo>
                    <a:pt x="36" y="153"/>
                    <a:pt x="36" y="153"/>
                    <a:pt x="36" y="152"/>
                  </a:cubicBezTo>
                  <a:cubicBezTo>
                    <a:pt x="35" y="153"/>
                    <a:pt x="36" y="153"/>
                    <a:pt x="36" y="153"/>
                  </a:cubicBezTo>
                  <a:close/>
                  <a:moveTo>
                    <a:pt x="54" y="157"/>
                  </a:moveTo>
                  <a:cubicBezTo>
                    <a:pt x="55" y="156"/>
                    <a:pt x="54" y="156"/>
                    <a:pt x="54" y="155"/>
                  </a:cubicBezTo>
                  <a:cubicBezTo>
                    <a:pt x="55" y="155"/>
                    <a:pt x="55" y="153"/>
                    <a:pt x="54" y="152"/>
                  </a:cubicBezTo>
                  <a:cubicBezTo>
                    <a:pt x="53" y="154"/>
                    <a:pt x="54" y="155"/>
                    <a:pt x="54" y="157"/>
                  </a:cubicBezTo>
                  <a:close/>
                  <a:moveTo>
                    <a:pt x="59" y="153"/>
                  </a:moveTo>
                  <a:cubicBezTo>
                    <a:pt x="59" y="153"/>
                    <a:pt x="59" y="154"/>
                    <a:pt x="60" y="155"/>
                  </a:cubicBezTo>
                  <a:cubicBezTo>
                    <a:pt x="60" y="154"/>
                    <a:pt x="59" y="153"/>
                    <a:pt x="59" y="153"/>
                  </a:cubicBezTo>
                  <a:cubicBezTo>
                    <a:pt x="59" y="153"/>
                    <a:pt x="59" y="153"/>
                    <a:pt x="59" y="153"/>
                  </a:cubicBezTo>
                  <a:close/>
                  <a:moveTo>
                    <a:pt x="38" y="154"/>
                  </a:moveTo>
                  <a:cubicBezTo>
                    <a:pt x="39" y="154"/>
                    <a:pt x="38" y="155"/>
                    <a:pt x="39" y="155"/>
                  </a:cubicBezTo>
                  <a:cubicBezTo>
                    <a:pt x="39" y="154"/>
                    <a:pt x="39" y="153"/>
                    <a:pt x="39" y="153"/>
                  </a:cubicBezTo>
                  <a:cubicBezTo>
                    <a:pt x="39" y="153"/>
                    <a:pt x="38" y="153"/>
                    <a:pt x="38" y="154"/>
                  </a:cubicBezTo>
                  <a:close/>
                  <a:moveTo>
                    <a:pt x="36" y="155"/>
                  </a:moveTo>
                  <a:cubicBezTo>
                    <a:pt x="36" y="155"/>
                    <a:pt x="37" y="155"/>
                    <a:pt x="37" y="154"/>
                  </a:cubicBezTo>
                  <a:cubicBezTo>
                    <a:pt x="36" y="154"/>
                    <a:pt x="37" y="154"/>
                    <a:pt x="36" y="154"/>
                  </a:cubicBezTo>
                  <a:cubicBezTo>
                    <a:pt x="36" y="154"/>
                    <a:pt x="36" y="154"/>
                    <a:pt x="36" y="155"/>
                  </a:cubicBezTo>
                  <a:close/>
                  <a:moveTo>
                    <a:pt x="57" y="156"/>
                  </a:moveTo>
                  <a:cubicBezTo>
                    <a:pt x="57" y="156"/>
                    <a:pt x="57" y="156"/>
                    <a:pt x="57" y="157"/>
                  </a:cubicBezTo>
                  <a:cubicBezTo>
                    <a:pt x="58" y="156"/>
                    <a:pt x="58" y="156"/>
                    <a:pt x="58" y="156"/>
                  </a:cubicBezTo>
                  <a:cubicBezTo>
                    <a:pt x="58" y="155"/>
                    <a:pt x="58" y="154"/>
                    <a:pt x="58" y="154"/>
                  </a:cubicBezTo>
                  <a:cubicBezTo>
                    <a:pt x="57" y="155"/>
                    <a:pt x="57" y="155"/>
                    <a:pt x="57" y="156"/>
                  </a:cubicBezTo>
                  <a:close/>
                  <a:moveTo>
                    <a:pt x="34" y="156"/>
                  </a:moveTo>
                  <a:cubicBezTo>
                    <a:pt x="34" y="156"/>
                    <a:pt x="35" y="155"/>
                    <a:pt x="35" y="154"/>
                  </a:cubicBezTo>
                  <a:cubicBezTo>
                    <a:pt x="34" y="154"/>
                    <a:pt x="34" y="154"/>
                    <a:pt x="34" y="154"/>
                  </a:cubicBezTo>
                  <a:cubicBezTo>
                    <a:pt x="35" y="155"/>
                    <a:pt x="34" y="155"/>
                    <a:pt x="34" y="156"/>
                  </a:cubicBezTo>
                  <a:close/>
                  <a:moveTo>
                    <a:pt x="63" y="156"/>
                  </a:moveTo>
                  <a:cubicBezTo>
                    <a:pt x="63" y="156"/>
                    <a:pt x="63" y="154"/>
                    <a:pt x="63" y="155"/>
                  </a:cubicBezTo>
                  <a:cubicBezTo>
                    <a:pt x="63" y="155"/>
                    <a:pt x="62" y="155"/>
                    <a:pt x="63" y="156"/>
                  </a:cubicBezTo>
                  <a:close/>
                  <a:moveTo>
                    <a:pt x="37" y="157"/>
                  </a:moveTo>
                  <a:cubicBezTo>
                    <a:pt x="37" y="156"/>
                    <a:pt x="38" y="156"/>
                    <a:pt x="38" y="155"/>
                  </a:cubicBezTo>
                  <a:cubicBezTo>
                    <a:pt x="37" y="155"/>
                    <a:pt x="37" y="155"/>
                    <a:pt x="37" y="155"/>
                  </a:cubicBezTo>
                  <a:cubicBezTo>
                    <a:pt x="37" y="156"/>
                    <a:pt x="36" y="156"/>
                    <a:pt x="37" y="157"/>
                  </a:cubicBezTo>
                  <a:close/>
                  <a:moveTo>
                    <a:pt x="61" y="157"/>
                  </a:moveTo>
                  <a:cubicBezTo>
                    <a:pt x="61" y="157"/>
                    <a:pt x="61" y="156"/>
                    <a:pt x="61" y="156"/>
                  </a:cubicBezTo>
                  <a:cubicBezTo>
                    <a:pt x="61" y="157"/>
                    <a:pt x="61" y="157"/>
                    <a:pt x="61" y="157"/>
                  </a:cubicBezTo>
                  <a:close/>
                  <a:moveTo>
                    <a:pt x="34" y="157"/>
                  </a:moveTo>
                  <a:cubicBezTo>
                    <a:pt x="35" y="157"/>
                    <a:pt x="35" y="156"/>
                    <a:pt x="35" y="156"/>
                  </a:cubicBezTo>
                  <a:cubicBezTo>
                    <a:pt x="35" y="157"/>
                    <a:pt x="34" y="157"/>
                    <a:pt x="34" y="157"/>
                  </a:cubicBezTo>
                  <a:close/>
                  <a:moveTo>
                    <a:pt x="37" y="158"/>
                  </a:moveTo>
                  <a:cubicBezTo>
                    <a:pt x="37" y="158"/>
                    <a:pt x="37" y="158"/>
                    <a:pt x="37" y="159"/>
                  </a:cubicBezTo>
                  <a:cubicBezTo>
                    <a:pt x="38" y="159"/>
                    <a:pt x="38" y="159"/>
                    <a:pt x="38" y="159"/>
                  </a:cubicBezTo>
                  <a:cubicBezTo>
                    <a:pt x="38" y="159"/>
                    <a:pt x="39" y="157"/>
                    <a:pt x="38" y="157"/>
                  </a:cubicBezTo>
                  <a:cubicBezTo>
                    <a:pt x="38" y="157"/>
                    <a:pt x="37" y="158"/>
                    <a:pt x="37" y="158"/>
                  </a:cubicBezTo>
                  <a:close/>
                  <a:moveTo>
                    <a:pt x="58" y="159"/>
                  </a:moveTo>
                  <a:cubicBezTo>
                    <a:pt x="58" y="159"/>
                    <a:pt x="58" y="159"/>
                    <a:pt x="58" y="159"/>
                  </a:cubicBezTo>
                  <a:cubicBezTo>
                    <a:pt x="59" y="159"/>
                    <a:pt x="59" y="159"/>
                    <a:pt x="60" y="158"/>
                  </a:cubicBezTo>
                  <a:cubicBezTo>
                    <a:pt x="59" y="158"/>
                    <a:pt x="60" y="157"/>
                    <a:pt x="59" y="157"/>
                  </a:cubicBezTo>
                  <a:cubicBezTo>
                    <a:pt x="59" y="158"/>
                    <a:pt x="59" y="158"/>
                    <a:pt x="58" y="159"/>
                  </a:cubicBezTo>
                  <a:close/>
                  <a:moveTo>
                    <a:pt x="33" y="159"/>
                  </a:moveTo>
                  <a:cubicBezTo>
                    <a:pt x="34" y="159"/>
                    <a:pt x="33" y="158"/>
                    <a:pt x="34" y="158"/>
                  </a:cubicBezTo>
                  <a:cubicBezTo>
                    <a:pt x="33" y="158"/>
                    <a:pt x="33" y="158"/>
                    <a:pt x="33" y="158"/>
                  </a:cubicBezTo>
                  <a:cubicBezTo>
                    <a:pt x="33" y="159"/>
                    <a:pt x="33" y="159"/>
                    <a:pt x="33" y="159"/>
                  </a:cubicBezTo>
                  <a:close/>
                  <a:moveTo>
                    <a:pt x="55" y="159"/>
                  </a:moveTo>
                  <a:cubicBezTo>
                    <a:pt x="55" y="161"/>
                    <a:pt x="56" y="162"/>
                    <a:pt x="56" y="163"/>
                  </a:cubicBezTo>
                  <a:cubicBezTo>
                    <a:pt x="56" y="163"/>
                    <a:pt x="57" y="162"/>
                    <a:pt x="57" y="162"/>
                  </a:cubicBezTo>
                  <a:cubicBezTo>
                    <a:pt x="56" y="162"/>
                    <a:pt x="56" y="161"/>
                    <a:pt x="56" y="161"/>
                  </a:cubicBezTo>
                  <a:cubicBezTo>
                    <a:pt x="56" y="161"/>
                    <a:pt x="56" y="160"/>
                    <a:pt x="56" y="160"/>
                  </a:cubicBezTo>
                  <a:cubicBezTo>
                    <a:pt x="56" y="160"/>
                    <a:pt x="56" y="159"/>
                    <a:pt x="55" y="159"/>
                  </a:cubicBezTo>
                  <a:cubicBezTo>
                    <a:pt x="55" y="159"/>
                    <a:pt x="55" y="159"/>
                    <a:pt x="55" y="159"/>
                  </a:cubicBezTo>
                  <a:close/>
                  <a:moveTo>
                    <a:pt x="62" y="161"/>
                  </a:moveTo>
                  <a:cubicBezTo>
                    <a:pt x="62" y="161"/>
                    <a:pt x="62" y="161"/>
                    <a:pt x="62" y="161"/>
                  </a:cubicBezTo>
                  <a:cubicBezTo>
                    <a:pt x="61" y="161"/>
                    <a:pt x="61" y="159"/>
                    <a:pt x="61" y="159"/>
                  </a:cubicBezTo>
                  <a:cubicBezTo>
                    <a:pt x="61" y="160"/>
                    <a:pt x="61" y="161"/>
                    <a:pt x="62" y="161"/>
                  </a:cubicBezTo>
                  <a:close/>
                  <a:moveTo>
                    <a:pt x="33" y="161"/>
                  </a:moveTo>
                  <a:cubicBezTo>
                    <a:pt x="34" y="161"/>
                    <a:pt x="34" y="161"/>
                    <a:pt x="34" y="161"/>
                  </a:cubicBezTo>
                  <a:cubicBezTo>
                    <a:pt x="34" y="161"/>
                    <a:pt x="35" y="160"/>
                    <a:pt x="34" y="160"/>
                  </a:cubicBezTo>
                  <a:cubicBezTo>
                    <a:pt x="34" y="160"/>
                    <a:pt x="33" y="161"/>
                    <a:pt x="33" y="161"/>
                  </a:cubicBezTo>
                  <a:close/>
                  <a:moveTo>
                    <a:pt x="61" y="161"/>
                  </a:moveTo>
                  <a:cubicBezTo>
                    <a:pt x="61" y="161"/>
                    <a:pt x="61" y="160"/>
                    <a:pt x="60" y="160"/>
                  </a:cubicBezTo>
                  <a:cubicBezTo>
                    <a:pt x="60" y="160"/>
                    <a:pt x="59" y="160"/>
                    <a:pt x="59" y="161"/>
                  </a:cubicBezTo>
                  <a:cubicBezTo>
                    <a:pt x="60" y="162"/>
                    <a:pt x="60" y="163"/>
                    <a:pt x="61" y="163"/>
                  </a:cubicBezTo>
                  <a:cubicBezTo>
                    <a:pt x="61" y="162"/>
                    <a:pt x="62" y="161"/>
                    <a:pt x="61" y="161"/>
                  </a:cubicBezTo>
                  <a:cubicBezTo>
                    <a:pt x="61" y="161"/>
                    <a:pt x="61" y="161"/>
                    <a:pt x="61" y="161"/>
                  </a:cubicBezTo>
                  <a:close/>
                  <a:moveTo>
                    <a:pt x="32" y="161"/>
                  </a:moveTo>
                  <a:cubicBezTo>
                    <a:pt x="32" y="161"/>
                    <a:pt x="32" y="160"/>
                    <a:pt x="32" y="160"/>
                  </a:cubicBezTo>
                  <a:cubicBezTo>
                    <a:pt x="32" y="160"/>
                    <a:pt x="32" y="161"/>
                    <a:pt x="32" y="161"/>
                  </a:cubicBezTo>
                  <a:close/>
                  <a:moveTo>
                    <a:pt x="36" y="162"/>
                  </a:moveTo>
                  <a:cubicBezTo>
                    <a:pt x="37" y="162"/>
                    <a:pt x="37" y="161"/>
                    <a:pt x="37" y="160"/>
                  </a:cubicBezTo>
                  <a:cubicBezTo>
                    <a:pt x="37" y="161"/>
                    <a:pt x="36" y="161"/>
                    <a:pt x="36" y="162"/>
                  </a:cubicBezTo>
                  <a:close/>
                  <a:moveTo>
                    <a:pt x="58" y="163"/>
                  </a:moveTo>
                  <a:cubicBezTo>
                    <a:pt x="58" y="163"/>
                    <a:pt x="59" y="164"/>
                    <a:pt x="59" y="165"/>
                  </a:cubicBezTo>
                  <a:cubicBezTo>
                    <a:pt x="60" y="165"/>
                    <a:pt x="60" y="165"/>
                    <a:pt x="60" y="164"/>
                  </a:cubicBezTo>
                  <a:cubicBezTo>
                    <a:pt x="59" y="163"/>
                    <a:pt x="59" y="162"/>
                    <a:pt x="58" y="162"/>
                  </a:cubicBezTo>
                  <a:cubicBezTo>
                    <a:pt x="58" y="162"/>
                    <a:pt x="58" y="162"/>
                    <a:pt x="58" y="163"/>
                  </a:cubicBezTo>
                  <a:close/>
                  <a:moveTo>
                    <a:pt x="62" y="163"/>
                  </a:moveTo>
                  <a:cubicBezTo>
                    <a:pt x="63" y="163"/>
                    <a:pt x="62" y="163"/>
                    <a:pt x="63" y="163"/>
                  </a:cubicBezTo>
                  <a:cubicBezTo>
                    <a:pt x="63" y="163"/>
                    <a:pt x="63" y="162"/>
                    <a:pt x="63" y="162"/>
                  </a:cubicBezTo>
                  <a:cubicBezTo>
                    <a:pt x="63" y="162"/>
                    <a:pt x="62" y="162"/>
                    <a:pt x="62" y="163"/>
                  </a:cubicBezTo>
                  <a:close/>
                  <a:moveTo>
                    <a:pt x="37" y="164"/>
                  </a:moveTo>
                  <a:cubicBezTo>
                    <a:pt x="37" y="164"/>
                    <a:pt x="38" y="164"/>
                    <a:pt x="38" y="164"/>
                  </a:cubicBezTo>
                  <a:cubicBezTo>
                    <a:pt x="38" y="163"/>
                    <a:pt x="38" y="163"/>
                    <a:pt x="37" y="163"/>
                  </a:cubicBezTo>
                  <a:cubicBezTo>
                    <a:pt x="37" y="163"/>
                    <a:pt x="37" y="163"/>
                    <a:pt x="37" y="164"/>
                  </a:cubicBezTo>
                  <a:close/>
                  <a:moveTo>
                    <a:pt x="35" y="165"/>
                  </a:moveTo>
                  <a:cubicBezTo>
                    <a:pt x="36" y="164"/>
                    <a:pt x="36" y="163"/>
                    <a:pt x="35" y="163"/>
                  </a:cubicBezTo>
                  <a:cubicBezTo>
                    <a:pt x="35" y="163"/>
                    <a:pt x="34" y="165"/>
                    <a:pt x="35" y="165"/>
                  </a:cubicBezTo>
                  <a:close/>
                  <a:moveTo>
                    <a:pt x="62" y="163"/>
                  </a:moveTo>
                  <a:cubicBezTo>
                    <a:pt x="62" y="163"/>
                    <a:pt x="62" y="163"/>
                    <a:pt x="62" y="163"/>
                  </a:cubicBezTo>
                  <a:cubicBezTo>
                    <a:pt x="62" y="163"/>
                    <a:pt x="61" y="164"/>
                    <a:pt x="61" y="164"/>
                  </a:cubicBezTo>
                  <a:cubicBezTo>
                    <a:pt x="61" y="164"/>
                    <a:pt x="61" y="165"/>
                    <a:pt x="62" y="164"/>
                  </a:cubicBezTo>
                  <a:cubicBezTo>
                    <a:pt x="62" y="164"/>
                    <a:pt x="62" y="163"/>
                    <a:pt x="62" y="163"/>
                  </a:cubicBezTo>
                  <a:close/>
                  <a:moveTo>
                    <a:pt x="57" y="166"/>
                  </a:moveTo>
                  <a:cubicBezTo>
                    <a:pt x="57" y="165"/>
                    <a:pt x="57" y="164"/>
                    <a:pt x="57" y="164"/>
                  </a:cubicBezTo>
                  <a:cubicBezTo>
                    <a:pt x="56" y="164"/>
                    <a:pt x="57" y="166"/>
                    <a:pt x="57" y="166"/>
                  </a:cubicBezTo>
                  <a:close/>
                  <a:moveTo>
                    <a:pt x="31" y="165"/>
                  </a:moveTo>
                  <a:cubicBezTo>
                    <a:pt x="31" y="165"/>
                    <a:pt x="31" y="165"/>
                    <a:pt x="32" y="165"/>
                  </a:cubicBezTo>
                  <a:cubicBezTo>
                    <a:pt x="32" y="165"/>
                    <a:pt x="32" y="165"/>
                    <a:pt x="32" y="165"/>
                  </a:cubicBezTo>
                  <a:cubicBezTo>
                    <a:pt x="32" y="164"/>
                    <a:pt x="31" y="165"/>
                    <a:pt x="31" y="165"/>
                  </a:cubicBezTo>
                  <a:close/>
                  <a:moveTo>
                    <a:pt x="39" y="166"/>
                  </a:moveTo>
                  <a:cubicBezTo>
                    <a:pt x="39" y="168"/>
                    <a:pt x="38" y="169"/>
                    <a:pt x="39" y="171"/>
                  </a:cubicBezTo>
                  <a:cubicBezTo>
                    <a:pt x="39" y="172"/>
                    <a:pt x="39" y="172"/>
                    <a:pt x="38" y="173"/>
                  </a:cubicBezTo>
                  <a:cubicBezTo>
                    <a:pt x="39" y="176"/>
                    <a:pt x="38" y="179"/>
                    <a:pt x="38" y="181"/>
                  </a:cubicBezTo>
                  <a:cubicBezTo>
                    <a:pt x="38" y="181"/>
                    <a:pt x="38" y="182"/>
                    <a:pt x="38" y="183"/>
                  </a:cubicBezTo>
                  <a:cubicBezTo>
                    <a:pt x="38" y="184"/>
                    <a:pt x="38" y="188"/>
                    <a:pt x="38" y="189"/>
                  </a:cubicBezTo>
                  <a:cubicBezTo>
                    <a:pt x="39" y="180"/>
                    <a:pt x="40" y="173"/>
                    <a:pt x="40" y="164"/>
                  </a:cubicBezTo>
                  <a:cubicBezTo>
                    <a:pt x="39" y="165"/>
                    <a:pt x="39" y="165"/>
                    <a:pt x="39" y="166"/>
                  </a:cubicBezTo>
                  <a:close/>
                  <a:moveTo>
                    <a:pt x="60" y="166"/>
                  </a:moveTo>
                  <a:cubicBezTo>
                    <a:pt x="60" y="166"/>
                    <a:pt x="60" y="166"/>
                    <a:pt x="60" y="166"/>
                  </a:cubicBezTo>
                  <a:cubicBezTo>
                    <a:pt x="60" y="167"/>
                    <a:pt x="61" y="166"/>
                    <a:pt x="60" y="165"/>
                  </a:cubicBezTo>
                  <a:cubicBezTo>
                    <a:pt x="61" y="166"/>
                    <a:pt x="60" y="165"/>
                    <a:pt x="60" y="166"/>
                  </a:cubicBezTo>
                  <a:close/>
                  <a:moveTo>
                    <a:pt x="33" y="169"/>
                  </a:moveTo>
                  <a:cubicBezTo>
                    <a:pt x="34" y="168"/>
                    <a:pt x="35" y="167"/>
                    <a:pt x="34" y="165"/>
                  </a:cubicBezTo>
                  <a:cubicBezTo>
                    <a:pt x="33" y="166"/>
                    <a:pt x="33" y="168"/>
                    <a:pt x="33" y="169"/>
                  </a:cubicBezTo>
                  <a:close/>
                  <a:moveTo>
                    <a:pt x="36" y="168"/>
                  </a:moveTo>
                  <a:cubicBezTo>
                    <a:pt x="36" y="167"/>
                    <a:pt x="37" y="167"/>
                    <a:pt x="37" y="166"/>
                  </a:cubicBezTo>
                  <a:cubicBezTo>
                    <a:pt x="37" y="166"/>
                    <a:pt x="37" y="166"/>
                    <a:pt x="37" y="165"/>
                  </a:cubicBezTo>
                  <a:cubicBezTo>
                    <a:pt x="36" y="166"/>
                    <a:pt x="35" y="167"/>
                    <a:pt x="36" y="168"/>
                  </a:cubicBezTo>
                  <a:close/>
                  <a:moveTo>
                    <a:pt x="62" y="166"/>
                  </a:moveTo>
                  <a:cubicBezTo>
                    <a:pt x="63" y="166"/>
                    <a:pt x="63" y="167"/>
                    <a:pt x="63" y="166"/>
                  </a:cubicBezTo>
                  <a:cubicBezTo>
                    <a:pt x="63" y="166"/>
                    <a:pt x="63" y="166"/>
                    <a:pt x="63" y="166"/>
                  </a:cubicBezTo>
                  <a:cubicBezTo>
                    <a:pt x="63" y="166"/>
                    <a:pt x="62" y="166"/>
                    <a:pt x="62" y="166"/>
                  </a:cubicBezTo>
                  <a:close/>
                  <a:moveTo>
                    <a:pt x="56" y="169"/>
                  </a:moveTo>
                  <a:cubicBezTo>
                    <a:pt x="56" y="168"/>
                    <a:pt x="57" y="168"/>
                    <a:pt x="57" y="168"/>
                  </a:cubicBezTo>
                  <a:cubicBezTo>
                    <a:pt x="57" y="167"/>
                    <a:pt x="57" y="166"/>
                    <a:pt x="56" y="166"/>
                  </a:cubicBezTo>
                  <a:cubicBezTo>
                    <a:pt x="56" y="167"/>
                    <a:pt x="55" y="169"/>
                    <a:pt x="56" y="169"/>
                  </a:cubicBezTo>
                  <a:close/>
                  <a:moveTo>
                    <a:pt x="60" y="168"/>
                  </a:moveTo>
                  <a:cubicBezTo>
                    <a:pt x="60" y="167"/>
                    <a:pt x="61" y="167"/>
                    <a:pt x="61" y="166"/>
                  </a:cubicBezTo>
                  <a:cubicBezTo>
                    <a:pt x="61" y="167"/>
                    <a:pt x="59" y="167"/>
                    <a:pt x="60" y="168"/>
                  </a:cubicBezTo>
                  <a:close/>
                  <a:moveTo>
                    <a:pt x="31" y="179"/>
                  </a:moveTo>
                  <a:cubicBezTo>
                    <a:pt x="31" y="178"/>
                    <a:pt x="32" y="177"/>
                    <a:pt x="32" y="175"/>
                  </a:cubicBezTo>
                  <a:cubicBezTo>
                    <a:pt x="31" y="175"/>
                    <a:pt x="31" y="173"/>
                    <a:pt x="31" y="172"/>
                  </a:cubicBezTo>
                  <a:cubicBezTo>
                    <a:pt x="31" y="172"/>
                    <a:pt x="32" y="172"/>
                    <a:pt x="32" y="172"/>
                  </a:cubicBezTo>
                  <a:cubicBezTo>
                    <a:pt x="32" y="171"/>
                    <a:pt x="32" y="169"/>
                    <a:pt x="32" y="168"/>
                  </a:cubicBezTo>
                  <a:cubicBezTo>
                    <a:pt x="31" y="168"/>
                    <a:pt x="31" y="168"/>
                    <a:pt x="31" y="168"/>
                  </a:cubicBezTo>
                  <a:cubicBezTo>
                    <a:pt x="31" y="171"/>
                    <a:pt x="31" y="175"/>
                    <a:pt x="31" y="179"/>
                  </a:cubicBezTo>
                  <a:close/>
                  <a:moveTo>
                    <a:pt x="59" y="169"/>
                  </a:moveTo>
                  <a:cubicBezTo>
                    <a:pt x="59" y="169"/>
                    <a:pt x="60" y="169"/>
                    <a:pt x="59" y="168"/>
                  </a:cubicBezTo>
                  <a:cubicBezTo>
                    <a:pt x="58" y="168"/>
                    <a:pt x="58" y="169"/>
                    <a:pt x="59" y="169"/>
                  </a:cubicBezTo>
                  <a:close/>
                  <a:moveTo>
                    <a:pt x="61" y="168"/>
                  </a:moveTo>
                  <a:cubicBezTo>
                    <a:pt x="60" y="168"/>
                    <a:pt x="61" y="169"/>
                    <a:pt x="61" y="170"/>
                  </a:cubicBezTo>
                  <a:cubicBezTo>
                    <a:pt x="62" y="170"/>
                    <a:pt x="62" y="169"/>
                    <a:pt x="62" y="169"/>
                  </a:cubicBezTo>
                  <a:cubicBezTo>
                    <a:pt x="62" y="169"/>
                    <a:pt x="62" y="168"/>
                    <a:pt x="61" y="168"/>
                  </a:cubicBezTo>
                  <a:close/>
                  <a:moveTo>
                    <a:pt x="38" y="170"/>
                  </a:moveTo>
                  <a:cubicBezTo>
                    <a:pt x="38" y="169"/>
                    <a:pt x="37" y="169"/>
                    <a:pt x="37" y="168"/>
                  </a:cubicBezTo>
                  <a:cubicBezTo>
                    <a:pt x="37" y="169"/>
                    <a:pt x="37" y="170"/>
                    <a:pt x="38" y="170"/>
                  </a:cubicBezTo>
                  <a:close/>
                  <a:moveTo>
                    <a:pt x="34" y="171"/>
                  </a:moveTo>
                  <a:cubicBezTo>
                    <a:pt x="34" y="170"/>
                    <a:pt x="36" y="169"/>
                    <a:pt x="35" y="169"/>
                  </a:cubicBezTo>
                  <a:cubicBezTo>
                    <a:pt x="35" y="170"/>
                    <a:pt x="34" y="170"/>
                    <a:pt x="34" y="171"/>
                  </a:cubicBezTo>
                  <a:close/>
                  <a:moveTo>
                    <a:pt x="58" y="169"/>
                  </a:moveTo>
                  <a:cubicBezTo>
                    <a:pt x="57" y="170"/>
                    <a:pt x="57" y="170"/>
                    <a:pt x="56" y="170"/>
                  </a:cubicBezTo>
                  <a:cubicBezTo>
                    <a:pt x="56" y="171"/>
                    <a:pt x="57" y="171"/>
                    <a:pt x="57" y="172"/>
                  </a:cubicBezTo>
                  <a:cubicBezTo>
                    <a:pt x="58" y="171"/>
                    <a:pt x="58" y="170"/>
                    <a:pt x="58" y="169"/>
                  </a:cubicBezTo>
                  <a:cubicBezTo>
                    <a:pt x="58" y="170"/>
                    <a:pt x="58" y="169"/>
                    <a:pt x="58" y="169"/>
                  </a:cubicBezTo>
                  <a:close/>
                  <a:moveTo>
                    <a:pt x="59" y="170"/>
                  </a:moveTo>
                  <a:cubicBezTo>
                    <a:pt x="60" y="171"/>
                    <a:pt x="60" y="171"/>
                    <a:pt x="60" y="171"/>
                  </a:cubicBezTo>
                  <a:cubicBezTo>
                    <a:pt x="60" y="170"/>
                    <a:pt x="60" y="170"/>
                    <a:pt x="60" y="169"/>
                  </a:cubicBezTo>
                  <a:cubicBezTo>
                    <a:pt x="60" y="170"/>
                    <a:pt x="59" y="170"/>
                    <a:pt x="59" y="170"/>
                  </a:cubicBezTo>
                  <a:close/>
                  <a:moveTo>
                    <a:pt x="37" y="172"/>
                  </a:moveTo>
                  <a:cubicBezTo>
                    <a:pt x="37" y="172"/>
                    <a:pt x="37" y="172"/>
                    <a:pt x="37" y="172"/>
                  </a:cubicBezTo>
                  <a:cubicBezTo>
                    <a:pt x="37" y="171"/>
                    <a:pt x="37" y="171"/>
                    <a:pt x="36" y="171"/>
                  </a:cubicBezTo>
                  <a:cubicBezTo>
                    <a:pt x="37" y="171"/>
                    <a:pt x="37" y="171"/>
                    <a:pt x="37" y="172"/>
                  </a:cubicBezTo>
                  <a:close/>
                  <a:moveTo>
                    <a:pt x="62" y="171"/>
                  </a:moveTo>
                  <a:cubicBezTo>
                    <a:pt x="62" y="171"/>
                    <a:pt x="62" y="172"/>
                    <a:pt x="63" y="172"/>
                  </a:cubicBezTo>
                  <a:cubicBezTo>
                    <a:pt x="63" y="171"/>
                    <a:pt x="63" y="171"/>
                    <a:pt x="62" y="171"/>
                  </a:cubicBezTo>
                  <a:cubicBezTo>
                    <a:pt x="62" y="171"/>
                    <a:pt x="62" y="171"/>
                    <a:pt x="62" y="171"/>
                  </a:cubicBezTo>
                  <a:close/>
                  <a:moveTo>
                    <a:pt x="35" y="173"/>
                  </a:moveTo>
                  <a:cubicBezTo>
                    <a:pt x="35" y="173"/>
                    <a:pt x="35" y="174"/>
                    <a:pt x="36" y="174"/>
                  </a:cubicBezTo>
                  <a:cubicBezTo>
                    <a:pt x="36" y="173"/>
                    <a:pt x="36" y="173"/>
                    <a:pt x="36" y="172"/>
                  </a:cubicBezTo>
                  <a:cubicBezTo>
                    <a:pt x="36" y="172"/>
                    <a:pt x="36" y="172"/>
                    <a:pt x="36" y="171"/>
                  </a:cubicBezTo>
                  <a:cubicBezTo>
                    <a:pt x="36" y="171"/>
                    <a:pt x="36" y="171"/>
                    <a:pt x="36" y="171"/>
                  </a:cubicBezTo>
                  <a:cubicBezTo>
                    <a:pt x="35" y="172"/>
                    <a:pt x="35" y="172"/>
                    <a:pt x="35" y="173"/>
                  </a:cubicBezTo>
                  <a:close/>
                  <a:moveTo>
                    <a:pt x="58" y="173"/>
                  </a:moveTo>
                  <a:cubicBezTo>
                    <a:pt x="58" y="173"/>
                    <a:pt x="59" y="173"/>
                    <a:pt x="59" y="172"/>
                  </a:cubicBezTo>
                  <a:cubicBezTo>
                    <a:pt x="59" y="172"/>
                    <a:pt x="59" y="172"/>
                    <a:pt x="59" y="171"/>
                  </a:cubicBezTo>
                  <a:cubicBezTo>
                    <a:pt x="58" y="172"/>
                    <a:pt x="57" y="173"/>
                    <a:pt x="58" y="173"/>
                  </a:cubicBezTo>
                  <a:close/>
                  <a:moveTo>
                    <a:pt x="56" y="174"/>
                  </a:moveTo>
                  <a:cubicBezTo>
                    <a:pt x="56" y="174"/>
                    <a:pt x="56" y="173"/>
                    <a:pt x="57" y="173"/>
                  </a:cubicBezTo>
                  <a:cubicBezTo>
                    <a:pt x="56" y="173"/>
                    <a:pt x="56" y="173"/>
                    <a:pt x="56" y="172"/>
                  </a:cubicBezTo>
                  <a:cubicBezTo>
                    <a:pt x="56" y="172"/>
                    <a:pt x="56" y="172"/>
                    <a:pt x="56" y="172"/>
                  </a:cubicBezTo>
                  <a:cubicBezTo>
                    <a:pt x="56" y="172"/>
                    <a:pt x="56" y="173"/>
                    <a:pt x="56" y="174"/>
                  </a:cubicBezTo>
                  <a:close/>
                  <a:moveTo>
                    <a:pt x="61" y="173"/>
                  </a:moveTo>
                  <a:cubicBezTo>
                    <a:pt x="61" y="173"/>
                    <a:pt x="62" y="175"/>
                    <a:pt x="62" y="174"/>
                  </a:cubicBezTo>
                  <a:cubicBezTo>
                    <a:pt x="62" y="173"/>
                    <a:pt x="61" y="173"/>
                    <a:pt x="61" y="172"/>
                  </a:cubicBezTo>
                  <a:cubicBezTo>
                    <a:pt x="61" y="173"/>
                    <a:pt x="61" y="173"/>
                    <a:pt x="61" y="173"/>
                  </a:cubicBezTo>
                  <a:close/>
                  <a:moveTo>
                    <a:pt x="64" y="173"/>
                  </a:moveTo>
                  <a:cubicBezTo>
                    <a:pt x="64" y="174"/>
                    <a:pt x="65" y="174"/>
                    <a:pt x="65" y="174"/>
                  </a:cubicBezTo>
                  <a:cubicBezTo>
                    <a:pt x="65" y="174"/>
                    <a:pt x="65" y="174"/>
                    <a:pt x="65" y="174"/>
                  </a:cubicBezTo>
                  <a:cubicBezTo>
                    <a:pt x="65" y="173"/>
                    <a:pt x="66" y="173"/>
                    <a:pt x="65" y="173"/>
                  </a:cubicBezTo>
                  <a:cubicBezTo>
                    <a:pt x="65" y="173"/>
                    <a:pt x="65" y="173"/>
                    <a:pt x="64" y="173"/>
                  </a:cubicBezTo>
                  <a:close/>
                  <a:moveTo>
                    <a:pt x="58" y="174"/>
                  </a:moveTo>
                  <a:cubicBezTo>
                    <a:pt x="59" y="174"/>
                    <a:pt x="59" y="173"/>
                    <a:pt x="59" y="173"/>
                  </a:cubicBezTo>
                  <a:cubicBezTo>
                    <a:pt x="59" y="173"/>
                    <a:pt x="58" y="174"/>
                    <a:pt x="58" y="174"/>
                  </a:cubicBezTo>
                  <a:close/>
                  <a:moveTo>
                    <a:pt x="36" y="175"/>
                  </a:moveTo>
                  <a:cubicBezTo>
                    <a:pt x="36" y="175"/>
                    <a:pt x="37" y="174"/>
                    <a:pt x="37" y="174"/>
                  </a:cubicBezTo>
                  <a:cubicBezTo>
                    <a:pt x="36" y="174"/>
                    <a:pt x="36" y="174"/>
                    <a:pt x="36" y="175"/>
                  </a:cubicBezTo>
                  <a:close/>
                  <a:moveTo>
                    <a:pt x="33" y="176"/>
                  </a:moveTo>
                  <a:cubicBezTo>
                    <a:pt x="34" y="176"/>
                    <a:pt x="33" y="177"/>
                    <a:pt x="34" y="177"/>
                  </a:cubicBezTo>
                  <a:cubicBezTo>
                    <a:pt x="35" y="176"/>
                    <a:pt x="35" y="175"/>
                    <a:pt x="34" y="174"/>
                  </a:cubicBezTo>
                  <a:cubicBezTo>
                    <a:pt x="34" y="175"/>
                    <a:pt x="33" y="175"/>
                    <a:pt x="33" y="176"/>
                  </a:cubicBezTo>
                  <a:close/>
                  <a:moveTo>
                    <a:pt x="59" y="175"/>
                  </a:moveTo>
                  <a:cubicBezTo>
                    <a:pt x="59" y="176"/>
                    <a:pt x="59" y="176"/>
                    <a:pt x="60" y="176"/>
                  </a:cubicBezTo>
                  <a:cubicBezTo>
                    <a:pt x="60" y="176"/>
                    <a:pt x="60" y="176"/>
                    <a:pt x="61" y="175"/>
                  </a:cubicBezTo>
                  <a:cubicBezTo>
                    <a:pt x="60" y="175"/>
                    <a:pt x="60" y="174"/>
                    <a:pt x="60" y="174"/>
                  </a:cubicBezTo>
                  <a:cubicBezTo>
                    <a:pt x="60" y="175"/>
                    <a:pt x="59" y="175"/>
                    <a:pt x="59" y="175"/>
                  </a:cubicBezTo>
                  <a:close/>
                  <a:moveTo>
                    <a:pt x="57" y="175"/>
                  </a:moveTo>
                  <a:cubicBezTo>
                    <a:pt x="57" y="175"/>
                    <a:pt x="57" y="175"/>
                    <a:pt x="57" y="176"/>
                  </a:cubicBezTo>
                  <a:cubicBezTo>
                    <a:pt x="57" y="176"/>
                    <a:pt x="58" y="175"/>
                    <a:pt x="58" y="175"/>
                  </a:cubicBezTo>
                  <a:cubicBezTo>
                    <a:pt x="57" y="175"/>
                    <a:pt x="57" y="174"/>
                    <a:pt x="57" y="175"/>
                  </a:cubicBezTo>
                  <a:close/>
                  <a:moveTo>
                    <a:pt x="65" y="176"/>
                  </a:moveTo>
                  <a:cubicBezTo>
                    <a:pt x="65" y="177"/>
                    <a:pt x="64" y="176"/>
                    <a:pt x="64" y="177"/>
                  </a:cubicBezTo>
                  <a:cubicBezTo>
                    <a:pt x="65" y="177"/>
                    <a:pt x="65" y="178"/>
                    <a:pt x="65" y="178"/>
                  </a:cubicBezTo>
                  <a:cubicBezTo>
                    <a:pt x="65" y="177"/>
                    <a:pt x="65" y="176"/>
                    <a:pt x="65" y="175"/>
                  </a:cubicBezTo>
                  <a:cubicBezTo>
                    <a:pt x="65" y="176"/>
                    <a:pt x="65" y="176"/>
                    <a:pt x="65" y="176"/>
                  </a:cubicBezTo>
                  <a:close/>
                  <a:moveTo>
                    <a:pt x="60" y="176"/>
                  </a:moveTo>
                  <a:cubicBezTo>
                    <a:pt x="60" y="176"/>
                    <a:pt x="60" y="176"/>
                    <a:pt x="61" y="176"/>
                  </a:cubicBezTo>
                  <a:cubicBezTo>
                    <a:pt x="61" y="176"/>
                    <a:pt x="61" y="176"/>
                    <a:pt x="61" y="176"/>
                  </a:cubicBezTo>
                  <a:cubicBezTo>
                    <a:pt x="60" y="176"/>
                    <a:pt x="60" y="176"/>
                    <a:pt x="60" y="176"/>
                  </a:cubicBezTo>
                  <a:close/>
                  <a:moveTo>
                    <a:pt x="58" y="178"/>
                  </a:moveTo>
                  <a:cubicBezTo>
                    <a:pt x="58" y="178"/>
                    <a:pt x="58" y="178"/>
                    <a:pt x="59" y="177"/>
                  </a:cubicBezTo>
                  <a:cubicBezTo>
                    <a:pt x="58" y="177"/>
                    <a:pt x="58" y="176"/>
                    <a:pt x="58" y="176"/>
                  </a:cubicBezTo>
                  <a:cubicBezTo>
                    <a:pt x="57" y="177"/>
                    <a:pt x="57" y="177"/>
                    <a:pt x="58" y="178"/>
                  </a:cubicBezTo>
                  <a:close/>
                  <a:moveTo>
                    <a:pt x="34" y="177"/>
                  </a:moveTo>
                  <a:cubicBezTo>
                    <a:pt x="34" y="177"/>
                    <a:pt x="34" y="177"/>
                    <a:pt x="34" y="178"/>
                  </a:cubicBezTo>
                  <a:cubicBezTo>
                    <a:pt x="35" y="178"/>
                    <a:pt x="35" y="177"/>
                    <a:pt x="35" y="177"/>
                  </a:cubicBezTo>
                  <a:cubicBezTo>
                    <a:pt x="35" y="177"/>
                    <a:pt x="35" y="177"/>
                    <a:pt x="34" y="177"/>
                  </a:cubicBezTo>
                  <a:close/>
                  <a:moveTo>
                    <a:pt x="32" y="177"/>
                  </a:moveTo>
                  <a:cubicBezTo>
                    <a:pt x="33" y="177"/>
                    <a:pt x="32" y="178"/>
                    <a:pt x="33" y="178"/>
                  </a:cubicBezTo>
                  <a:cubicBezTo>
                    <a:pt x="33" y="178"/>
                    <a:pt x="33" y="177"/>
                    <a:pt x="33" y="177"/>
                  </a:cubicBezTo>
                  <a:cubicBezTo>
                    <a:pt x="33" y="177"/>
                    <a:pt x="32" y="177"/>
                    <a:pt x="32" y="177"/>
                  </a:cubicBezTo>
                  <a:close/>
                  <a:moveTo>
                    <a:pt x="60" y="178"/>
                  </a:moveTo>
                  <a:cubicBezTo>
                    <a:pt x="60" y="179"/>
                    <a:pt x="61" y="178"/>
                    <a:pt x="61" y="177"/>
                  </a:cubicBezTo>
                  <a:cubicBezTo>
                    <a:pt x="61" y="178"/>
                    <a:pt x="60" y="178"/>
                    <a:pt x="60" y="178"/>
                  </a:cubicBezTo>
                  <a:close/>
                  <a:moveTo>
                    <a:pt x="63" y="178"/>
                  </a:moveTo>
                  <a:cubicBezTo>
                    <a:pt x="64" y="179"/>
                    <a:pt x="64" y="180"/>
                    <a:pt x="65" y="180"/>
                  </a:cubicBezTo>
                  <a:cubicBezTo>
                    <a:pt x="65" y="180"/>
                    <a:pt x="65" y="180"/>
                    <a:pt x="65" y="179"/>
                  </a:cubicBezTo>
                  <a:cubicBezTo>
                    <a:pt x="64" y="179"/>
                    <a:pt x="64" y="178"/>
                    <a:pt x="64" y="177"/>
                  </a:cubicBezTo>
                  <a:cubicBezTo>
                    <a:pt x="64" y="177"/>
                    <a:pt x="63" y="177"/>
                    <a:pt x="63" y="178"/>
                  </a:cubicBezTo>
                  <a:close/>
                  <a:moveTo>
                    <a:pt x="36" y="178"/>
                  </a:moveTo>
                  <a:cubicBezTo>
                    <a:pt x="36" y="178"/>
                    <a:pt x="37" y="178"/>
                    <a:pt x="36" y="177"/>
                  </a:cubicBezTo>
                  <a:cubicBezTo>
                    <a:pt x="36" y="178"/>
                    <a:pt x="36" y="178"/>
                    <a:pt x="36" y="178"/>
                  </a:cubicBezTo>
                  <a:close/>
                  <a:moveTo>
                    <a:pt x="58" y="179"/>
                  </a:moveTo>
                  <a:cubicBezTo>
                    <a:pt x="58" y="179"/>
                    <a:pt x="58" y="179"/>
                    <a:pt x="58" y="179"/>
                  </a:cubicBezTo>
                  <a:cubicBezTo>
                    <a:pt x="59" y="179"/>
                    <a:pt x="59" y="178"/>
                    <a:pt x="59" y="178"/>
                  </a:cubicBezTo>
                  <a:cubicBezTo>
                    <a:pt x="59" y="178"/>
                    <a:pt x="58" y="178"/>
                    <a:pt x="58" y="179"/>
                  </a:cubicBezTo>
                  <a:close/>
                  <a:moveTo>
                    <a:pt x="57" y="179"/>
                  </a:moveTo>
                  <a:cubicBezTo>
                    <a:pt x="57" y="179"/>
                    <a:pt x="57" y="178"/>
                    <a:pt x="57" y="178"/>
                  </a:cubicBezTo>
                  <a:cubicBezTo>
                    <a:pt x="57" y="178"/>
                    <a:pt x="57" y="178"/>
                    <a:pt x="57" y="179"/>
                  </a:cubicBezTo>
                  <a:close/>
                  <a:moveTo>
                    <a:pt x="61" y="180"/>
                  </a:moveTo>
                  <a:cubicBezTo>
                    <a:pt x="61" y="179"/>
                    <a:pt x="61" y="179"/>
                    <a:pt x="62" y="178"/>
                  </a:cubicBezTo>
                  <a:cubicBezTo>
                    <a:pt x="61" y="178"/>
                    <a:pt x="60" y="179"/>
                    <a:pt x="61" y="180"/>
                  </a:cubicBezTo>
                  <a:close/>
                  <a:moveTo>
                    <a:pt x="33" y="181"/>
                  </a:moveTo>
                  <a:cubicBezTo>
                    <a:pt x="33" y="180"/>
                    <a:pt x="34" y="179"/>
                    <a:pt x="33" y="179"/>
                  </a:cubicBezTo>
                  <a:cubicBezTo>
                    <a:pt x="33" y="179"/>
                    <a:pt x="32" y="180"/>
                    <a:pt x="33" y="181"/>
                  </a:cubicBezTo>
                  <a:close/>
                  <a:moveTo>
                    <a:pt x="31" y="180"/>
                  </a:moveTo>
                  <a:cubicBezTo>
                    <a:pt x="31" y="180"/>
                    <a:pt x="32" y="179"/>
                    <a:pt x="32" y="179"/>
                  </a:cubicBezTo>
                  <a:cubicBezTo>
                    <a:pt x="32" y="179"/>
                    <a:pt x="31" y="180"/>
                    <a:pt x="31" y="180"/>
                  </a:cubicBezTo>
                  <a:close/>
                  <a:moveTo>
                    <a:pt x="36" y="179"/>
                  </a:moveTo>
                  <a:cubicBezTo>
                    <a:pt x="36" y="179"/>
                    <a:pt x="36" y="179"/>
                    <a:pt x="36" y="179"/>
                  </a:cubicBezTo>
                  <a:cubicBezTo>
                    <a:pt x="35" y="179"/>
                    <a:pt x="35" y="180"/>
                    <a:pt x="36" y="180"/>
                  </a:cubicBezTo>
                  <a:cubicBezTo>
                    <a:pt x="36" y="180"/>
                    <a:pt x="36" y="179"/>
                    <a:pt x="36" y="179"/>
                  </a:cubicBezTo>
                  <a:cubicBezTo>
                    <a:pt x="36" y="179"/>
                    <a:pt x="36" y="179"/>
                    <a:pt x="36" y="179"/>
                  </a:cubicBezTo>
                  <a:close/>
                  <a:moveTo>
                    <a:pt x="37" y="180"/>
                  </a:moveTo>
                  <a:cubicBezTo>
                    <a:pt x="37" y="180"/>
                    <a:pt x="37" y="180"/>
                    <a:pt x="37" y="180"/>
                  </a:cubicBezTo>
                  <a:cubicBezTo>
                    <a:pt x="37" y="180"/>
                    <a:pt x="37" y="179"/>
                    <a:pt x="37" y="179"/>
                  </a:cubicBezTo>
                  <a:cubicBezTo>
                    <a:pt x="37" y="180"/>
                    <a:pt x="37" y="180"/>
                    <a:pt x="37" y="180"/>
                  </a:cubicBezTo>
                  <a:close/>
                  <a:moveTo>
                    <a:pt x="57" y="181"/>
                  </a:moveTo>
                  <a:cubicBezTo>
                    <a:pt x="57" y="181"/>
                    <a:pt x="58" y="181"/>
                    <a:pt x="58" y="180"/>
                  </a:cubicBezTo>
                  <a:cubicBezTo>
                    <a:pt x="57" y="180"/>
                    <a:pt x="57" y="179"/>
                    <a:pt x="57" y="179"/>
                  </a:cubicBezTo>
                  <a:cubicBezTo>
                    <a:pt x="57" y="180"/>
                    <a:pt x="56" y="181"/>
                    <a:pt x="57" y="181"/>
                  </a:cubicBezTo>
                  <a:close/>
                  <a:moveTo>
                    <a:pt x="61" y="180"/>
                  </a:moveTo>
                  <a:cubicBezTo>
                    <a:pt x="62" y="181"/>
                    <a:pt x="62" y="181"/>
                    <a:pt x="62" y="182"/>
                  </a:cubicBezTo>
                  <a:cubicBezTo>
                    <a:pt x="62" y="181"/>
                    <a:pt x="62" y="180"/>
                    <a:pt x="62" y="179"/>
                  </a:cubicBezTo>
                  <a:cubicBezTo>
                    <a:pt x="62" y="180"/>
                    <a:pt x="62" y="180"/>
                    <a:pt x="61" y="180"/>
                  </a:cubicBezTo>
                  <a:close/>
                  <a:moveTo>
                    <a:pt x="59" y="181"/>
                  </a:moveTo>
                  <a:cubicBezTo>
                    <a:pt x="60" y="181"/>
                    <a:pt x="60" y="180"/>
                    <a:pt x="60" y="180"/>
                  </a:cubicBezTo>
                  <a:cubicBezTo>
                    <a:pt x="60" y="181"/>
                    <a:pt x="59" y="180"/>
                    <a:pt x="59" y="181"/>
                  </a:cubicBezTo>
                  <a:close/>
                  <a:moveTo>
                    <a:pt x="30" y="191"/>
                  </a:moveTo>
                  <a:cubicBezTo>
                    <a:pt x="30" y="191"/>
                    <a:pt x="31" y="191"/>
                    <a:pt x="31" y="191"/>
                  </a:cubicBezTo>
                  <a:cubicBezTo>
                    <a:pt x="30" y="192"/>
                    <a:pt x="31" y="193"/>
                    <a:pt x="30" y="194"/>
                  </a:cubicBezTo>
                  <a:cubicBezTo>
                    <a:pt x="31" y="194"/>
                    <a:pt x="30" y="197"/>
                    <a:pt x="31" y="198"/>
                  </a:cubicBezTo>
                  <a:cubicBezTo>
                    <a:pt x="31" y="198"/>
                    <a:pt x="31" y="197"/>
                    <a:pt x="32" y="196"/>
                  </a:cubicBezTo>
                  <a:cubicBezTo>
                    <a:pt x="32" y="196"/>
                    <a:pt x="31" y="196"/>
                    <a:pt x="31" y="195"/>
                  </a:cubicBezTo>
                  <a:cubicBezTo>
                    <a:pt x="32" y="193"/>
                    <a:pt x="32" y="190"/>
                    <a:pt x="31" y="189"/>
                  </a:cubicBezTo>
                  <a:cubicBezTo>
                    <a:pt x="32" y="187"/>
                    <a:pt x="32" y="184"/>
                    <a:pt x="32" y="181"/>
                  </a:cubicBezTo>
                  <a:cubicBezTo>
                    <a:pt x="32" y="181"/>
                    <a:pt x="32" y="181"/>
                    <a:pt x="31" y="181"/>
                  </a:cubicBezTo>
                  <a:cubicBezTo>
                    <a:pt x="29" y="184"/>
                    <a:pt x="31" y="188"/>
                    <a:pt x="30" y="191"/>
                  </a:cubicBezTo>
                  <a:close/>
                  <a:moveTo>
                    <a:pt x="64" y="185"/>
                  </a:moveTo>
                  <a:cubicBezTo>
                    <a:pt x="64" y="185"/>
                    <a:pt x="64" y="185"/>
                    <a:pt x="63" y="185"/>
                  </a:cubicBezTo>
                  <a:cubicBezTo>
                    <a:pt x="63" y="186"/>
                    <a:pt x="64" y="187"/>
                    <a:pt x="65" y="187"/>
                  </a:cubicBezTo>
                  <a:cubicBezTo>
                    <a:pt x="64" y="188"/>
                    <a:pt x="65" y="189"/>
                    <a:pt x="64" y="190"/>
                  </a:cubicBezTo>
                  <a:cubicBezTo>
                    <a:pt x="64" y="189"/>
                    <a:pt x="63" y="189"/>
                    <a:pt x="63" y="189"/>
                  </a:cubicBezTo>
                  <a:cubicBezTo>
                    <a:pt x="63" y="190"/>
                    <a:pt x="63" y="191"/>
                    <a:pt x="64" y="192"/>
                  </a:cubicBezTo>
                  <a:cubicBezTo>
                    <a:pt x="66" y="190"/>
                    <a:pt x="65" y="185"/>
                    <a:pt x="65" y="182"/>
                  </a:cubicBezTo>
                  <a:cubicBezTo>
                    <a:pt x="65" y="182"/>
                    <a:pt x="64" y="181"/>
                    <a:pt x="64" y="181"/>
                  </a:cubicBezTo>
                  <a:cubicBezTo>
                    <a:pt x="63" y="182"/>
                    <a:pt x="65" y="184"/>
                    <a:pt x="64" y="185"/>
                  </a:cubicBezTo>
                  <a:close/>
                  <a:moveTo>
                    <a:pt x="34" y="183"/>
                  </a:moveTo>
                  <a:cubicBezTo>
                    <a:pt x="34" y="182"/>
                    <a:pt x="35" y="182"/>
                    <a:pt x="35" y="181"/>
                  </a:cubicBezTo>
                  <a:cubicBezTo>
                    <a:pt x="35" y="181"/>
                    <a:pt x="34" y="181"/>
                    <a:pt x="34" y="181"/>
                  </a:cubicBezTo>
                  <a:cubicBezTo>
                    <a:pt x="34" y="182"/>
                    <a:pt x="33" y="183"/>
                    <a:pt x="34" y="183"/>
                  </a:cubicBezTo>
                  <a:close/>
                  <a:moveTo>
                    <a:pt x="60" y="182"/>
                  </a:moveTo>
                  <a:cubicBezTo>
                    <a:pt x="60" y="183"/>
                    <a:pt x="61" y="183"/>
                    <a:pt x="61" y="183"/>
                  </a:cubicBezTo>
                  <a:cubicBezTo>
                    <a:pt x="61" y="182"/>
                    <a:pt x="61" y="182"/>
                    <a:pt x="60" y="182"/>
                  </a:cubicBezTo>
                  <a:cubicBezTo>
                    <a:pt x="60" y="182"/>
                    <a:pt x="60" y="182"/>
                    <a:pt x="60" y="182"/>
                  </a:cubicBezTo>
                  <a:close/>
                  <a:moveTo>
                    <a:pt x="57" y="182"/>
                  </a:moveTo>
                  <a:cubicBezTo>
                    <a:pt x="57" y="183"/>
                    <a:pt x="58" y="183"/>
                    <a:pt x="58" y="183"/>
                  </a:cubicBezTo>
                  <a:cubicBezTo>
                    <a:pt x="58" y="183"/>
                    <a:pt x="59" y="182"/>
                    <a:pt x="59" y="182"/>
                  </a:cubicBezTo>
                  <a:cubicBezTo>
                    <a:pt x="58" y="182"/>
                    <a:pt x="58" y="182"/>
                    <a:pt x="57" y="182"/>
                  </a:cubicBezTo>
                  <a:close/>
                  <a:moveTo>
                    <a:pt x="63" y="183"/>
                  </a:moveTo>
                  <a:cubicBezTo>
                    <a:pt x="63" y="183"/>
                    <a:pt x="64" y="183"/>
                    <a:pt x="63" y="182"/>
                  </a:cubicBezTo>
                  <a:cubicBezTo>
                    <a:pt x="63" y="182"/>
                    <a:pt x="63" y="182"/>
                    <a:pt x="63" y="182"/>
                  </a:cubicBezTo>
                  <a:cubicBezTo>
                    <a:pt x="63" y="183"/>
                    <a:pt x="63" y="183"/>
                    <a:pt x="63" y="183"/>
                  </a:cubicBezTo>
                  <a:close/>
                  <a:moveTo>
                    <a:pt x="36" y="184"/>
                  </a:moveTo>
                  <a:cubicBezTo>
                    <a:pt x="36" y="183"/>
                    <a:pt x="37" y="183"/>
                    <a:pt x="37" y="182"/>
                  </a:cubicBezTo>
                  <a:cubicBezTo>
                    <a:pt x="36" y="182"/>
                    <a:pt x="36" y="183"/>
                    <a:pt x="36" y="184"/>
                  </a:cubicBezTo>
                  <a:close/>
                  <a:moveTo>
                    <a:pt x="35" y="184"/>
                  </a:moveTo>
                  <a:cubicBezTo>
                    <a:pt x="35" y="184"/>
                    <a:pt x="36" y="183"/>
                    <a:pt x="35" y="183"/>
                  </a:cubicBezTo>
                  <a:cubicBezTo>
                    <a:pt x="35" y="183"/>
                    <a:pt x="34" y="184"/>
                    <a:pt x="35" y="184"/>
                  </a:cubicBezTo>
                  <a:close/>
                  <a:moveTo>
                    <a:pt x="58" y="185"/>
                  </a:moveTo>
                  <a:cubicBezTo>
                    <a:pt x="59" y="185"/>
                    <a:pt x="59" y="184"/>
                    <a:pt x="59" y="184"/>
                  </a:cubicBezTo>
                  <a:cubicBezTo>
                    <a:pt x="59" y="184"/>
                    <a:pt x="59" y="183"/>
                    <a:pt x="59" y="183"/>
                  </a:cubicBezTo>
                  <a:cubicBezTo>
                    <a:pt x="59" y="184"/>
                    <a:pt x="58" y="184"/>
                    <a:pt x="58" y="185"/>
                  </a:cubicBezTo>
                  <a:close/>
                  <a:moveTo>
                    <a:pt x="62" y="185"/>
                  </a:moveTo>
                  <a:cubicBezTo>
                    <a:pt x="62" y="185"/>
                    <a:pt x="62" y="184"/>
                    <a:pt x="62" y="184"/>
                  </a:cubicBezTo>
                  <a:cubicBezTo>
                    <a:pt x="62" y="184"/>
                    <a:pt x="62" y="184"/>
                    <a:pt x="62" y="184"/>
                  </a:cubicBezTo>
                  <a:cubicBezTo>
                    <a:pt x="61" y="184"/>
                    <a:pt x="61" y="185"/>
                    <a:pt x="62" y="185"/>
                  </a:cubicBezTo>
                  <a:close/>
                  <a:moveTo>
                    <a:pt x="33" y="185"/>
                  </a:moveTo>
                  <a:cubicBezTo>
                    <a:pt x="33" y="185"/>
                    <a:pt x="33" y="185"/>
                    <a:pt x="33" y="185"/>
                  </a:cubicBezTo>
                  <a:cubicBezTo>
                    <a:pt x="33" y="185"/>
                    <a:pt x="33" y="184"/>
                    <a:pt x="33" y="184"/>
                  </a:cubicBezTo>
                  <a:cubicBezTo>
                    <a:pt x="33" y="184"/>
                    <a:pt x="32" y="185"/>
                    <a:pt x="33" y="185"/>
                  </a:cubicBezTo>
                  <a:close/>
                  <a:moveTo>
                    <a:pt x="35" y="186"/>
                  </a:moveTo>
                  <a:cubicBezTo>
                    <a:pt x="36" y="185"/>
                    <a:pt x="36" y="184"/>
                    <a:pt x="36" y="184"/>
                  </a:cubicBezTo>
                  <a:cubicBezTo>
                    <a:pt x="36" y="184"/>
                    <a:pt x="35" y="185"/>
                    <a:pt x="35" y="186"/>
                  </a:cubicBezTo>
                  <a:close/>
                  <a:moveTo>
                    <a:pt x="60" y="187"/>
                  </a:moveTo>
                  <a:cubicBezTo>
                    <a:pt x="60" y="187"/>
                    <a:pt x="61" y="186"/>
                    <a:pt x="60" y="186"/>
                  </a:cubicBezTo>
                  <a:cubicBezTo>
                    <a:pt x="60" y="186"/>
                    <a:pt x="59" y="187"/>
                    <a:pt x="60" y="187"/>
                  </a:cubicBezTo>
                  <a:close/>
                  <a:moveTo>
                    <a:pt x="36" y="187"/>
                  </a:moveTo>
                  <a:cubicBezTo>
                    <a:pt x="36" y="187"/>
                    <a:pt x="36" y="188"/>
                    <a:pt x="37" y="188"/>
                  </a:cubicBezTo>
                  <a:cubicBezTo>
                    <a:pt x="37" y="187"/>
                    <a:pt x="37" y="186"/>
                    <a:pt x="36" y="186"/>
                  </a:cubicBezTo>
                  <a:cubicBezTo>
                    <a:pt x="36" y="187"/>
                    <a:pt x="36" y="187"/>
                    <a:pt x="36" y="187"/>
                  </a:cubicBezTo>
                  <a:close/>
                  <a:moveTo>
                    <a:pt x="57" y="188"/>
                  </a:moveTo>
                  <a:cubicBezTo>
                    <a:pt x="58" y="187"/>
                    <a:pt x="58" y="187"/>
                    <a:pt x="58" y="187"/>
                  </a:cubicBezTo>
                  <a:cubicBezTo>
                    <a:pt x="58" y="187"/>
                    <a:pt x="58" y="187"/>
                    <a:pt x="57" y="187"/>
                  </a:cubicBezTo>
                  <a:cubicBezTo>
                    <a:pt x="58" y="187"/>
                    <a:pt x="57" y="187"/>
                    <a:pt x="57" y="188"/>
                  </a:cubicBezTo>
                  <a:close/>
                  <a:moveTo>
                    <a:pt x="63" y="187"/>
                  </a:moveTo>
                  <a:cubicBezTo>
                    <a:pt x="63" y="187"/>
                    <a:pt x="63" y="187"/>
                    <a:pt x="63" y="187"/>
                  </a:cubicBezTo>
                  <a:cubicBezTo>
                    <a:pt x="63" y="187"/>
                    <a:pt x="63" y="188"/>
                    <a:pt x="63" y="187"/>
                  </a:cubicBezTo>
                  <a:close/>
                  <a:moveTo>
                    <a:pt x="34" y="188"/>
                  </a:moveTo>
                  <a:cubicBezTo>
                    <a:pt x="34" y="188"/>
                    <a:pt x="35" y="188"/>
                    <a:pt x="35" y="187"/>
                  </a:cubicBezTo>
                  <a:cubicBezTo>
                    <a:pt x="34" y="187"/>
                    <a:pt x="34" y="187"/>
                    <a:pt x="34" y="187"/>
                  </a:cubicBezTo>
                  <a:cubicBezTo>
                    <a:pt x="34" y="187"/>
                    <a:pt x="34" y="187"/>
                    <a:pt x="34" y="187"/>
                  </a:cubicBezTo>
                  <a:cubicBezTo>
                    <a:pt x="34" y="187"/>
                    <a:pt x="34" y="188"/>
                    <a:pt x="34" y="188"/>
                  </a:cubicBezTo>
                  <a:close/>
                  <a:moveTo>
                    <a:pt x="58" y="189"/>
                  </a:moveTo>
                  <a:cubicBezTo>
                    <a:pt x="58" y="189"/>
                    <a:pt x="59" y="189"/>
                    <a:pt x="59" y="188"/>
                  </a:cubicBezTo>
                  <a:cubicBezTo>
                    <a:pt x="58" y="188"/>
                    <a:pt x="58" y="188"/>
                    <a:pt x="58" y="189"/>
                  </a:cubicBezTo>
                  <a:close/>
                  <a:moveTo>
                    <a:pt x="60" y="189"/>
                  </a:moveTo>
                  <a:cubicBezTo>
                    <a:pt x="60" y="189"/>
                    <a:pt x="61" y="190"/>
                    <a:pt x="61" y="190"/>
                  </a:cubicBezTo>
                  <a:cubicBezTo>
                    <a:pt x="61" y="189"/>
                    <a:pt x="62" y="189"/>
                    <a:pt x="62" y="189"/>
                  </a:cubicBezTo>
                  <a:cubicBezTo>
                    <a:pt x="61" y="189"/>
                    <a:pt x="61" y="188"/>
                    <a:pt x="61" y="188"/>
                  </a:cubicBezTo>
                  <a:cubicBezTo>
                    <a:pt x="61" y="188"/>
                    <a:pt x="61" y="189"/>
                    <a:pt x="60" y="189"/>
                  </a:cubicBezTo>
                  <a:close/>
                  <a:moveTo>
                    <a:pt x="33" y="192"/>
                  </a:moveTo>
                  <a:cubicBezTo>
                    <a:pt x="33" y="191"/>
                    <a:pt x="34" y="189"/>
                    <a:pt x="33" y="189"/>
                  </a:cubicBezTo>
                  <a:cubicBezTo>
                    <a:pt x="32" y="190"/>
                    <a:pt x="33" y="190"/>
                    <a:pt x="33" y="192"/>
                  </a:cubicBezTo>
                  <a:close/>
                  <a:moveTo>
                    <a:pt x="36" y="190"/>
                  </a:moveTo>
                  <a:cubicBezTo>
                    <a:pt x="36" y="190"/>
                    <a:pt x="36" y="191"/>
                    <a:pt x="37" y="191"/>
                  </a:cubicBezTo>
                  <a:cubicBezTo>
                    <a:pt x="37" y="191"/>
                    <a:pt x="37" y="190"/>
                    <a:pt x="36" y="189"/>
                  </a:cubicBezTo>
                  <a:cubicBezTo>
                    <a:pt x="36" y="190"/>
                    <a:pt x="36" y="190"/>
                    <a:pt x="36" y="190"/>
                  </a:cubicBezTo>
                  <a:close/>
                  <a:moveTo>
                    <a:pt x="59" y="191"/>
                  </a:moveTo>
                  <a:cubicBezTo>
                    <a:pt x="60" y="192"/>
                    <a:pt x="60" y="190"/>
                    <a:pt x="59" y="190"/>
                  </a:cubicBezTo>
                  <a:cubicBezTo>
                    <a:pt x="59" y="190"/>
                    <a:pt x="59" y="190"/>
                    <a:pt x="59" y="191"/>
                  </a:cubicBezTo>
                  <a:close/>
                  <a:moveTo>
                    <a:pt x="38" y="196"/>
                  </a:moveTo>
                  <a:cubicBezTo>
                    <a:pt x="38" y="194"/>
                    <a:pt x="38" y="192"/>
                    <a:pt x="38" y="190"/>
                  </a:cubicBezTo>
                  <a:cubicBezTo>
                    <a:pt x="38" y="190"/>
                    <a:pt x="38" y="190"/>
                    <a:pt x="38" y="190"/>
                  </a:cubicBezTo>
                  <a:cubicBezTo>
                    <a:pt x="38" y="192"/>
                    <a:pt x="37" y="194"/>
                    <a:pt x="38" y="196"/>
                  </a:cubicBezTo>
                  <a:close/>
                  <a:moveTo>
                    <a:pt x="57" y="192"/>
                  </a:moveTo>
                  <a:cubicBezTo>
                    <a:pt x="57" y="191"/>
                    <a:pt x="58" y="191"/>
                    <a:pt x="58" y="191"/>
                  </a:cubicBezTo>
                  <a:cubicBezTo>
                    <a:pt x="57" y="191"/>
                    <a:pt x="57" y="191"/>
                    <a:pt x="57" y="192"/>
                  </a:cubicBezTo>
                  <a:close/>
                  <a:moveTo>
                    <a:pt x="60" y="193"/>
                  </a:moveTo>
                  <a:cubicBezTo>
                    <a:pt x="60" y="193"/>
                    <a:pt x="61" y="193"/>
                    <a:pt x="61" y="194"/>
                  </a:cubicBezTo>
                  <a:cubicBezTo>
                    <a:pt x="61" y="194"/>
                    <a:pt x="61" y="194"/>
                    <a:pt x="62" y="194"/>
                  </a:cubicBezTo>
                  <a:cubicBezTo>
                    <a:pt x="61" y="193"/>
                    <a:pt x="61" y="192"/>
                    <a:pt x="61" y="192"/>
                  </a:cubicBezTo>
                  <a:cubicBezTo>
                    <a:pt x="61" y="192"/>
                    <a:pt x="60" y="192"/>
                    <a:pt x="60" y="193"/>
                  </a:cubicBezTo>
                  <a:close/>
                  <a:moveTo>
                    <a:pt x="65" y="195"/>
                  </a:moveTo>
                  <a:cubicBezTo>
                    <a:pt x="64" y="194"/>
                    <a:pt x="65" y="193"/>
                    <a:pt x="64" y="192"/>
                  </a:cubicBezTo>
                  <a:cubicBezTo>
                    <a:pt x="64" y="193"/>
                    <a:pt x="64" y="195"/>
                    <a:pt x="65" y="195"/>
                  </a:cubicBezTo>
                  <a:close/>
                  <a:moveTo>
                    <a:pt x="34" y="195"/>
                  </a:moveTo>
                  <a:cubicBezTo>
                    <a:pt x="34" y="194"/>
                    <a:pt x="35" y="194"/>
                    <a:pt x="35" y="193"/>
                  </a:cubicBezTo>
                  <a:cubicBezTo>
                    <a:pt x="35" y="194"/>
                    <a:pt x="34" y="194"/>
                    <a:pt x="34" y="195"/>
                  </a:cubicBezTo>
                  <a:close/>
                  <a:moveTo>
                    <a:pt x="58" y="194"/>
                  </a:moveTo>
                  <a:cubicBezTo>
                    <a:pt x="58" y="194"/>
                    <a:pt x="58" y="193"/>
                    <a:pt x="59" y="193"/>
                  </a:cubicBezTo>
                  <a:cubicBezTo>
                    <a:pt x="58" y="193"/>
                    <a:pt x="58" y="194"/>
                    <a:pt x="58" y="194"/>
                  </a:cubicBezTo>
                  <a:close/>
                  <a:moveTo>
                    <a:pt x="59" y="196"/>
                  </a:moveTo>
                  <a:cubicBezTo>
                    <a:pt x="59" y="196"/>
                    <a:pt x="60" y="196"/>
                    <a:pt x="60" y="196"/>
                  </a:cubicBezTo>
                  <a:cubicBezTo>
                    <a:pt x="60" y="195"/>
                    <a:pt x="60" y="194"/>
                    <a:pt x="59" y="194"/>
                  </a:cubicBezTo>
                  <a:cubicBezTo>
                    <a:pt x="58" y="195"/>
                    <a:pt x="58" y="195"/>
                    <a:pt x="59" y="196"/>
                  </a:cubicBezTo>
                  <a:close/>
                  <a:moveTo>
                    <a:pt x="35" y="196"/>
                  </a:moveTo>
                  <a:cubicBezTo>
                    <a:pt x="35" y="196"/>
                    <a:pt x="35" y="195"/>
                    <a:pt x="35" y="194"/>
                  </a:cubicBezTo>
                  <a:cubicBezTo>
                    <a:pt x="35" y="194"/>
                    <a:pt x="35" y="194"/>
                    <a:pt x="35" y="194"/>
                  </a:cubicBezTo>
                  <a:cubicBezTo>
                    <a:pt x="35" y="195"/>
                    <a:pt x="34" y="196"/>
                    <a:pt x="35" y="196"/>
                  </a:cubicBezTo>
                  <a:close/>
                  <a:moveTo>
                    <a:pt x="37" y="196"/>
                  </a:moveTo>
                  <a:cubicBezTo>
                    <a:pt x="37" y="196"/>
                    <a:pt x="37" y="195"/>
                    <a:pt x="36" y="195"/>
                  </a:cubicBezTo>
                  <a:cubicBezTo>
                    <a:pt x="36" y="195"/>
                    <a:pt x="36" y="196"/>
                    <a:pt x="37" y="196"/>
                  </a:cubicBezTo>
                  <a:close/>
                  <a:moveTo>
                    <a:pt x="59" y="196"/>
                  </a:moveTo>
                  <a:cubicBezTo>
                    <a:pt x="59" y="197"/>
                    <a:pt x="59" y="197"/>
                    <a:pt x="59" y="197"/>
                  </a:cubicBezTo>
                  <a:cubicBezTo>
                    <a:pt x="60" y="197"/>
                    <a:pt x="60" y="196"/>
                    <a:pt x="60" y="196"/>
                  </a:cubicBezTo>
                  <a:cubicBezTo>
                    <a:pt x="60" y="196"/>
                    <a:pt x="59" y="196"/>
                    <a:pt x="59" y="196"/>
                  </a:cubicBezTo>
                  <a:close/>
                  <a:moveTo>
                    <a:pt x="58" y="197"/>
                  </a:moveTo>
                  <a:cubicBezTo>
                    <a:pt x="58" y="197"/>
                    <a:pt x="58" y="196"/>
                    <a:pt x="58" y="196"/>
                  </a:cubicBezTo>
                  <a:cubicBezTo>
                    <a:pt x="57" y="196"/>
                    <a:pt x="57" y="197"/>
                    <a:pt x="58" y="197"/>
                  </a:cubicBezTo>
                  <a:close/>
                  <a:moveTo>
                    <a:pt x="33" y="197"/>
                  </a:moveTo>
                  <a:cubicBezTo>
                    <a:pt x="33" y="197"/>
                    <a:pt x="33" y="196"/>
                    <a:pt x="33" y="196"/>
                  </a:cubicBezTo>
                  <a:cubicBezTo>
                    <a:pt x="33" y="196"/>
                    <a:pt x="33" y="197"/>
                    <a:pt x="33" y="197"/>
                  </a:cubicBezTo>
                  <a:close/>
                  <a:moveTo>
                    <a:pt x="35" y="197"/>
                  </a:moveTo>
                  <a:cubicBezTo>
                    <a:pt x="36" y="198"/>
                    <a:pt x="36" y="197"/>
                    <a:pt x="36" y="197"/>
                  </a:cubicBezTo>
                  <a:cubicBezTo>
                    <a:pt x="36" y="197"/>
                    <a:pt x="36" y="197"/>
                    <a:pt x="36" y="196"/>
                  </a:cubicBezTo>
                  <a:cubicBezTo>
                    <a:pt x="36" y="197"/>
                    <a:pt x="35" y="197"/>
                    <a:pt x="35" y="197"/>
                  </a:cubicBezTo>
                  <a:close/>
                  <a:moveTo>
                    <a:pt x="59" y="198"/>
                  </a:moveTo>
                  <a:cubicBezTo>
                    <a:pt x="59" y="198"/>
                    <a:pt x="59" y="197"/>
                    <a:pt x="58" y="197"/>
                  </a:cubicBezTo>
                  <a:cubicBezTo>
                    <a:pt x="58" y="198"/>
                    <a:pt x="58" y="198"/>
                    <a:pt x="59" y="198"/>
                  </a:cubicBezTo>
                  <a:close/>
                  <a:moveTo>
                    <a:pt x="64" y="198"/>
                  </a:moveTo>
                  <a:cubicBezTo>
                    <a:pt x="64" y="199"/>
                    <a:pt x="64" y="199"/>
                    <a:pt x="65" y="199"/>
                  </a:cubicBezTo>
                  <a:cubicBezTo>
                    <a:pt x="64" y="198"/>
                    <a:pt x="64" y="198"/>
                    <a:pt x="64" y="197"/>
                  </a:cubicBezTo>
                  <a:cubicBezTo>
                    <a:pt x="64" y="198"/>
                    <a:pt x="63" y="198"/>
                    <a:pt x="64" y="198"/>
                  </a:cubicBezTo>
                  <a:close/>
                  <a:moveTo>
                    <a:pt x="33" y="198"/>
                  </a:moveTo>
                  <a:cubicBezTo>
                    <a:pt x="34" y="198"/>
                    <a:pt x="34" y="198"/>
                    <a:pt x="33" y="198"/>
                  </a:cubicBezTo>
                  <a:cubicBezTo>
                    <a:pt x="33" y="198"/>
                    <a:pt x="33" y="198"/>
                    <a:pt x="33" y="198"/>
                  </a:cubicBezTo>
                  <a:close/>
                  <a:moveTo>
                    <a:pt x="60" y="199"/>
                  </a:moveTo>
                  <a:cubicBezTo>
                    <a:pt x="61" y="199"/>
                    <a:pt x="60" y="200"/>
                    <a:pt x="61" y="200"/>
                  </a:cubicBezTo>
                  <a:cubicBezTo>
                    <a:pt x="61" y="199"/>
                    <a:pt x="61" y="199"/>
                    <a:pt x="62" y="199"/>
                  </a:cubicBezTo>
                  <a:cubicBezTo>
                    <a:pt x="61" y="199"/>
                    <a:pt x="61" y="198"/>
                    <a:pt x="61" y="198"/>
                  </a:cubicBezTo>
                  <a:cubicBezTo>
                    <a:pt x="61" y="198"/>
                    <a:pt x="60" y="199"/>
                    <a:pt x="60" y="199"/>
                  </a:cubicBezTo>
                  <a:close/>
                  <a:moveTo>
                    <a:pt x="57" y="199"/>
                  </a:moveTo>
                  <a:cubicBezTo>
                    <a:pt x="58" y="200"/>
                    <a:pt x="58" y="199"/>
                    <a:pt x="58" y="199"/>
                  </a:cubicBezTo>
                  <a:cubicBezTo>
                    <a:pt x="58" y="199"/>
                    <a:pt x="58" y="199"/>
                    <a:pt x="58" y="198"/>
                  </a:cubicBezTo>
                  <a:cubicBezTo>
                    <a:pt x="57" y="198"/>
                    <a:pt x="57" y="198"/>
                    <a:pt x="57" y="198"/>
                  </a:cubicBezTo>
                  <a:cubicBezTo>
                    <a:pt x="57" y="199"/>
                    <a:pt x="57" y="199"/>
                    <a:pt x="57" y="199"/>
                  </a:cubicBezTo>
                  <a:close/>
                  <a:moveTo>
                    <a:pt x="34" y="200"/>
                  </a:moveTo>
                  <a:cubicBezTo>
                    <a:pt x="34" y="200"/>
                    <a:pt x="34" y="199"/>
                    <a:pt x="34" y="199"/>
                  </a:cubicBezTo>
                  <a:cubicBezTo>
                    <a:pt x="34" y="199"/>
                    <a:pt x="34" y="200"/>
                    <a:pt x="34" y="200"/>
                  </a:cubicBezTo>
                  <a:close/>
                  <a:moveTo>
                    <a:pt x="35" y="200"/>
                  </a:moveTo>
                  <a:cubicBezTo>
                    <a:pt x="35" y="200"/>
                    <a:pt x="36" y="199"/>
                    <a:pt x="35" y="199"/>
                  </a:cubicBezTo>
                  <a:cubicBezTo>
                    <a:pt x="35" y="199"/>
                    <a:pt x="35" y="200"/>
                    <a:pt x="35" y="200"/>
                  </a:cubicBezTo>
                  <a:close/>
                  <a:moveTo>
                    <a:pt x="63" y="200"/>
                  </a:moveTo>
                  <a:cubicBezTo>
                    <a:pt x="64" y="200"/>
                    <a:pt x="63" y="199"/>
                    <a:pt x="63" y="199"/>
                  </a:cubicBezTo>
                  <a:cubicBezTo>
                    <a:pt x="63" y="200"/>
                    <a:pt x="63" y="200"/>
                    <a:pt x="63" y="200"/>
                  </a:cubicBezTo>
                  <a:close/>
                  <a:moveTo>
                    <a:pt x="61" y="201"/>
                  </a:moveTo>
                  <a:cubicBezTo>
                    <a:pt x="61" y="201"/>
                    <a:pt x="62" y="201"/>
                    <a:pt x="62" y="201"/>
                  </a:cubicBezTo>
                  <a:cubicBezTo>
                    <a:pt x="62" y="201"/>
                    <a:pt x="62" y="201"/>
                    <a:pt x="63" y="201"/>
                  </a:cubicBezTo>
                  <a:cubicBezTo>
                    <a:pt x="62" y="200"/>
                    <a:pt x="62" y="200"/>
                    <a:pt x="61" y="201"/>
                  </a:cubicBezTo>
                  <a:close/>
                  <a:moveTo>
                    <a:pt x="30" y="208"/>
                  </a:moveTo>
                  <a:cubicBezTo>
                    <a:pt x="31" y="208"/>
                    <a:pt x="31" y="209"/>
                    <a:pt x="31" y="209"/>
                  </a:cubicBezTo>
                  <a:cubicBezTo>
                    <a:pt x="31" y="207"/>
                    <a:pt x="32" y="206"/>
                    <a:pt x="32" y="205"/>
                  </a:cubicBezTo>
                  <a:cubicBezTo>
                    <a:pt x="32" y="205"/>
                    <a:pt x="32" y="205"/>
                    <a:pt x="31" y="205"/>
                  </a:cubicBezTo>
                  <a:cubicBezTo>
                    <a:pt x="30" y="204"/>
                    <a:pt x="32" y="202"/>
                    <a:pt x="32" y="200"/>
                  </a:cubicBezTo>
                  <a:cubicBezTo>
                    <a:pt x="32" y="200"/>
                    <a:pt x="32" y="200"/>
                    <a:pt x="32" y="200"/>
                  </a:cubicBezTo>
                  <a:cubicBezTo>
                    <a:pt x="30" y="202"/>
                    <a:pt x="30" y="205"/>
                    <a:pt x="30" y="208"/>
                  </a:cubicBezTo>
                  <a:close/>
                  <a:moveTo>
                    <a:pt x="57" y="201"/>
                  </a:moveTo>
                  <a:cubicBezTo>
                    <a:pt x="58" y="202"/>
                    <a:pt x="57" y="202"/>
                    <a:pt x="58" y="203"/>
                  </a:cubicBezTo>
                  <a:cubicBezTo>
                    <a:pt x="59" y="203"/>
                    <a:pt x="59" y="202"/>
                    <a:pt x="59" y="202"/>
                  </a:cubicBezTo>
                  <a:cubicBezTo>
                    <a:pt x="59" y="201"/>
                    <a:pt x="59" y="201"/>
                    <a:pt x="59" y="200"/>
                  </a:cubicBezTo>
                  <a:cubicBezTo>
                    <a:pt x="58" y="201"/>
                    <a:pt x="58" y="201"/>
                    <a:pt x="57" y="201"/>
                  </a:cubicBezTo>
                  <a:close/>
                  <a:moveTo>
                    <a:pt x="36" y="203"/>
                  </a:moveTo>
                  <a:cubicBezTo>
                    <a:pt x="36" y="202"/>
                    <a:pt x="36" y="201"/>
                    <a:pt x="36" y="201"/>
                  </a:cubicBezTo>
                  <a:cubicBezTo>
                    <a:pt x="36" y="201"/>
                    <a:pt x="36" y="201"/>
                    <a:pt x="36" y="201"/>
                  </a:cubicBezTo>
                  <a:cubicBezTo>
                    <a:pt x="36" y="201"/>
                    <a:pt x="36" y="202"/>
                    <a:pt x="36" y="203"/>
                  </a:cubicBezTo>
                  <a:close/>
                  <a:moveTo>
                    <a:pt x="63" y="202"/>
                  </a:moveTo>
                  <a:cubicBezTo>
                    <a:pt x="64" y="202"/>
                    <a:pt x="64" y="202"/>
                    <a:pt x="64" y="203"/>
                  </a:cubicBezTo>
                  <a:cubicBezTo>
                    <a:pt x="64" y="202"/>
                    <a:pt x="65" y="203"/>
                    <a:pt x="65" y="203"/>
                  </a:cubicBezTo>
                  <a:cubicBezTo>
                    <a:pt x="65" y="201"/>
                    <a:pt x="64" y="200"/>
                    <a:pt x="63" y="202"/>
                  </a:cubicBezTo>
                  <a:close/>
                  <a:moveTo>
                    <a:pt x="61" y="202"/>
                  </a:moveTo>
                  <a:cubicBezTo>
                    <a:pt x="61" y="202"/>
                    <a:pt x="61" y="201"/>
                    <a:pt x="60" y="202"/>
                  </a:cubicBezTo>
                  <a:cubicBezTo>
                    <a:pt x="61" y="202"/>
                    <a:pt x="60" y="202"/>
                    <a:pt x="61" y="202"/>
                  </a:cubicBezTo>
                  <a:close/>
                  <a:moveTo>
                    <a:pt x="59" y="204"/>
                  </a:moveTo>
                  <a:cubicBezTo>
                    <a:pt x="59" y="204"/>
                    <a:pt x="59" y="204"/>
                    <a:pt x="59" y="204"/>
                  </a:cubicBezTo>
                  <a:cubicBezTo>
                    <a:pt x="60" y="204"/>
                    <a:pt x="60" y="204"/>
                    <a:pt x="60" y="203"/>
                  </a:cubicBezTo>
                  <a:cubicBezTo>
                    <a:pt x="60" y="203"/>
                    <a:pt x="60" y="203"/>
                    <a:pt x="60" y="203"/>
                  </a:cubicBezTo>
                  <a:cubicBezTo>
                    <a:pt x="59" y="203"/>
                    <a:pt x="59" y="203"/>
                    <a:pt x="59" y="204"/>
                  </a:cubicBezTo>
                  <a:close/>
                  <a:moveTo>
                    <a:pt x="61" y="204"/>
                  </a:moveTo>
                  <a:cubicBezTo>
                    <a:pt x="61" y="204"/>
                    <a:pt x="62" y="204"/>
                    <a:pt x="62" y="204"/>
                  </a:cubicBezTo>
                  <a:cubicBezTo>
                    <a:pt x="62" y="204"/>
                    <a:pt x="62" y="204"/>
                    <a:pt x="62" y="204"/>
                  </a:cubicBezTo>
                  <a:cubicBezTo>
                    <a:pt x="62" y="204"/>
                    <a:pt x="62" y="203"/>
                    <a:pt x="62" y="203"/>
                  </a:cubicBezTo>
                  <a:cubicBezTo>
                    <a:pt x="62" y="203"/>
                    <a:pt x="62" y="204"/>
                    <a:pt x="61" y="204"/>
                  </a:cubicBezTo>
                  <a:close/>
                  <a:moveTo>
                    <a:pt x="35" y="205"/>
                  </a:moveTo>
                  <a:cubicBezTo>
                    <a:pt x="35" y="204"/>
                    <a:pt x="35" y="204"/>
                    <a:pt x="35" y="204"/>
                  </a:cubicBezTo>
                  <a:cubicBezTo>
                    <a:pt x="34" y="204"/>
                    <a:pt x="35" y="205"/>
                    <a:pt x="35" y="205"/>
                  </a:cubicBezTo>
                  <a:close/>
                  <a:moveTo>
                    <a:pt x="62" y="205"/>
                  </a:moveTo>
                  <a:cubicBezTo>
                    <a:pt x="62" y="205"/>
                    <a:pt x="62" y="206"/>
                    <a:pt x="63" y="206"/>
                  </a:cubicBezTo>
                  <a:cubicBezTo>
                    <a:pt x="63" y="205"/>
                    <a:pt x="63" y="205"/>
                    <a:pt x="63" y="205"/>
                  </a:cubicBezTo>
                  <a:cubicBezTo>
                    <a:pt x="63" y="205"/>
                    <a:pt x="63" y="205"/>
                    <a:pt x="63" y="204"/>
                  </a:cubicBezTo>
                  <a:cubicBezTo>
                    <a:pt x="63" y="205"/>
                    <a:pt x="63" y="205"/>
                    <a:pt x="62" y="205"/>
                  </a:cubicBezTo>
                  <a:close/>
                  <a:moveTo>
                    <a:pt x="61" y="205"/>
                  </a:moveTo>
                  <a:cubicBezTo>
                    <a:pt x="59" y="206"/>
                    <a:pt x="62" y="206"/>
                    <a:pt x="61" y="205"/>
                  </a:cubicBezTo>
                  <a:close/>
                  <a:moveTo>
                    <a:pt x="64" y="206"/>
                  </a:moveTo>
                  <a:cubicBezTo>
                    <a:pt x="64" y="207"/>
                    <a:pt x="65" y="207"/>
                    <a:pt x="65" y="208"/>
                  </a:cubicBezTo>
                  <a:cubicBezTo>
                    <a:pt x="65" y="207"/>
                    <a:pt x="65" y="206"/>
                    <a:pt x="65" y="205"/>
                  </a:cubicBezTo>
                  <a:cubicBezTo>
                    <a:pt x="64" y="205"/>
                    <a:pt x="64" y="206"/>
                    <a:pt x="64" y="206"/>
                  </a:cubicBezTo>
                  <a:close/>
                  <a:moveTo>
                    <a:pt x="34" y="206"/>
                  </a:moveTo>
                  <a:cubicBezTo>
                    <a:pt x="34" y="206"/>
                    <a:pt x="35" y="205"/>
                    <a:pt x="35" y="205"/>
                  </a:cubicBezTo>
                  <a:cubicBezTo>
                    <a:pt x="35" y="205"/>
                    <a:pt x="35" y="205"/>
                    <a:pt x="34" y="205"/>
                  </a:cubicBezTo>
                  <a:cubicBezTo>
                    <a:pt x="34" y="205"/>
                    <a:pt x="34" y="205"/>
                    <a:pt x="34" y="205"/>
                  </a:cubicBezTo>
                  <a:cubicBezTo>
                    <a:pt x="34" y="205"/>
                    <a:pt x="34" y="206"/>
                    <a:pt x="34" y="206"/>
                  </a:cubicBezTo>
                  <a:close/>
                  <a:moveTo>
                    <a:pt x="61" y="206"/>
                  </a:moveTo>
                  <a:cubicBezTo>
                    <a:pt x="61" y="207"/>
                    <a:pt x="61" y="207"/>
                    <a:pt x="62" y="207"/>
                  </a:cubicBezTo>
                  <a:cubicBezTo>
                    <a:pt x="62" y="207"/>
                    <a:pt x="61" y="207"/>
                    <a:pt x="62" y="206"/>
                  </a:cubicBezTo>
                  <a:cubicBezTo>
                    <a:pt x="61" y="206"/>
                    <a:pt x="61" y="206"/>
                    <a:pt x="61" y="206"/>
                  </a:cubicBezTo>
                  <a:close/>
                  <a:moveTo>
                    <a:pt x="58" y="208"/>
                  </a:moveTo>
                  <a:cubicBezTo>
                    <a:pt x="59" y="208"/>
                    <a:pt x="59" y="207"/>
                    <a:pt x="60" y="207"/>
                  </a:cubicBezTo>
                  <a:cubicBezTo>
                    <a:pt x="59" y="207"/>
                    <a:pt x="59" y="207"/>
                    <a:pt x="59" y="206"/>
                  </a:cubicBezTo>
                  <a:cubicBezTo>
                    <a:pt x="59" y="207"/>
                    <a:pt x="58" y="207"/>
                    <a:pt x="58" y="208"/>
                  </a:cubicBezTo>
                  <a:close/>
                  <a:moveTo>
                    <a:pt x="63" y="207"/>
                  </a:moveTo>
                  <a:cubicBezTo>
                    <a:pt x="63" y="207"/>
                    <a:pt x="64" y="208"/>
                    <a:pt x="64" y="208"/>
                  </a:cubicBezTo>
                  <a:cubicBezTo>
                    <a:pt x="64" y="208"/>
                    <a:pt x="64" y="207"/>
                    <a:pt x="63" y="206"/>
                  </a:cubicBezTo>
                  <a:cubicBezTo>
                    <a:pt x="63" y="207"/>
                    <a:pt x="63" y="207"/>
                    <a:pt x="63" y="207"/>
                  </a:cubicBezTo>
                  <a:close/>
                  <a:moveTo>
                    <a:pt x="36" y="208"/>
                  </a:moveTo>
                  <a:cubicBezTo>
                    <a:pt x="36" y="207"/>
                    <a:pt x="37" y="207"/>
                    <a:pt x="36" y="207"/>
                  </a:cubicBezTo>
                  <a:cubicBezTo>
                    <a:pt x="36" y="207"/>
                    <a:pt x="36" y="208"/>
                    <a:pt x="36" y="208"/>
                  </a:cubicBezTo>
                  <a:close/>
                  <a:moveTo>
                    <a:pt x="62" y="208"/>
                  </a:moveTo>
                  <a:cubicBezTo>
                    <a:pt x="62" y="209"/>
                    <a:pt x="62" y="209"/>
                    <a:pt x="63" y="210"/>
                  </a:cubicBezTo>
                  <a:cubicBezTo>
                    <a:pt x="63" y="209"/>
                    <a:pt x="63" y="209"/>
                    <a:pt x="63" y="209"/>
                  </a:cubicBezTo>
                  <a:cubicBezTo>
                    <a:pt x="63" y="209"/>
                    <a:pt x="63" y="208"/>
                    <a:pt x="62" y="208"/>
                  </a:cubicBezTo>
                  <a:cubicBezTo>
                    <a:pt x="62" y="208"/>
                    <a:pt x="62" y="208"/>
                    <a:pt x="62" y="208"/>
                  </a:cubicBezTo>
                  <a:close/>
                  <a:moveTo>
                    <a:pt x="61" y="211"/>
                  </a:moveTo>
                  <a:cubicBezTo>
                    <a:pt x="61" y="211"/>
                    <a:pt x="61" y="211"/>
                    <a:pt x="61" y="211"/>
                  </a:cubicBezTo>
                  <a:cubicBezTo>
                    <a:pt x="61" y="209"/>
                    <a:pt x="60" y="210"/>
                    <a:pt x="61" y="211"/>
                  </a:cubicBezTo>
                  <a:close/>
                  <a:moveTo>
                    <a:pt x="32" y="212"/>
                  </a:moveTo>
                  <a:cubicBezTo>
                    <a:pt x="32" y="211"/>
                    <a:pt x="33" y="210"/>
                    <a:pt x="32" y="210"/>
                  </a:cubicBezTo>
                  <a:cubicBezTo>
                    <a:pt x="32" y="210"/>
                    <a:pt x="31" y="210"/>
                    <a:pt x="31" y="210"/>
                  </a:cubicBezTo>
                  <a:cubicBezTo>
                    <a:pt x="31" y="211"/>
                    <a:pt x="31" y="211"/>
                    <a:pt x="32" y="212"/>
                  </a:cubicBezTo>
                  <a:close/>
                  <a:moveTo>
                    <a:pt x="36" y="214"/>
                  </a:moveTo>
                  <a:cubicBezTo>
                    <a:pt x="36" y="212"/>
                    <a:pt x="35" y="211"/>
                    <a:pt x="34" y="210"/>
                  </a:cubicBezTo>
                  <a:cubicBezTo>
                    <a:pt x="34" y="211"/>
                    <a:pt x="35" y="212"/>
                    <a:pt x="36" y="214"/>
                  </a:cubicBezTo>
                  <a:close/>
                  <a:moveTo>
                    <a:pt x="30" y="216"/>
                  </a:moveTo>
                  <a:cubicBezTo>
                    <a:pt x="28" y="216"/>
                    <a:pt x="27" y="218"/>
                    <a:pt x="27" y="219"/>
                  </a:cubicBezTo>
                  <a:cubicBezTo>
                    <a:pt x="29" y="218"/>
                    <a:pt x="30" y="216"/>
                    <a:pt x="32" y="214"/>
                  </a:cubicBezTo>
                  <a:cubicBezTo>
                    <a:pt x="31" y="213"/>
                    <a:pt x="31" y="211"/>
                    <a:pt x="30" y="210"/>
                  </a:cubicBezTo>
                  <a:cubicBezTo>
                    <a:pt x="30" y="212"/>
                    <a:pt x="30" y="214"/>
                    <a:pt x="30" y="216"/>
                  </a:cubicBezTo>
                  <a:close/>
                  <a:moveTo>
                    <a:pt x="65" y="211"/>
                  </a:moveTo>
                  <a:cubicBezTo>
                    <a:pt x="65" y="211"/>
                    <a:pt x="65" y="212"/>
                    <a:pt x="66" y="213"/>
                  </a:cubicBezTo>
                  <a:cubicBezTo>
                    <a:pt x="66" y="212"/>
                    <a:pt x="66" y="211"/>
                    <a:pt x="65" y="211"/>
                  </a:cubicBezTo>
                  <a:cubicBezTo>
                    <a:pt x="65" y="211"/>
                    <a:pt x="65" y="211"/>
                    <a:pt x="65" y="211"/>
                  </a:cubicBezTo>
                  <a:close/>
                  <a:moveTo>
                    <a:pt x="65" y="213"/>
                  </a:moveTo>
                  <a:cubicBezTo>
                    <a:pt x="65" y="213"/>
                    <a:pt x="65" y="213"/>
                    <a:pt x="66" y="213"/>
                  </a:cubicBezTo>
                  <a:cubicBezTo>
                    <a:pt x="66" y="213"/>
                    <a:pt x="65" y="213"/>
                    <a:pt x="65" y="212"/>
                  </a:cubicBezTo>
                  <a:cubicBezTo>
                    <a:pt x="65" y="212"/>
                    <a:pt x="65" y="212"/>
                    <a:pt x="65" y="213"/>
                  </a:cubicBezTo>
                  <a:close/>
                  <a:moveTo>
                    <a:pt x="64" y="211"/>
                  </a:moveTo>
                  <a:cubicBezTo>
                    <a:pt x="63" y="212"/>
                    <a:pt x="64" y="212"/>
                    <a:pt x="65" y="213"/>
                  </a:cubicBezTo>
                  <a:cubicBezTo>
                    <a:pt x="64" y="212"/>
                    <a:pt x="64" y="211"/>
                    <a:pt x="64" y="211"/>
                  </a:cubicBezTo>
                  <a:close/>
                  <a:moveTo>
                    <a:pt x="33" y="215"/>
                  </a:moveTo>
                  <a:cubicBezTo>
                    <a:pt x="34" y="215"/>
                    <a:pt x="35" y="216"/>
                    <a:pt x="36" y="215"/>
                  </a:cubicBezTo>
                  <a:cubicBezTo>
                    <a:pt x="35" y="214"/>
                    <a:pt x="35" y="212"/>
                    <a:pt x="33" y="211"/>
                  </a:cubicBezTo>
                  <a:cubicBezTo>
                    <a:pt x="33" y="212"/>
                    <a:pt x="33" y="213"/>
                    <a:pt x="33" y="215"/>
                  </a:cubicBezTo>
                  <a:close/>
                  <a:moveTo>
                    <a:pt x="58" y="213"/>
                  </a:moveTo>
                  <a:cubicBezTo>
                    <a:pt x="59" y="213"/>
                    <a:pt x="59" y="213"/>
                    <a:pt x="59" y="212"/>
                  </a:cubicBezTo>
                  <a:cubicBezTo>
                    <a:pt x="59" y="211"/>
                    <a:pt x="58" y="212"/>
                    <a:pt x="58" y="213"/>
                  </a:cubicBezTo>
                  <a:close/>
                  <a:moveTo>
                    <a:pt x="62" y="214"/>
                  </a:moveTo>
                  <a:cubicBezTo>
                    <a:pt x="62" y="215"/>
                    <a:pt x="63" y="215"/>
                    <a:pt x="63" y="215"/>
                  </a:cubicBezTo>
                  <a:cubicBezTo>
                    <a:pt x="63" y="214"/>
                    <a:pt x="63" y="214"/>
                    <a:pt x="62" y="214"/>
                  </a:cubicBezTo>
                  <a:cubicBezTo>
                    <a:pt x="62" y="214"/>
                    <a:pt x="62" y="214"/>
                    <a:pt x="62" y="214"/>
                  </a:cubicBezTo>
                  <a:close/>
                  <a:moveTo>
                    <a:pt x="59" y="215"/>
                  </a:moveTo>
                  <a:cubicBezTo>
                    <a:pt x="59" y="215"/>
                    <a:pt x="59" y="214"/>
                    <a:pt x="59" y="214"/>
                  </a:cubicBezTo>
                  <a:cubicBezTo>
                    <a:pt x="59" y="214"/>
                    <a:pt x="59" y="214"/>
                    <a:pt x="59" y="215"/>
                  </a:cubicBezTo>
                  <a:close/>
                  <a:moveTo>
                    <a:pt x="64" y="216"/>
                  </a:moveTo>
                  <a:cubicBezTo>
                    <a:pt x="65" y="216"/>
                    <a:pt x="65" y="216"/>
                    <a:pt x="65" y="216"/>
                  </a:cubicBezTo>
                  <a:cubicBezTo>
                    <a:pt x="64" y="215"/>
                    <a:pt x="64" y="214"/>
                    <a:pt x="64" y="214"/>
                  </a:cubicBezTo>
                  <a:cubicBezTo>
                    <a:pt x="64" y="215"/>
                    <a:pt x="64" y="215"/>
                    <a:pt x="64" y="216"/>
                  </a:cubicBezTo>
                  <a:close/>
                  <a:moveTo>
                    <a:pt x="59" y="216"/>
                  </a:moveTo>
                  <a:cubicBezTo>
                    <a:pt x="59" y="216"/>
                    <a:pt x="58" y="215"/>
                    <a:pt x="57" y="215"/>
                  </a:cubicBezTo>
                  <a:cubicBezTo>
                    <a:pt x="57" y="215"/>
                    <a:pt x="56" y="216"/>
                    <a:pt x="56" y="217"/>
                  </a:cubicBezTo>
                  <a:cubicBezTo>
                    <a:pt x="57" y="218"/>
                    <a:pt x="59" y="217"/>
                    <a:pt x="59" y="216"/>
                  </a:cubicBezTo>
                  <a:close/>
                  <a:moveTo>
                    <a:pt x="60" y="217"/>
                  </a:moveTo>
                  <a:cubicBezTo>
                    <a:pt x="61" y="216"/>
                    <a:pt x="61" y="216"/>
                    <a:pt x="61" y="216"/>
                  </a:cubicBezTo>
                  <a:cubicBezTo>
                    <a:pt x="61" y="216"/>
                    <a:pt x="61" y="216"/>
                    <a:pt x="60" y="217"/>
                  </a:cubicBezTo>
                  <a:close/>
                  <a:moveTo>
                    <a:pt x="37" y="217"/>
                  </a:moveTo>
                  <a:cubicBezTo>
                    <a:pt x="37" y="217"/>
                    <a:pt x="37" y="216"/>
                    <a:pt x="36" y="216"/>
                  </a:cubicBezTo>
                  <a:cubicBezTo>
                    <a:pt x="37" y="216"/>
                    <a:pt x="37" y="217"/>
                    <a:pt x="37" y="217"/>
                  </a:cubicBezTo>
                  <a:close/>
                  <a:moveTo>
                    <a:pt x="31" y="218"/>
                  </a:moveTo>
                  <a:cubicBezTo>
                    <a:pt x="32" y="219"/>
                    <a:pt x="32" y="217"/>
                    <a:pt x="33" y="218"/>
                  </a:cubicBezTo>
                  <a:cubicBezTo>
                    <a:pt x="32" y="217"/>
                    <a:pt x="33" y="217"/>
                    <a:pt x="33" y="217"/>
                  </a:cubicBezTo>
                  <a:cubicBezTo>
                    <a:pt x="32" y="217"/>
                    <a:pt x="30" y="217"/>
                    <a:pt x="31" y="218"/>
                  </a:cubicBezTo>
                  <a:close/>
                  <a:moveTo>
                    <a:pt x="65" y="217"/>
                  </a:moveTo>
                  <a:cubicBezTo>
                    <a:pt x="65" y="217"/>
                    <a:pt x="66" y="217"/>
                    <a:pt x="66" y="217"/>
                  </a:cubicBezTo>
                  <a:cubicBezTo>
                    <a:pt x="66" y="217"/>
                    <a:pt x="66" y="217"/>
                    <a:pt x="66" y="217"/>
                  </a:cubicBezTo>
                  <a:cubicBezTo>
                    <a:pt x="65" y="217"/>
                    <a:pt x="65" y="217"/>
                    <a:pt x="65" y="217"/>
                  </a:cubicBezTo>
                  <a:close/>
                  <a:moveTo>
                    <a:pt x="68" y="218"/>
                  </a:moveTo>
                  <a:cubicBezTo>
                    <a:pt x="68" y="217"/>
                    <a:pt x="68" y="217"/>
                    <a:pt x="68" y="217"/>
                  </a:cubicBezTo>
                  <a:cubicBezTo>
                    <a:pt x="68" y="217"/>
                    <a:pt x="67" y="216"/>
                    <a:pt x="67" y="217"/>
                  </a:cubicBezTo>
                  <a:cubicBezTo>
                    <a:pt x="67" y="217"/>
                    <a:pt x="67" y="218"/>
                    <a:pt x="68" y="218"/>
                  </a:cubicBezTo>
                  <a:close/>
                  <a:moveTo>
                    <a:pt x="36" y="218"/>
                  </a:moveTo>
                  <a:cubicBezTo>
                    <a:pt x="36" y="218"/>
                    <a:pt x="35" y="217"/>
                    <a:pt x="35" y="217"/>
                  </a:cubicBezTo>
                  <a:cubicBezTo>
                    <a:pt x="35" y="217"/>
                    <a:pt x="35" y="218"/>
                    <a:pt x="36" y="218"/>
                  </a:cubicBezTo>
                  <a:close/>
                  <a:moveTo>
                    <a:pt x="33" y="219"/>
                  </a:moveTo>
                  <a:cubicBezTo>
                    <a:pt x="33" y="219"/>
                    <a:pt x="34" y="219"/>
                    <a:pt x="34" y="219"/>
                  </a:cubicBezTo>
                  <a:cubicBezTo>
                    <a:pt x="34" y="219"/>
                    <a:pt x="34" y="219"/>
                    <a:pt x="35" y="219"/>
                  </a:cubicBezTo>
                  <a:cubicBezTo>
                    <a:pt x="35" y="218"/>
                    <a:pt x="34" y="218"/>
                    <a:pt x="34" y="218"/>
                  </a:cubicBezTo>
                  <a:cubicBezTo>
                    <a:pt x="34" y="218"/>
                    <a:pt x="33" y="218"/>
                    <a:pt x="33" y="219"/>
                  </a:cubicBezTo>
                  <a:close/>
                  <a:moveTo>
                    <a:pt x="63" y="219"/>
                  </a:moveTo>
                  <a:cubicBezTo>
                    <a:pt x="63" y="219"/>
                    <a:pt x="64" y="219"/>
                    <a:pt x="63" y="218"/>
                  </a:cubicBezTo>
                  <a:cubicBezTo>
                    <a:pt x="63" y="219"/>
                    <a:pt x="62" y="219"/>
                    <a:pt x="63" y="219"/>
                  </a:cubicBezTo>
                  <a:close/>
                  <a:moveTo>
                    <a:pt x="29" y="220"/>
                  </a:moveTo>
                  <a:cubicBezTo>
                    <a:pt x="30" y="220"/>
                    <a:pt x="31" y="219"/>
                    <a:pt x="30" y="218"/>
                  </a:cubicBezTo>
                  <a:cubicBezTo>
                    <a:pt x="29" y="219"/>
                    <a:pt x="28" y="220"/>
                    <a:pt x="29" y="220"/>
                  </a:cubicBezTo>
                  <a:close/>
                  <a:moveTo>
                    <a:pt x="66" y="220"/>
                  </a:moveTo>
                  <a:cubicBezTo>
                    <a:pt x="67" y="219"/>
                    <a:pt x="66" y="219"/>
                    <a:pt x="65" y="219"/>
                  </a:cubicBezTo>
                  <a:cubicBezTo>
                    <a:pt x="65" y="219"/>
                    <a:pt x="66" y="220"/>
                    <a:pt x="66" y="220"/>
                  </a:cubicBezTo>
                  <a:close/>
                  <a:moveTo>
                    <a:pt x="57" y="222"/>
                  </a:moveTo>
                  <a:cubicBezTo>
                    <a:pt x="59" y="222"/>
                    <a:pt x="60" y="220"/>
                    <a:pt x="61" y="219"/>
                  </a:cubicBezTo>
                  <a:cubicBezTo>
                    <a:pt x="59" y="219"/>
                    <a:pt x="58" y="221"/>
                    <a:pt x="57" y="222"/>
                  </a:cubicBezTo>
                  <a:close/>
                  <a:moveTo>
                    <a:pt x="32" y="219"/>
                  </a:moveTo>
                  <a:cubicBezTo>
                    <a:pt x="32" y="220"/>
                    <a:pt x="32" y="220"/>
                    <a:pt x="32" y="221"/>
                  </a:cubicBezTo>
                  <a:cubicBezTo>
                    <a:pt x="33" y="220"/>
                    <a:pt x="32" y="219"/>
                    <a:pt x="32" y="219"/>
                  </a:cubicBezTo>
                  <a:close/>
                  <a:moveTo>
                    <a:pt x="54" y="222"/>
                  </a:moveTo>
                  <a:cubicBezTo>
                    <a:pt x="55" y="221"/>
                    <a:pt x="56" y="220"/>
                    <a:pt x="56" y="220"/>
                  </a:cubicBezTo>
                  <a:cubicBezTo>
                    <a:pt x="56" y="220"/>
                    <a:pt x="55" y="221"/>
                    <a:pt x="54" y="222"/>
                  </a:cubicBezTo>
                  <a:close/>
                  <a:moveTo>
                    <a:pt x="68" y="220"/>
                  </a:moveTo>
                  <a:cubicBezTo>
                    <a:pt x="68" y="220"/>
                    <a:pt x="67" y="220"/>
                    <a:pt x="67" y="221"/>
                  </a:cubicBezTo>
                  <a:cubicBezTo>
                    <a:pt x="67" y="222"/>
                    <a:pt x="68" y="222"/>
                    <a:pt x="68" y="222"/>
                  </a:cubicBezTo>
                  <a:cubicBezTo>
                    <a:pt x="69" y="222"/>
                    <a:pt x="68" y="223"/>
                    <a:pt x="69" y="223"/>
                  </a:cubicBezTo>
                  <a:cubicBezTo>
                    <a:pt x="69" y="224"/>
                    <a:pt x="69" y="223"/>
                    <a:pt x="69" y="224"/>
                  </a:cubicBezTo>
                  <a:cubicBezTo>
                    <a:pt x="69" y="225"/>
                    <a:pt x="67" y="225"/>
                    <a:pt x="67" y="227"/>
                  </a:cubicBezTo>
                  <a:cubicBezTo>
                    <a:pt x="69" y="228"/>
                    <a:pt x="72" y="226"/>
                    <a:pt x="71" y="224"/>
                  </a:cubicBezTo>
                  <a:cubicBezTo>
                    <a:pt x="71" y="224"/>
                    <a:pt x="71" y="225"/>
                    <a:pt x="70" y="225"/>
                  </a:cubicBezTo>
                  <a:cubicBezTo>
                    <a:pt x="70" y="225"/>
                    <a:pt x="70" y="225"/>
                    <a:pt x="69" y="224"/>
                  </a:cubicBezTo>
                  <a:cubicBezTo>
                    <a:pt x="69" y="223"/>
                    <a:pt x="69" y="221"/>
                    <a:pt x="68" y="220"/>
                  </a:cubicBezTo>
                  <a:close/>
                  <a:moveTo>
                    <a:pt x="38" y="223"/>
                  </a:moveTo>
                  <a:cubicBezTo>
                    <a:pt x="36" y="223"/>
                    <a:pt x="36" y="219"/>
                    <a:pt x="35" y="220"/>
                  </a:cubicBezTo>
                  <a:cubicBezTo>
                    <a:pt x="36" y="221"/>
                    <a:pt x="36" y="222"/>
                    <a:pt x="37" y="223"/>
                  </a:cubicBezTo>
                  <a:cubicBezTo>
                    <a:pt x="37" y="223"/>
                    <a:pt x="37" y="223"/>
                    <a:pt x="38" y="223"/>
                  </a:cubicBezTo>
                  <a:cubicBezTo>
                    <a:pt x="38" y="223"/>
                    <a:pt x="38" y="223"/>
                    <a:pt x="38" y="224"/>
                  </a:cubicBezTo>
                  <a:cubicBezTo>
                    <a:pt x="38" y="224"/>
                    <a:pt x="38" y="224"/>
                    <a:pt x="38" y="224"/>
                  </a:cubicBezTo>
                  <a:cubicBezTo>
                    <a:pt x="38" y="224"/>
                    <a:pt x="39" y="225"/>
                    <a:pt x="39" y="225"/>
                  </a:cubicBezTo>
                  <a:cubicBezTo>
                    <a:pt x="39" y="224"/>
                    <a:pt x="39" y="223"/>
                    <a:pt x="38" y="223"/>
                  </a:cubicBezTo>
                  <a:close/>
                  <a:moveTo>
                    <a:pt x="62" y="222"/>
                  </a:moveTo>
                  <a:cubicBezTo>
                    <a:pt x="63" y="221"/>
                    <a:pt x="64" y="221"/>
                    <a:pt x="65" y="220"/>
                  </a:cubicBezTo>
                  <a:cubicBezTo>
                    <a:pt x="64" y="220"/>
                    <a:pt x="63" y="221"/>
                    <a:pt x="62" y="222"/>
                  </a:cubicBezTo>
                  <a:close/>
                  <a:moveTo>
                    <a:pt x="29" y="221"/>
                  </a:moveTo>
                  <a:cubicBezTo>
                    <a:pt x="29" y="222"/>
                    <a:pt x="30" y="222"/>
                    <a:pt x="30" y="223"/>
                  </a:cubicBezTo>
                  <a:cubicBezTo>
                    <a:pt x="31" y="222"/>
                    <a:pt x="31" y="222"/>
                    <a:pt x="31" y="222"/>
                  </a:cubicBezTo>
                  <a:cubicBezTo>
                    <a:pt x="31" y="220"/>
                    <a:pt x="30" y="220"/>
                    <a:pt x="29" y="221"/>
                  </a:cubicBezTo>
                  <a:close/>
                  <a:moveTo>
                    <a:pt x="59" y="223"/>
                  </a:moveTo>
                  <a:cubicBezTo>
                    <a:pt x="60" y="222"/>
                    <a:pt x="61" y="221"/>
                    <a:pt x="62" y="220"/>
                  </a:cubicBezTo>
                  <a:cubicBezTo>
                    <a:pt x="60" y="220"/>
                    <a:pt x="59" y="222"/>
                    <a:pt x="59" y="223"/>
                  </a:cubicBezTo>
                  <a:close/>
                  <a:moveTo>
                    <a:pt x="71" y="222"/>
                  </a:moveTo>
                  <a:cubicBezTo>
                    <a:pt x="70" y="222"/>
                    <a:pt x="70" y="224"/>
                    <a:pt x="71" y="224"/>
                  </a:cubicBezTo>
                  <a:cubicBezTo>
                    <a:pt x="71" y="222"/>
                    <a:pt x="70" y="222"/>
                    <a:pt x="71" y="220"/>
                  </a:cubicBezTo>
                  <a:cubicBezTo>
                    <a:pt x="70" y="220"/>
                    <a:pt x="70" y="220"/>
                    <a:pt x="70" y="220"/>
                  </a:cubicBezTo>
                  <a:cubicBezTo>
                    <a:pt x="70" y="221"/>
                    <a:pt x="70" y="221"/>
                    <a:pt x="71" y="222"/>
                  </a:cubicBezTo>
                  <a:close/>
                  <a:moveTo>
                    <a:pt x="27" y="222"/>
                  </a:moveTo>
                  <a:cubicBezTo>
                    <a:pt x="28" y="222"/>
                    <a:pt x="28" y="221"/>
                    <a:pt x="28" y="221"/>
                  </a:cubicBezTo>
                  <a:cubicBezTo>
                    <a:pt x="28" y="221"/>
                    <a:pt x="28" y="221"/>
                    <a:pt x="28" y="221"/>
                  </a:cubicBezTo>
                  <a:cubicBezTo>
                    <a:pt x="27" y="221"/>
                    <a:pt x="27" y="221"/>
                    <a:pt x="27" y="222"/>
                  </a:cubicBezTo>
                  <a:close/>
                  <a:moveTo>
                    <a:pt x="65" y="221"/>
                  </a:moveTo>
                  <a:cubicBezTo>
                    <a:pt x="64" y="222"/>
                    <a:pt x="63" y="222"/>
                    <a:pt x="63" y="223"/>
                  </a:cubicBezTo>
                  <a:cubicBezTo>
                    <a:pt x="64" y="222"/>
                    <a:pt x="65" y="221"/>
                    <a:pt x="65" y="221"/>
                  </a:cubicBezTo>
                  <a:cubicBezTo>
                    <a:pt x="65" y="221"/>
                    <a:pt x="65" y="221"/>
                    <a:pt x="65" y="221"/>
                  </a:cubicBezTo>
                  <a:close/>
                  <a:moveTo>
                    <a:pt x="55" y="223"/>
                  </a:moveTo>
                  <a:cubicBezTo>
                    <a:pt x="55" y="222"/>
                    <a:pt x="56" y="222"/>
                    <a:pt x="56" y="221"/>
                  </a:cubicBezTo>
                  <a:cubicBezTo>
                    <a:pt x="55" y="222"/>
                    <a:pt x="55" y="222"/>
                    <a:pt x="55" y="223"/>
                  </a:cubicBezTo>
                  <a:close/>
                  <a:moveTo>
                    <a:pt x="33" y="222"/>
                  </a:moveTo>
                  <a:cubicBezTo>
                    <a:pt x="34" y="222"/>
                    <a:pt x="34" y="222"/>
                    <a:pt x="34" y="221"/>
                  </a:cubicBezTo>
                  <a:cubicBezTo>
                    <a:pt x="34" y="221"/>
                    <a:pt x="33" y="221"/>
                    <a:pt x="33" y="221"/>
                  </a:cubicBezTo>
                  <a:cubicBezTo>
                    <a:pt x="33" y="222"/>
                    <a:pt x="33" y="222"/>
                    <a:pt x="33" y="222"/>
                  </a:cubicBezTo>
                  <a:close/>
                  <a:moveTo>
                    <a:pt x="64" y="224"/>
                  </a:moveTo>
                  <a:cubicBezTo>
                    <a:pt x="65" y="225"/>
                    <a:pt x="66" y="223"/>
                    <a:pt x="67" y="223"/>
                  </a:cubicBezTo>
                  <a:cubicBezTo>
                    <a:pt x="66" y="220"/>
                    <a:pt x="64" y="223"/>
                    <a:pt x="64" y="224"/>
                  </a:cubicBezTo>
                  <a:close/>
                  <a:moveTo>
                    <a:pt x="54" y="222"/>
                  </a:moveTo>
                  <a:cubicBezTo>
                    <a:pt x="54" y="222"/>
                    <a:pt x="53" y="223"/>
                    <a:pt x="53" y="223"/>
                  </a:cubicBezTo>
                  <a:cubicBezTo>
                    <a:pt x="53" y="223"/>
                    <a:pt x="54" y="222"/>
                    <a:pt x="54" y="222"/>
                  </a:cubicBezTo>
                  <a:close/>
                  <a:moveTo>
                    <a:pt x="28" y="223"/>
                  </a:moveTo>
                  <a:cubicBezTo>
                    <a:pt x="28" y="223"/>
                    <a:pt x="28" y="224"/>
                    <a:pt x="29" y="224"/>
                  </a:cubicBezTo>
                  <a:cubicBezTo>
                    <a:pt x="30" y="224"/>
                    <a:pt x="28" y="222"/>
                    <a:pt x="28" y="222"/>
                  </a:cubicBezTo>
                  <a:cubicBezTo>
                    <a:pt x="28" y="222"/>
                    <a:pt x="28" y="223"/>
                    <a:pt x="28" y="223"/>
                  </a:cubicBezTo>
                  <a:close/>
                  <a:moveTo>
                    <a:pt x="56" y="224"/>
                  </a:moveTo>
                  <a:cubicBezTo>
                    <a:pt x="56" y="223"/>
                    <a:pt x="57" y="223"/>
                    <a:pt x="57" y="222"/>
                  </a:cubicBezTo>
                  <a:cubicBezTo>
                    <a:pt x="56" y="222"/>
                    <a:pt x="55" y="223"/>
                    <a:pt x="56" y="224"/>
                  </a:cubicBezTo>
                  <a:close/>
                  <a:moveTo>
                    <a:pt x="31" y="224"/>
                  </a:moveTo>
                  <a:cubicBezTo>
                    <a:pt x="31" y="224"/>
                    <a:pt x="33" y="223"/>
                    <a:pt x="32" y="222"/>
                  </a:cubicBezTo>
                  <a:cubicBezTo>
                    <a:pt x="32" y="223"/>
                    <a:pt x="31" y="223"/>
                    <a:pt x="31" y="224"/>
                  </a:cubicBezTo>
                  <a:close/>
                  <a:moveTo>
                    <a:pt x="35" y="225"/>
                  </a:moveTo>
                  <a:cubicBezTo>
                    <a:pt x="35" y="224"/>
                    <a:pt x="35" y="223"/>
                    <a:pt x="34" y="223"/>
                  </a:cubicBezTo>
                  <a:cubicBezTo>
                    <a:pt x="34" y="224"/>
                    <a:pt x="35" y="225"/>
                    <a:pt x="35" y="225"/>
                  </a:cubicBezTo>
                  <a:close/>
                  <a:moveTo>
                    <a:pt x="61" y="225"/>
                  </a:moveTo>
                  <a:cubicBezTo>
                    <a:pt x="61" y="225"/>
                    <a:pt x="62" y="224"/>
                    <a:pt x="62" y="223"/>
                  </a:cubicBezTo>
                  <a:cubicBezTo>
                    <a:pt x="61" y="224"/>
                    <a:pt x="60" y="224"/>
                    <a:pt x="61" y="225"/>
                  </a:cubicBezTo>
                  <a:close/>
                  <a:moveTo>
                    <a:pt x="67" y="224"/>
                  </a:moveTo>
                  <a:cubicBezTo>
                    <a:pt x="67" y="224"/>
                    <a:pt x="68" y="224"/>
                    <a:pt x="68" y="223"/>
                  </a:cubicBezTo>
                  <a:cubicBezTo>
                    <a:pt x="67" y="223"/>
                    <a:pt x="67" y="224"/>
                    <a:pt x="67" y="224"/>
                  </a:cubicBezTo>
                  <a:close/>
                  <a:moveTo>
                    <a:pt x="56" y="225"/>
                  </a:moveTo>
                  <a:cubicBezTo>
                    <a:pt x="57" y="225"/>
                    <a:pt x="57" y="224"/>
                    <a:pt x="58" y="224"/>
                  </a:cubicBezTo>
                  <a:cubicBezTo>
                    <a:pt x="57" y="224"/>
                    <a:pt x="57" y="224"/>
                    <a:pt x="56" y="225"/>
                  </a:cubicBezTo>
                  <a:close/>
                  <a:moveTo>
                    <a:pt x="26" y="225"/>
                  </a:moveTo>
                  <a:cubicBezTo>
                    <a:pt x="26" y="225"/>
                    <a:pt x="26" y="226"/>
                    <a:pt x="27" y="226"/>
                  </a:cubicBezTo>
                  <a:cubicBezTo>
                    <a:pt x="27" y="225"/>
                    <a:pt x="27" y="225"/>
                    <a:pt x="27" y="225"/>
                  </a:cubicBezTo>
                  <a:cubicBezTo>
                    <a:pt x="27" y="224"/>
                    <a:pt x="26" y="223"/>
                    <a:pt x="26" y="225"/>
                  </a:cubicBezTo>
                  <a:close/>
                  <a:moveTo>
                    <a:pt x="53" y="226"/>
                  </a:moveTo>
                  <a:cubicBezTo>
                    <a:pt x="54" y="225"/>
                    <a:pt x="55" y="225"/>
                    <a:pt x="55" y="224"/>
                  </a:cubicBezTo>
                  <a:cubicBezTo>
                    <a:pt x="54" y="225"/>
                    <a:pt x="54" y="225"/>
                    <a:pt x="53" y="226"/>
                  </a:cubicBezTo>
                  <a:close/>
                  <a:moveTo>
                    <a:pt x="33" y="226"/>
                  </a:moveTo>
                  <a:cubicBezTo>
                    <a:pt x="33" y="226"/>
                    <a:pt x="34" y="226"/>
                    <a:pt x="34" y="225"/>
                  </a:cubicBezTo>
                  <a:cubicBezTo>
                    <a:pt x="33" y="225"/>
                    <a:pt x="34" y="225"/>
                    <a:pt x="33" y="225"/>
                  </a:cubicBezTo>
                  <a:cubicBezTo>
                    <a:pt x="33" y="225"/>
                    <a:pt x="33" y="226"/>
                    <a:pt x="33" y="226"/>
                  </a:cubicBezTo>
                  <a:close/>
                  <a:moveTo>
                    <a:pt x="67" y="225"/>
                  </a:moveTo>
                  <a:cubicBezTo>
                    <a:pt x="67" y="225"/>
                    <a:pt x="68" y="225"/>
                    <a:pt x="67" y="225"/>
                  </a:cubicBezTo>
                  <a:cubicBezTo>
                    <a:pt x="67" y="225"/>
                    <a:pt x="67" y="225"/>
                    <a:pt x="67" y="225"/>
                  </a:cubicBezTo>
                  <a:close/>
                  <a:moveTo>
                    <a:pt x="57" y="226"/>
                  </a:moveTo>
                  <a:cubicBezTo>
                    <a:pt x="57" y="226"/>
                    <a:pt x="58" y="226"/>
                    <a:pt x="58" y="225"/>
                  </a:cubicBezTo>
                  <a:cubicBezTo>
                    <a:pt x="57" y="225"/>
                    <a:pt x="57" y="226"/>
                    <a:pt x="57" y="226"/>
                  </a:cubicBezTo>
                  <a:close/>
                  <a:moveTo>
                    <a:pt x="61" y="226"/>
                  </a:moveTo>
                  <a:cubicBezTo>
                    <a:pt x="61" y="226"/>
                    <a:pt x="62" y="226"/>
                    <a:pt x="62" y="226"/>
                  </a:cubicBezTo>
                  <a:cubicBezTo>
                    <a:pt x="62" y="226"/>
                    <a:pt x="63" y="226"/>
                    <a:pt x="63" y="225"/>
                  </a:cubicBezTo>
                  <a:cubicBezTo>
                    <a:pt x="63" y="226"/>
                    <a:pt x="62" y="226"/>
                    <a:pt x="61" y="226"/>
                  </a:cubicBezTo>
                  <a:close/>
                  <a:moveTo>
                    <a:pt x="37" y="227"/>
                  </a:moveTo>
                  <a:cubicBezTo>
                    <a:pt x="36" y="227"/>
                    <a:pt x="36" y="226"/>
                    <a:pt x="36" y="226"/>
                  </a:cubicBezTo>
                  <a:cubicBezTo>
                    <a:pt x="36" y="226"/>
                    <a:pt x="36" y="227"/>
                    <a:pt x="37" y="227"/>
                  </a:cubicBezTo>
                  <a:close/>
                  <a:moveTo>
                    <a:pt x="25" y="227"/>
                  </a:moveTo>
                  <a:cubicBezTo>
                    <a:pt x="25" y="226"/>
                    <a:pt x="25" y="226"/>
                    <a:pt x="25" y="226"/>
                  </a:cubicBezTo>
                  <a:cubicBezTo>
                    <a:pt x="24" y="226"/>
                    <a:pt x="25" y="227"/>
                    <a:pt x="25" y="227"/>
                  </a:cubicBezTo>
                  <a:close/>
                  <a:moveTo>
                    <a:pt x="59" y="227"/>
                  </a:moveTo>
                  <a:cubicBezTo>
                    <a:pt x="59" y="227"/>
                    <a:pt x="59" y="227"/>
                    <a:pt x="59" y="227"/>
                  </a:cubicBezTo>
                  <a:cubicBezTo>
                    <a:pt x="60" y="227"/>
                    <a:pt x="60" y="226"/>
                    <a:pt x="60" y="226"/>
                  </a:cubicBezTo>
                  <a:cubicBezTo>
                    <a:pt x="60" y="226"/>
                    <a:pt x="59" y="226"/>
                    <a:pt x="59" y="227"/>
                  </a:cubicBezTo>
                  <a:close/>
                  <a:moveTo>
                    <a:pt x="31" y="227"/>
                  </a:moveTo>
                  <a:cubicBezTo>
                    <a:pt x="32" y="227"/>
                    <a:pt x="32" y="227"/>
                    <a:pt x="32" y="227"/>
                  </a:cubicBezTo>
                  <a:cubicBezTo>
                    <a:pt x="32" y="226"/>
                    <a:pt x="30" y="226"/>
                    <a:pt x="31" y="227"/>
                  </a:cubicBezTo>
                  <a:close/>
                  <a:moveTo>
                    <a:pt x="35" y="227"/>
                  </a:moveTo>
                  <a:cubicBezTo>
                    <a:pt x="35" y="227"/>
                    <a:pt x="35" y="228"/>
                    <a:pt x="36" y="229"/>
                  </a:cubicBezTo>
                  <a:cubicBezTo>
                    <a:pt x="36" y="229"/>
                    <a:pt x="37" y="229"/>
                    <a:pt x="37" y="228"/>
                  </a:cubicBezTo>
                  <a:cubicBezTo>
                    <a:pt x="36" y="228"/>
                    <a:pt x="36" y="226"/>
                    <a:pt x="35" y="227"/>
                  </a:cubicBezTo>
                  <a:close/>
                  <a:moveTo>
                    <a:pt x="28" y="228"/>
                  </a:moveTo>
                  <a:cubicBezTo>
                    <a:pt x="29" y="228"/>
                    <a:pt x="29" y="227"/>
                    <a:pt x="29" y="227"/>
                  </a:cubicBezTo>
                  <a:cubicBezTo>
                    <a:pt x="28" y="227"/>
                    <a:pt x="28" y="227"/>
                    <a:pt x="28" y="228"/>
                  </a:cubicBezTo>
                  <a:close/>
                  <a:moveTo>
                    <a:pt x="65" y="227"/>
                  </a:moveTo>
                  <a:cubicBezTo>
                    <a:pt x="65" y="227"/>
                    <a:pt x="65" y="227"/>
                    <a:pt x="65" y="227"/>
                  </a:cubicBezTo>
                  <a:cubicBezTo>
                    <a:pt x="65" y="227"/>
                    <a:pt x="65" y="227"/>
                    <a:pt x="65" y="227"/>
                  </a:cubicBezTo>
                  <a:close/>
                  <a:moveTo>
                    <a:pt x="34" y="228"/>
                  </a:moveTo>
                  <a:cubicBezTo>
                    <a:pt x="34" y="228"/>
                    <a:pt x="34" y="227"/>
                    <a:pt x="34" y="227"/>
                  </a:cubicBezTo>
                  <a:cubicBezTo>
                    <a:pt x="34" y="228"/>
                    <a:pt x="34" y="228"/>
                    <a:pt x="34" y="228"/>
                  </a:cubicBezTo>
                  <a:close/>
                  <a:moveTo>
                    <a:pt x="33" y="229"/>
                  </a:moveTo>
                  <a:cubicBezTo>
                    <a:pt x="33" y="229"/>
                    <a:pt x="34" y="229"/>
                    <a:pt x="34" y="229"/>
                  </a:cubicBezTo>
                  <a:cubicBezTo>
                    <a:pt x="33" y="229"/>
                    <a:pt x="34" y="228"/>
                    <a:pt x="33" y="228"/>
                  </a:cubicBezTo>
                  <a:cubicBezTo>
                    <a:pt x="33" y="229"/>
                    <a:pt x="33" y="229"/>
                    <a:pt x="33" y="2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srgbClr val="005790"/>
                </a:solidFill>
                <a:latin typeface="方正静蕾简体" panose="02000000000000000000" pitchFamily="2" charset="-122"/>
                <a:ea typeface="方正静蕾简体" panose="02000000000000000000" pitchFamily="2" charset="-122"/>
              </a:endParaRPr>
            </a:p>
          </p:txBody>
        </p:sp>
        <p:sp>
          <p:nvSpPr>
            <p:cNvPr id="47" name="Freeform 17"/>
            <p:cNvSpPr>
              <a:spLocks noEditPoints="1"/>
            </p:cNvSpPr>
            <p:nvPr/>
          </p:nvSpPr>
          <p:spPr bwMode="auto">
            <a:xfrm>
              <a:off x="8842375" y="3035301"/>
              <a:ext cx="134938" cy="184150"/>
            </a:xfrm>
            <a:custGeom>
              <a:avLst/>
              <a:gdLst>
                <a:gd name="T0" fmla="*/ 24 w 36"/>
                <a:gd name="T1" fmla="*/ 47 h 49"/>
                <a:gd name="T2" fmla="*/ 10 w 36"/>
                <a:gd name="T3" fmla="*/ 2 h 49"/>
                <a:gd name="T4" fmla="*/ 14 w 36"/>
                <a:gd name="T5" fmla="*/ 3 h 49"/>
                <a:gd name="T6" fmla="*/ 14 w 36"/>
                <a:gd name="T7" fmla="*/ 4 h 49"/>
                <a:gd name="T8" fmla="*/ 19 w 36"/>
                <a:gd name="T9" fmla="*/ 6 h 49"/>
                <a:gd name="T10" fmla="*/ 24 w 36"/>
                <a:gd name="T11" fmla="*/ 8 h 49"/>
                <a:gd name="T12" fmla="*/ 17 w 36"/>
                <a:gd name="T13" fmla="*/ 8 h 49"/>
                <a:gd name="T14" fmla="*/ 31 w 36"/>
                <a:gd name="T15" fmla="*/ 12 h 49"/>
                <a:gd name="T16" fmla="*/ 17 w 36"/>
                <a:gd name="T17" fmla="*/ 10 h 49"/>
                <a:gd name="T18" fmla="*/ 22 w 36"/>
                <a:gd name="T19" fmla="*/ 10 h 49"/>
                <a:gd name="T20" fmla="*/ 13 w 36"/>
                <a:gd name="T21" fmla="*/ 13 h 49"/>
                <a:gd name="T22" fmla="*/ 23 w 36"/>
                <a:gd name="T23" fmla="*/ 12 h 49"/>
                <a:gd name="T24" fmla="*/ 21 w 36"/>
                <a:gd name="T25" fmla="*/ 12 h 49"/>
                <a:gd name="T26" fmla="*/ 17 w 36"/>
                <a:gd name="T27" fmla="*/ 12 h 49"/>
                <a:gd name="T28" fmla="*/ 28 w 36"/>
                <a:gd name="T29" fmla="*/ 14 h 49"/>
                <a:gd name="T30" fmla="*/ 5 w 36"/>
                <a:gd name="T31" fmla="*/ 15 h 49"/>
                <a:gd name="T32" fmla="*/ 18 w 36"/>
                <a:gd name="T33" fmla="*/ 15 h 49"/>
                <a:gd name="T34" fmla="*/ 15 w 36"/>
                <a:gd name="T35" fmla="*/ 17 h 49"/>
                <a:gd name="T36" fmla="*/ 13 w 36"/>
                <a:gd name="T37" fmla="*/ 15 h 49"/>
                <a:gd name="T38" fmla="*/ 26 w 36"/>
                <a:gd name="T39" fmla="*/ 16 h 49"/>
                <a:gd name="T40" fmla="*/ 20 w 36"/>
                <a:gd name="T41" fmla="*/ 17 h 49"/>
                <a:gd name="T42" fmla="*/ 29 w 36"/>
                <a:gd name="T43" fmla="*/ 19 h 49"/>
                <a:gd name="T44" fmla="*/ 17 w 36"/>
                <a:gd name="T45" fmla="*/ 18 h 49"/>
                <a:gd name="T46" fmla="*/ 20 w 36"/>
                <a:gd name="T47" fmla="*/ 20 h 49"/>
                <a:gd name="T48" fmla="*/ 27 w 36"/>
                <a:gd name="T49" fmla="*/ 20 h 49"/>
                <a:gd name="T50" fmla="*/ 12 w 36"/>
                <a:gd name="T51" fmla="*/ 21 h 49"/>
                <a:gd name="T52" fmla="*/ 30 w 36"/>
                <a:gd name="T53" fmla="*/ 20 h 49"/>
                <a:gd name="T54" fmla="*/ 26 w 36"/>
                <a:gd name="T55" fmla="*/ 22 h 49"/>
                <a:gd name="T56" fmla="*/ 1 w 36"/>
                <a:gd name="T57" fmla="*/ 26 h 49"/>
                <a:gd name="T58" fmla="*/ 3 w 36"/>
                <a:gd name="T59" fmla="*/ 22 h 49"/>
                <a:gd name="T60" fmla="*/ 6 w 36"/>
                <a:gd name="T61" fmla="*/ 25 h 49"/>
                <a:gd name="T62" fmla="*/ 10 w 36"/>
                <a:gd name="T63" fmla="*/ 23 h 49"/>
                <a:gd name="T64" fmla="*/ 18 w 36"/>
                <a:gd name="T65" fmla="*/ 27 h 49"/>
                <a:gd name="T66" fmla="*/ 11 w 36"/>
                <a:gd name="T67" fmla="*/ 26 h 49"/>
                <a:gd name="T68" fmla="*/ 16 w 36"/>
                <a:gd name="T69" fmla="*/ 25 h 49"/>
                <a:gd name="T70" fmla="*/ 34 w 36"/>
                <a:gd name="T71" fmla="*/ 27 h 49"/>
                <a:gd name="T72" fmla="*/ 19 w 36"/>
                <a:gd name="T73" fmla="*/ 27 h 49"/>
                <a:gd name="T74" fmla="*/ 26 w 36"/>
                <a:gd name="T75" fmla="*/ 29 h 49"/>
                <a:gd name="T76" fmla="*/ 6 w 36"/>
                <a:gd name="T77" fmla="*/ 27 h 49"/>
                <a:gd name="T78" fmla="*/ 11 w 36"/>
                <a:gd name="T79" fmla="*/ 28 h 49"/>
                <a:gd name="T80" fmla="*/ 17 w 36"/>
                <a:gd name="T81" fmla="*/ 30 h 49"/>
                <a:gd name="T82" fmla="*/ 20 w 36"/>
                <a:gd name="T83" fmla="*/ 32 h 49"/>
                <a:gd name="T84" fmla="*/ 24 w 36"/>
                <a:gd name="T85" fmla="*/ 29 h 49"/>
                <a:gd name="T86" fmla="*/ 5 w 36"/>
                <a:gd name="T87" fmla="*/ 30 h 49"/>
                <a:gd name="T88" fmla="*/ 18 w 36"/>
                <a:gd name="T89" fmla="*/ 33 h 49"/>
                <a:gd name="T90" fmla="*/ 17 w 36"/>
                <a:gd name="T91" fmla="*/ 32 h 49"/>
                <a:gd name="T92" fmla="*/ 23 w 36"/>
                <a:gd name="T93" fmla="*/ 32 h 49"/>
                <a:gd name="T94" fmla="*/ 19 w 36"/>
                <a:gd name="T95" fmla="*/ 35 h 49"/>
                <a:gd name="T96" fmla="*/ 16 w 36"/>
                <a:gd name="T97" fmla="*/ 33 h 49"/>
                <a:gd name="T98" fmla="*/ 13 w 36"/>
                <a:gd name="T99" fmla="*/ 36 h 49"/>
                <a:gd name="T100" fmla="*/ 23 w 36"/>
                <a:gd name="T101" fmla="*/ 37 h 49"/>
                <a:gd name="T102" fmla="*/ 18 w 36"/>
                <a:gd name="T103" fmla="*/ 35 h 49"/>
                <a:gd name="T104" fmla="*/ 8 w 36"/>
                <a:gd name="T105" fmla="*/ 38 h 49"/>
                <a:gd name="T106" fmla="*/ 28 w 36"/>
                <a:gd name="T107" fmla="*/ 39 h 49"/>
                <a:gd name="T108" fmla="*/ 19 w 36"/>
                <a:gd name="T109" fmla="*/ 40 h 49"/>
                <a:gd name="T110" fmla="*/ 25 w 36"/>
                <a:gd name="T111" fmla="*/ 42 h 49"/>
                <a:gd name="T112" fmla="*/ 10 w 36"/>
                <a:gd name="T113" fmla="*/ 40 h 49"/>
                <a:gd name="T114" fmla="*/ 17 w 36"/>
                <a:gd name="T115" fmla="*/ 43 h 49"/>
                <a:gd name="T116" fmla="*/ 14 w 36"/>
                <a:gd name="T117" fmla="*/ 45 h 49"/>
                <a:gd name="T118" fmla="*/ 22 w 36"/>
                <a:gd name="T119"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 h="49">
                  <a:moveTo>
                    <a:pt x="22" y="1"/>
                  </a:moveTo>
                  <a:cubicBezTo>
                    <a:pt x="22" y="2"/>
                    <a:pt x="22" y="1"/>
                    <a:pt x="22" y="2"/>
                  </a:cubicBezTo>
                  <a:cubicBezTo>
                    <a:pt x="22" y="2"/>
                    <a:pt x="23" y="2"/>
                    <a:pt x="23" y="2"/>
                  </a:cubicBezTo>
                  <a:cubicBezTo>
                    <a:pt x="24" y="2"/>
                    <a:pt x="23" y="2"/>
                    <a:pt x="24" y="2"/>
                  </a:cubicBezTo>
                  <a:cubicBezTo>
                    <a:pt x="27" y="3"/>
                    <a:pt x="29" y="4"/>
                    <a:pt x="30" y="6"/>
                  </a:cubicBezTo>
                  <a:cubicBezTo>
                    <a:pt x="33" y="8"/>
                    <a:pt x="34" y="12"/>
                    <a:pt x="35" y="16"/>
                  </a:cubicBezTo>
                  <a:cubicBezTo>
                    <a:pt x="36" y="17"/>
                    <a:pt x="36" y="19"/>
                    <a:pt x="36" y="20"/>
                  </a:cubicBezTo>
                  <a:cubicBezTo>
                    <a:pt x="36" y="22"/>
                    <a:pt x="36" y="22"/>
                    <a:pt x="36" y="24"/>
                  </a:cubicBezTo>
                  <a:cubicBezTo>
                    <a:pt x="36" y="26"/>
                    <a:pt x="36" y="27"/>
                    <a:pt x="36" y="28"/>
                  </a:cubicBezTo>
                  <a:cubicBezTo>
                    <a:pt x="36" y="29"/>
                    <a:pt x="36" y="31"/>
                    <a:pt x="35" y="32"/>
                  </a:cubicBezTo>
                  <a:cubicBezTo>
                    <a:pt x="35" y="35"/>
                    <a:pt x="33" y="39"/>
                    <a:pt x="31" y="41"/>
                  </a:cubicBezTo>
                  <a:cubicBezTo>
                    <a:pt x="29" y="44"/>
                    <a:pt x="26" y="45"/>
                    <a:pt x="24" y="47"/>
                  </a:cubicBezTo>
                  <a:cubicBezTo>
                    <a:pt x="23" y="48"/>
                    <a:pt x="24" y="49"/>
                    <a:pt x="23" y="49"/>
                  </a:cubicBezTo>
                  <a:cubicBezTo>
                    <a:pt x="22" y="49"/>
                    <a:pt x="23" y="48"/>
                    <a:pt x="23" y="47"/>
                  </a:cubicBezTo>
                  <a:cubicBezTo>
                    <a:pt x="19" y="47"/>
                    <a:pt x="16" y="48"/>
                    <a:pt x="13" y="47"/>
                  </a:cubicBezTo>
                  <a:cubicBezTo>
                    <a:pt x="13" y="47"/>
                    <a:pt x="13" y="47"/>
                    <a:pt x="13" y="47"/>
                  </a:cubicBezTo>
                  <a:cubicBezTo>
                    <a:pt x="12" y="47"/>
                    <a:pt x="12" y="47"/>
                    <a:pt x="12" y="46"/>
                  </a:cubicBezTo>
                  <a:cubicBezTo>
                    <a:pt x="10" y="45"/>
                    <a:pt x="9" y="45"/>
                    <a:pt x="8" y="44"/>
                  </a:cubicBezTo>
                  <a:cubicBezTo>
                    <a:pt x="5" y="41"/>
                    <a:pt x="4" y="38"/>
                    <a:pt x="2" y="34"/>
                  </a:cubicBezTo>
                  <a:cubicBezTo>
                    <a:pt x="2" y="33"/>
                    <a:pt x="2" y="32"/>
                    <a:pt x="1" y="31"/>
                  </a:cubicBezTo>
                  <a:cubicBezTo>
                    <a:pt x="1" y="30"/>
                    <a:pt x="0" y="29"/>
                    <a:pt x="0" y="28"/>
                  </a:cubicBezTo>
                  <a:cubicBezTo>
                    <a:pt x="0" y="27"/>
                    <a:pt x="0" y="26"/>
                    <a:pt x="0" y="25"/>
                  </a:cubicBezTo>
                  <a:cubicBezTo>
                    <a:pt x="1" y="19"/>
                    <a:pt x="2" y="14"/>
                    <a:pt x="4" y="9"/>
                  </a:cubicBezTo>
                  <a:cubicBezTo>
                    <a:pt x="6" y="7"/>
                    <a:pt x="8" y="4"/>
                    <a:pt x="10" y="2"/>
                  </a:cubicBezTo>
                  <a:cubicBezTo>
                    <a:pt x="13" y="1"/>
                    <a:pt x="19" y="0"/>
                    <a:pt x="22" y="1"/>
                  </a:cubicBezTo>
                  <a:close/>
                  <a:moveTo>
                    <a:pt x="20" y="2"/>
                  </a:moveTo>
                  <a:cubicBezTo>
                    <a:pt x="20" y="2"/>
                    <a:pt x="21" y="3"/>
                    <a:pt x="22" y="2"/>
                  </a:cubicBezTo>
                  <a:cubicBezTo>
                    <a:pt x="21" y="2"/>
                    <a:pt x="20" y="2"/>
                    <a:pt x="20" y="2"/>
                  </a:cubicBezTo>
                  <a:close/>
                  <a:moveTo>
                    <a:pt x="15" y="6"/>
                  </a:moveTo>
                  <a:cubicBezTo>
                    <a:pt x="15" y="5"/>
                    <a:pt x="16" y="5"/>
                    <a:pt x="16" y="4"/>
                  </a:cubicBezTo>
                  <a:cubicBezTo>
                    <a:pt x="16" y="4"/>
                    <a:pt x="16" y="4"/>
                    <a:pt x="16" y="3"/>
                  </a:cubicBezTo>
                  <a:cubicBezTo>
                    <a:pt x="17" y="3"/>
                    <a:pt x="17" y="3"/>
                    <a:pt x="17" y="3"/>
                  </a:cubicBezTo>
                  <a:cubicBezTo>
                    <a:pt x="17" y="3"/>
                    <a:pt x="17" y="3"/>
                    <a:pt x="17" y="4"/>
                  </a:cubicBezTo>
                  <a:cubicBezTo>
                    <a:pt x="18" y="3"/>
                    <a:pt x="18" y="3"/>
                    <a:pt x="18" y="3"/>
                  </a:cubicBezTo>
                  <a:cubicBezTo>
                    <a:pt x="16" y="2"/>
                    <a:pt x="15" y="5"/>
                    <a:pt x="15" y="6"/>
                  </a:cubicBezTo>
                  <a:close/>
                  <a:moveTo>
                    <a:pt x="14" y="3"/>
                  </a:moveTo>
                  <a:cubicBezTo>
                    <a:pt x="14" y="3"/>
                    <a:pt x="15" y="3"/>
                    <a:pt x="15" y="3"/>
                  </a:cubicBezTo>
                  <a:cubicBezTo>
                    <a:pt x="15" y="3"/>
                    <a:pt x="14" y="3"/>
                    <a:pt x="14" y="3"/>
                  </a:cubicBezTo>
                  <a:close/>
                  <a:moveTo>
                    <a:pt x="19" y="4"/>
                  </a:moveTo>
                  <a:cubicBezTo>
                    <a:pt x="19" y="4"/>
                    <a:pt x="20" y="5"/>
                    <a:pt x="20" y="4"/>
                  </a:cubicBezTo>
                  <a:cubicBezTo>
                    <a:pt x="20" y="4"/>
                    <a:pt x="20" y="3"/>
                    <a:pt x="19" y="3"/>
                  </a:cubicBezTo>
                  <a:cubicBezTo>
                    <a:pt x="19" y="4"/>
                    <a:pt x="19" y="4"/>
                    <a:pt x="19" y="4"/>
                  </a:cubicBezTo>
                  <a:close/>
                  <a:moveTo>
                    <a:pt x="26" y="6"/>
                  </a:moveTo>
                  <a:cubicBezTo>
                    <a:pt x="29" y="5"/>
                    <a:pt x="30" y="9"/>
                    <a:pt x="32" y="10"/>
                  </a:cubicBezTo>
                  <a:cubicBezTo>
                    <a:pt x="30" y="7"/>
                    <a:pt x="27" y="3"/>
                    <a:pt x="23" y="3"/>
                  </a:cubicBezTo>
                  <a:cubicBezTo>
                    <a:pt x="24" y="4"/>
                    <a:pt x="25" y="5"/>
                    <a:pt x="26" y="6"/>
                  </a:cubicBezTo>
                  <a:close/>
                  <a:moveTo>
                    <a:pt x="13" y="6"/>
                  </a:moveTo>
                  <a:cubicBezTo>
                    <a:pt x="13" y="5"/>
                    <a:pt x="13" y="5"/>
                    <a:pt x="14" y="4"/>
                  </a:cubicBezTo>
                  <a:cubicBezTo>
                    <a:pt x="13" y="4"/>
                    <a:pt x="12" y="5"/>
                    <a:pt x="13" y="6"/>
                  </a:cubicBezTo>
                  <a:close/>
                  <a:moveTo>
                    <a:pt x="20" y="7"/>
                  </a:moveTo>
                  <a:cubicBezTo>
                    <a:pt x="21" y="6"/>
                    <a:pt x="22" y="6"/>
                    <a:pt x="23" y="5"/>
                  </a:cubicBezTo>
                  <a:cubicBezTo>
                    <a:pt x="22" y="5"/>
                    <a:pt x="22" y="4"/>
                    <a:pt x="21" y="4"/>
                  </a:cubicBezTo>
                  <a:cubicBezTo>
                    <a:pt x="21" y="5"/>
                    <a:pt x="20" y="6"/>
                    <a:pt x="20" y="7"/>
                  </a:cubicBezTo>
                  <a:close/>
                  <a:moveTo>
                    <a:pt x="11" y="5"/>
                  </a:moveTo>
                  <a:cubicBezTo>
                    <a:pt x="11" y="5"/>
                    <a:pt x="11" y="5"/>
                    <a:pt x="11" y="5"/>
                  </a:cubicBezTo>
                  <a:cubicBezTo>
                    <a:pt x="9" y="6"/>
                    <a:pt x="7" y="7"/>
                    <a:pt x="7" y="9"/>
                  </a:cubicBezTo>
                  <a:cubicBezTo>
                    <a:pt x="9" y="8"/>
                    <a:pt x="9" y="6"/>
                    <a:pt x="11" y="5"/>
                  </a:cubicBezTo>
                  <a:close/>
                  <a:moveTo>
                    <a:pt x="19" y="6"/>
                  </a:moveTo>
                  <a:cubicBezTo>
                    <a:pt x="19" y="6"/>
                    <a:pt x="19" y="5"/>
                    <a:pt x="19" y="5"/>
                  </a:cubicBezTo>
                  <a:cubicBezTo>
                    <a:pt x="18" y="5"/>
                    <a:pt x="18" y="5"/>
                    <a:pt x="19" y="6"/>
                  </a:cubicBezTo>
                  <a:close/>
                  <a:moveTo>
                    <a:pt x="13" y="7"/>
                  </a:moveTo>
                  <a:cubicBezTo>
                    <a:pt x="14" y="7"/>
                    <a:pt x="14" y="5"/>
                    <a:pt x="14" y="5"/>
                  </a:cubicBezTo>
                  <a:cubicBezTo>
                    <a:pt x="14" y="5"/>
                    <a:pt x="13" y="6"/>
                    <a:pt x="13" y="7"/>
                  </a:cubicBezTo>
                  <a:close/>
                  <a:moveTo>
                    <a:pt x="14" y="7"/>
                  </a:moveTo>
                  <a:cubicBezTo>
                    <a:pt x="14" y="7"/>
                    <a:pt x="14" y="7"/>
                    <a:pt x="14" y="7"/>
                  </a:cubicBezTo>
                  <a:cubicBezTo>
                    <a:pt x="13" y="8"/>
                    <a:pt x="14" y="10"/>
                    <a:pt x="14" y="10"/>
                  </a:cubicBezTo>
                  <a:cubicBezTo>
                    <a:pt x="15" y="9"/>
                    <a:pt x="16" y="7"/>
                    <a:pt x="17" y="5"/>
                  </a:cubicBezTo>
                  <a:cubicBezTo>
                    <a:pt x="17" y="5"/>
                    <a:pt x="17" y="5"/>
                    <a:pt x="17" y="5"/>
                  </a:cubicBezTo>
                  <a:cubicBezTo>
                    <a:pt x="16" y="6"/>
                    <a:pt x="15" y="7"/>
                    <a:pt x="14" y="7"/>
                  </a:cubicBezTo>
                  <a:close/>
                  <a:moveTo>
                    <a:pt x="24" y="6"/>
                  </a:moveTo>
                  <a:cubicBezTo>
                    <a:pt x="23" y="7"/>
                    <a:pt x="23" y="8"/>
                    <a:pt x="24" y="9"/>
                  </a:cubicBezTo>
                  <a:cubicBezTo>
                    <a:pt x="24" y="9"/>
                    <a:pt x="24" y="8"/>
                    <a:pt x="24" y="8"/>
                  </a:cubicBezTo>
                  <a:cubicBezTo>
                    <a:pt x="25" y="8"/>
                    <a:pt x="25" y="8"/>
                    <a:pt x="25" y="9"/>
                  </a:cubicBezTo>
                  <a:cubicBezTo>
                    <a:pt x="25" y="9"/>
                    <a:pt x="24" y="9"/>
                    <a:pt x="24" y="10"/>
                  </a:cubicBezTo>
                  <a:cubicBezTo>
                    <a:pt x="24" y="11"/>
                    <a:pt x="25" y="12"/>
                    <a:pt x="25" y="13"/>
                  </a:cubicBezTo>
                  <a:cubicBezTo>
                    <a:pt x="26" y="13"/>
                    <a:pt x="26" y="12"/>
                    <a:pt x="27" y="12"/>
                  </a:cubicBezTo>
                  <a:cubicBezTo>
                    <a:pt x="26" y="10"/>
                    <a:pt x="25" y="9"/>
                    <a:pt x="26" y="7"/>
                  </a:cubicBezTo>
                  <a:cubicBezTo>
                    <a:pt x="25" y="7"/>
                    <a:pt x="25" y="6"/>
                    <a:pt x="24" y="6"/>
                  </a:cubicBezTo>
                  <a:close/>
                  <a:moveTo>
                    <a:pt x="11" y="8"/>
                  </a:moveTo>
                  <a:cubicBezTo>
                    <a:pt x="11" y="7"/>
                    <a:pt x="12" y="7"/>
                    <a:pt x="12" y="7"/>
                  </a:cubicBezTo>
                  <a:cubicBezTo>
                    <a:pt x="12" y="7"/>
                    <a:pt x="11" y="7"/>
                    <a:pt x="11" y="8"/>
                  </a:cubicBezTo>
                  <a:close/>
                  <a:moveTo>
                    <a:pt x="17" y="8"/>
                  </a:moveTo>
                  <a:cubicBezTo>
                    <a:pt x="17" y="7"/>
                    <a:pt x="17" y="7"/>
                    <a:pt x="17" y="7"/>
                  </a:cubicBezTo>
                  <a:cubicBezTo>
                    <a:pt x="17" y="7"/>
                    <a:pt x="17" y="7"/>
                    <a:pt x="17" y="8"/>
                  </a:cubicBezTo>
                  <a:close/>
                  <a:moveTo>
                    <a:pt x="9" y="9"/>
                  </a:moveTo>
                  <a:cubicBezTo>
                    <a:pt x="10" y="9"/>
                    <a:pt x="10" y="8"/>
                    <a:pt x="10" y="7"/>
                  </a:cubicBezTo>
                  <a:cubicBezTo>
                    <a:pt x="10" y="7"/>
                    <a:pt x="9" y="8"/>
                    <a:pt x="9" y="9"/>
                  </a:cubicBezTo>
                  <a:close/>
                  <a:moveTo>
                    <a:pt x="21" y="8"/>
                  </a:moveTo>
                  <a:cubicBezTo>
                    <a:pt x="21" y="8"/>
                    <a:pt x="21" y="8"/>
                    <a:pt x="21" y="8"/>
                  </a:cubicBezTo>
                  <a:cubicBezTo>
                    <a:pt x="22" y="8"/>
                    <a:pt x="22" y="8"/>
                    <a:pt x="22" y="7"/>
                  </a:cubicBezTo>
                  <a:cubicBezTo>
                    <a:pt x="21" y="7"/>
                    <a:pt x="21" y="7"/>
                    <a:pt x="21" y="8"/>
                  </a:cubicBezTo>
                  <a:close/>
                  <a:moveTo>
                    <a:pt x="29" y="9"/>
                  </a:moveTo>
                  <a:cubicBezTo>
                    <a:pt x="29" y="10"/>
                    <a:pt x="29" y="9"/>
                    <a:pt x="29" y="9"/>
                  </a:cubicBezTo>
                  <a:cubicBezTo>
                    <a:pt x="29" y="10"/>
                    <a:pt x="29" y="10"/>
                    <a:pt x="29" y="10"/>
                  </a:cubicBezTo>
                  <a:cubicBezTo>
                    <a:pt x="29" y="10"/>
                    <a:pt x="30" y="10"/>
                    <a:pt x="30" y="10"/>
                  </a:cubicBezTo>
                  <a:cubicBezTo>
                    <a:pt x="29" y="11"/>
                    <a:pt x="30" y="12"/>
                    <a:pt x="31" y="12"/>
                  </a:cubicBezTo>
                  <a:cubicBezTo>
                    <a:pt x="30" y="13"/>
                    <a:pt x="32" y="13"/>
                    <a:pt x="32" y="14"/>
                  </a:cubicBezTo>
                  <a:cubicBezTo>
                    <a:pt x="32" y="14"/>
                    <a:pt x="32" y="14"/>
                    <a:pt x="32" y="15"/>
                  </a:cubicBezTo>
                  <a:cubicBezTo>
                    <a:pt x="32" y="15"/>
                    <a:pt x="33" y="16"/>
                    <a:pt x="33" y="16"/>
                  </a:cubicBezTo>
                  <a:cubicBezTo>
                    <a:pt x="34" y="18"/>
                    <a:pt x="34" y="19"/>
                    <a:pt x="35" y="20"/>
                  </a:cubicBezTo>
                  <a:cubicBezTo>
                    <a:pt x="35" y="14"/>
                    <a:pt x="31" y="10"/>
                    <a:pt x="28" y="7"/>
                  </a:cubicBezTo>
                  <a:cubicBezTo>
                    <a:pt x="28" y="8"/>
                    <a:pt x="29" y="9"/>
                    <a:pt x="29" y="9"/>
                  </a:cubicBezTo>
                  <a:close/>
                  <a:moveTo>
                    <a:pt x="17" y="9"/>
                  </a:moveTo>
                  <a:cubicBezTo>
                    <a:pt x="16" y="9"/>
                    <a:pt x="17" y="8"/>
                    <a:pt x="16" y="8"/>
                  </a:cubicBezTo>
                  <a:cubicBezTo>
                    <a:pt x="16" y="9"/>
                    <a:pt x="15" y="10"/>
                    <a:pt x="16" y="10"/>
                  </a:cubicBezTo>
                  <a:cubicBezTo>
                    <a:pt x="14" y="11"/>
                    <a:pt x="15" y="13"/>
                    <a:pt x="16" y="13"/>
                  </a:cubicBezTo>
                  <a:cubicBezTo>
                    <a:pt x="17" y="12"/>
                    <a:pt x="16" y="11"/>
                    <a:pt x="16" y="10"/>
                  </a:cubicBezTo>
                  <a:cubicBezTo>
                    <a:pt x="17" y="10"/>
                    <a:pt x="17" y="10"/>
                    <a:pt x="17" y="10"/>
                  </a:cubicBezTo>
                  <a:cubicBezTo>
                    <a:pt x="18" y="9"/>
                    <a:pt x="18" y="9"/>
                    <a:pt x="18" y="8"/>
                  </a:cubicBezTo>
                  <a:cubicBezTo>
                    <a:pt x="18" y="7"/>
                    <a:pt x="17" y="8"/>
                    <a:pt x="17" y="9"/>
                  </a:cubicBezTo>
                  <a:close/>
                  <a:moveTo>
                    <a:pt x="11" y="9"/>
                  </a:moveTo>
                  <a:cubicBezTo>
                    <a:pt x="11" y="8"/>
                    <a:pt x="11" y="8"/>
                    <a:pt x="11" y="8"/>
                  </a:cubicBezTo>
                  <a:cubicBezTo>
                    <a:pt x="11" y="8"/>
                    <a:pt x="10" y="8"/>
                    <a:pt x="11" y="9"/>
                  </a:cubicBezTo>
                  <a:close/>
                  <a:moveTo>
                    <a:pt x="11" y="10"/>
                  </a:moveTo>
                  <a:cubicBezTo>
                    <a:pt x="12" y="10"/>
                    <a:pt x="12" y="9"/>
                    <a:pt x="12" y="8"/>
                  </a:cubicBezTo>
                  <a:cubicBezTo>
                    <a:pt x="12" y="8"/>
                    <a:pt x="12" y="8"/>
                    <a:pt x="12" y="8"/>
                  </a:cubicBezTo>
                  <a:cubicBezTo>
                    <a:pt x="12" y="9"/>
                    <a:pt x="11" y="9"/>
                    <a:pt x="11" y="10"/>
                  </a:cubicBezTo>
                  <a:close/>
                  <a:moveTo>
                    <a:pt x="22" y="10"/>
                  </a:moveTo>
                  <a:cubicBezTo>
                    <a:pt x="23" y="10"/>
                    <a:pt x="23" y="9"/>
                    <a:pt x="22" y="8"/>
                  </a:cubicBezTo>
                  <a:cubicBezTo>
                    <a:pt x="21" y="9"/>
                    <a:pt x="22" y="10"/>
                    <a:pt x="22" y="10"/>
                  </a:cubicBezTo>
                  <a:close/>
                  <a:moveTo>
                    <a:pt x="20" y="10"/>
                  </a:moveTo>
                  <a:cubicBezTo>
                    <a:pt x="21" y="10"/>
                    <a:pt x="20" y="9"/>
                    <a:pt x="20" y="9"/>
                  </a:cubicBezTo>
                  <a:cubicBezTo>
                    <a:pt x="20" y="9"/>
                    <a:pt x="20" y="10"/>
                    <a:pt x="20" y="10"/>
                  </a:cubicBezTo>
                  <a:close/>
                  <a:moveTo>
                    <a:pt x="19" y="9"/>
                  </a:moveTo>
                  <a:cubicBezTo>
                    <a:pt x="18" y="10"/>
                    <a:pt x="18" y="10"/>
                    <a:pt x="18" y="11"/>
                  </a:cubicBezTo>
                  <a:cubicBezTo>
                    <a:pt x="18" y="11"/>
                    <a:pt x="18" y="12"/>
                    <a:pt x="19" y="13"/>
                  </a:cubicBezTo>
                  <a:cubicBezTo>
                    <a:pt x="19" y="12"/>
                    <a:pt x="19" y="12"/>
                    <a:pt x="20" y="11"/>
                  </a:cubicBezTo>
                  <a:cubicBezTo>
                    <a:pt x="20" y="11"/>
                    <a:pt x="19" y="11"/>
                    <a:pt x="19" y="10"/>
                  </a:cubicBezTo>
                  <a:cubicBezTo>
                    <a:pt x="18" y="10"/>
                    <a:pt x="20" y="10"/>
                    <a:pt x="19" y="9"/>
                  </a:cubicBezTo>
                  <a:close/>
                  <a:moveTo>
                    <a:pt x="13" y="13"/>
                  </a:moveTo>
                  <a:cubicBezTo>
                    <a:pt x="14" y="12"/>
                    <a:pt x="14" y="10"/>
                    <a:pt x="13" y="9"/>
                  </a:cubicBezTo>
                  <a:cubicBezTo>
                    <a:pt x="11" y="10"/>
                    <a:pt x="12" y="13"/>
                    <a:pt x="13" y="13"/>
                  </a:cubicBezTo>
                  <a:close/>
                  <a:moveTo>
                    <a:pt x="8" y="11"/>
                  </a:moveTo>
                  <a:cubicBezTo>
                    <a:pt x="9" y="11"/>
                    <a:pt x="9" y="10"/>
                    <a:pt x="9" y="10"/>
                  </a:cubicBezTo>
                  <a:cubicBezTo>
                    <a:pt x="9" y="10"/>
                    <a:pt x="8" y="10"/>
                    <a:pt x="8" y="10"/>
                  </a:cubicBezTo>
                  <a:cubicBezTo>
                    <a:pt x="8" y="10"/>
                    <a:pt x="8" y="11"/>
                    <a:pt x="8" y="11"/>
                  </a:cubicBezTo>
                  <a:close/>
                  <a:moveTo>
                    <a:pt x="4" y="14"/>
                  </a:moveTo>
                  <a:cubicBezTo>
                    <a:pt x="4" y="13"/>
                    <a:pt x="5" y="11"/>
                    <a:pt x="6" y="10"/>
                  </a:cubicBezTo>
                  <a:cubicBezTo>
                    <a:pt x="5" y="11"/>
                    <a:pt x="4" y="13"/>
                    <a:pt x="4" y="14"/>
                  </a:cubicBezTo>
                  <a:close/>
                  <a:moveTo>
                    <a:pt x="21" y="11"/>
                  </a:moveTo>
                  <a:cubicBezTo>
                    <a:pt x="21" y="11"/>
                    <a:pt x="21" y="11"/>
                    <a:pt x="21" y="11"/>
                  </a:cubicBezTo>
                  <a:cubicBezTo>
                    <a:pt x="21" y="11"/>
                    <a:pt x="21" y="10"/>
                    <a:pt x="21" y="10"/>
                  </a:cubicBezTo>
                  <a:cubicBezTo>
                    <a:pt x="21" y="10"/>
                    <a:pt x="21" y="10"/>
                    <a:pt x="21" y="11"/>
                  </a:cubicBezTo>
                  <a:close/>
                  <a:moveTo>
                    <a:pt x="23" y="12"/>
                  </a:moveTo>
                  <a:cubicBezTo>
                    <a:pt x="23" y="12"/>
                    <a:pt x="24" y="12"/>
                    <a:pt x="24" y="11"/>
                  </a:cubicBezTo>
                  <a:cubicBezTo>
                    <a:pt x="24" y="11"/>
                    <a:pt x="23" y="11"/>
                    <a:pt x="23" y="11"/>
                  </a:cubicBezTo>
                  <a:cubicBezTo>
                    <a:pt x="23" y="11"/>
                    <a:pt x="23" y="12"/>
                    <a:pt x="23" y="12"/>
                  </a:cubicBezTo>
                  <a:close/>
                  <a:moveTo>
                    <a:pt x="9" y="14"/>
                  </a:moveTo>
                  <a:cubicBezTo>
                    <a:pt x="10" y="13"/>
                    <a:pt x="11" y="12"/>
                    <a:pt x="10" y="11"/>
                  </a:cubicBezTo>
                  <a:cubicBezTo>
                    <a:pt x="10" y="12"/>
                    <a:pt x="8" y="13"/>
                    <a:pt x="9" y="14"/>
                  </a:cubicBezTo>
                  <a:close/>
                  <a:moveTo>
                    <a:pt x="30" y="16"/>
                  </a:moveTo>
                  <a:cubicBezTo>
                    <a:pt x="30" y="16"/>
                    <a:pt x="30" y="15"/>
                    <a:pt x="31" y="15"/>
                  </a:cubicBezTo>
                  <a:cubicBezTo>
                    <a:pt x="30" y="14"/>
                    <a:pt x="30" y="12"/>
                    <a:pt x="28" y="11"/>
                  </a:cubicBezTo>
                  <a:cubicBezTo>
                    <a:pt x="29" y="13"/>
                    <a:pt x="29" y="14"/>
                    <a:pt x="30" y="16"/>
                  </a:cubicBezTo>
                  <a:close/>
                  <a:moveTo>
                    <a:pt x="21" y="12"/>
                  </a:moveTo>
                  <a:cubicBezTo>
                    <a:pt x="22" y="13"/>
                    <a:pt x="22" y="12"/>
                    <a:pt x="21" y="12"/>
                  </a:cubicBezTo>
                  <a:cubicBezTo>
                    <a:pt x="21" y="12"/>
                    <a:pt x="21" y="12"/>
                    <a:pt x="21" y="12"/>
                  </a:cubicBezTo>
                  <a:close/>
                  <a:moveTo>
                    <a:pt x="19" y="14"/>
                  </a:moveTo>
                  <a:cubicBezTo>
                    <a:pt x="19" y="13"/>
                    <a:pt x="20" y="13"/>
                    <a:pt x="20" y="12"/>
                  </a:cubicBezTo>
                  <a:cubicBezTo>
                    <a:pt x="20" y="12"/>
                    <a:pt x="19" y="13"/>
                    <a:pt x="19" y="14"/>
                  </a:cubicBezTo>
                  <a:close/>
                  <a:moveTo>
                    <a:pt x="14" y="15"/>
                  </a:moveTo>
                  <a:cubicBezTo>
                    <a:pt x="15" y="15"/>
                    <a:pt x="15" y="15"/>
                    <a:pt x="15" y="14"/>
                  </a:cubicBezTo>
                  <a:cubicBezTo>
                    <a:pt x="15" y="13"/>
                    <a:pt x="15" y="13"/>
                    <a:pt x="14" y="12"/>
                  </a:cubicBezTo>
                  <a:cubicBezTo>
                    <a:pt x="14" y="14"/>
                    <a:pt x="13" y="15"/>
                    <a:pt x="14" y="15"/>
                  </a:cubicBezTo>
                  <a:close/>
                  <a:moveTo>
                    <a:pt x="16" y="14"/>
                  </a:moveTo>
                  <a:cubicBezTo>
                    <a:pt x="16" y="14"/>
                    <a:pt x="16" y="15"/>
                    <a:pt x="17" y="16"/>
                  </a:cubicBezTo>
                  <a:cubicBezTo>
                    <a:pt x="17" y="15"/>
                    <a:pt x="18" y="14"/>
                    <a:pt x="18" y="14"/>
                  </a:cubicBezTo>
                  <a:cubicBezTo>
                    <a:pt x="17" y="13"/>
                    <a:pt x="18" y="12"/>
                    <a:pt x="17" y="12"/>
                  </a:cubicBezTo>
                  <a:cubicBezTo>
                    <a:pt x="17" y="13"/>
                    <a:pt x="16" y="13"/>
                    <a:pt x="16" y="14"/>
                  </a:cubicBezTo>
                  <a:close/>
                  <a:moveTo>
                    <a:pt x="24" y="15"/>
                  </a:moveTo>
                  <a:cubicBezTo>
                    <a:pt x="25" y="14"/>
                    <a:pt x="25" y="13"/>
                    <a:pt x="24" y="13"/>
                  </a:cubicBezTo>
                  <a:cubicBezTo>
                    <a:pt x="24" y="13"/>
                    <a:pt x="24" y="14"/>
                    <a:pt x="24" y="15"/>
                  </a:cubicBezTo>
                  <a:close/>
                  <a:moveTo>
                    <a:pt x="20" y="15"/>
                  </a:moveTo>
                  <a:cubicBezTo>
                    <a:pt x="21" y="14"/>
                    <a:pt x="21" y="13"/>
                    <a:pt x="20" y="13"/>
                  </a:cubicBezTo>
                  <a:cubicBezTo>
                    <a:pt x="20" y="13"/>
                    <a:pt x="19" y="15"/>
                    <a:pt x="20" y="15"/>
                  </a:cubicBezTo>
                  <a:close/>
                  <a:moveTo>
                    <a:pt x="12" y="15"/>
                  </a:moveTo>
                  <a:cubicBezTo>
                    <a:pt x="12" y="14"/>
                    <a:pt x="12" y="14"/>
                    <a:pt x="11" y="13"/>
                  </a:cubicBezTo>
                  <a:cubicBezTo>
                    <a:pt x="12" y="14"/>
                    <a:pt x="11" y="14"/>
                    <a:pt x="12" y="15"/>
                  </a:cubicBezTo>
                  <a:close/>
                  <a:moveTo>
                    <a:pt x="27" y="15"/>
                  </a:moveTo>
                  <a:cubicBezTo>
                    <a:pt x="27" y="15"/>
                    <a:pt x="27" y="14"/>
                    <a:pt x="28" y="14"/>
                  </a:cubicBezTo>
                  <a:cubicBezTo>
                    <a:pt x="27" y="14"/>
                    <a:pt x="28" y="13"/>
                    <a:pt x="27" y="13"/>
                  </a:cubicBezTo>
                  <a:cubicBezTo>
                    <a:pt x="27" y="14"/>
                    <a:pt x="26" y="14"/>
                    <a:pt x="27" y="15"/>
                  </a:cubicBezTo>
                  <a:close/>
                  <a:moveTo>
                    <a:pt x="11" y="17"/>
                  </a:moveTo>
                  <a:cubicBezTo>
                    <a:pt x="11" y="16"/>
                    <a:pt x="12" y="16"/>
                    <a:pt x="12" y="15"/>
                  </a:cubicBezTo>
                  <a:cubicBezTo>
                    <a:pt x="11" y="15"/>
                    <a:pt x="11" y="14"/>
                    <a:pt x="10" y="13"/>
                  </a:cubicBezTo>
                  <a:cubicBezTo>
                    <a:pt x="9" y="14"/>
                    <a:pt x="10" y="16"/>
                    <a:pt x="11" y="17"/>
                  </a:cubicBezTo>
                  <a:close/>
                  <a:moveTo>
                    <a:pt x="24" y="15"/>
                  </a:moveTo>
                  <a:cubicBezTo>
                    <a:pt x="24" y="15"/>
                    <a:pt x="24" y="16"/>
                    <a:pt x="25" y="16"/>
                  </a:cubicBezTo>
                  <a:cubicBezTo>
                    <a:pt x="25" y="15"/>
                    <a:pt x="25" y="15"/>
                    <a:pt x="25" y="15"/>
                  </a:cubicBezTo>
                  <a:cubicBezTo>
                    <a:pt x="25" y="15"/>
                    <a:pt x="25" y="14"/>
                    <a:pt x="25" y="14"/>
                  </a:cubicBezTo>
                  <a:cubicBezTo>
                    <a:pt x="25" y="14"/>
                    <a:pt x="25" y="15"/>
                    <a:pt x="24" y="15"/>
                  </a:cubicBezTo>
                  <a:close/>
                  <a:moveTo>
                    <a:pt x="5" y="15"/>
                  </a:moveTo>
                  <a:cubicBezTo>
                    <a:pt x="5" y="15"/>
                    <a:pt x="5" y="15"/>
                    <a:pt x="5" y="14"/>
                  </a:cubicBezTo>
                  <a:cubicBezTo>
                    <a:pt x="5" y="15"/>
                    <a:pt x="4" y="15"/>
                    <a:pt x="5" y="15"/>
                  </a:cubicBezTo>
                  <a:close/>
                  <a:moveTo>
                    <a:pt x="7" y="15"/>
                  </a:moveTo>
                  <a:cubicBezTo>
                    <a:pt x="7" y="15"/>
                    <a:pt x="7" y="15"/>
                    <a:pt x="7" y="15"/>
                  </a:cubicBezTo>
                  <a:cubicBezTo>
                    <a:pt x="7" y="15"/>
                    <a:pt x="7" y="15"/>
                    <a:pt x="7" y="15"/>
                  </a:cubicBezTo>
                  <a:cubicBezTo>
                    <a:pt x="7" y="15"/>
                    <a:pt x="6" y="15"/>
                    <a:pt x="7" y="15"/>
                  </a:cubicBezTo>
                  <a:close/>
                  <a:moveTo>
                    <a:pt x="18" y="15"/>
                  </a:moveTo>
                  <a:cubicBezTo>
                    <a:pt x="18" y="16"/>
                    <a:pt x="17" y="17"/>
                    <a:pt x="18" y="17"/>
                  </a:cubicBezTo>
                  <a:cubicBezTo>
                    <a:pt x="18" y="17"/>
                    <a:pt x="18" y="18"/>
                    <a:pt x="18" y="18"/>
                  </a:cubicBezTo>
                  <a:cubicBezTo>
                    <a:pt x="19" y="17"/>
                    <a:pt x="19" y="17"/>
                    <a:pt x="20" y="16"/>
                  </a:cubicBezTo>
                  <a:cubicBezTo>
                    <a:pt x="19" y="16"/>
                    <a:pt x="19" y="15"/>
                    <a:pt x="18" y="15"/>
                  </a:cubicBezTo>
                  <a:cubicBezTo>
                    <a:pt x="18" y="15"/>
                    <a:pt x="18" y="15"/>
                    <a:pt x="18" y="15"/>
                  </a:cubicBezTo>
                  <a:close/>
                  <a:moveTo>
                    <a:pt x="23" y="15"/>
                  </a:moveTo>
                  <a:cubicBezTo>
                    <a:pt x="23" y="15"/>
                    <a:pt x="23" y="15"/>
                    <a:pt x="23" y="15"/>
                  </a:cubicBezTo>
                  <a:cubicBezTo>
                    <a:pt x="23" y="15"/>
                    <a:pt x="23" y="15"/>
                    <a:pt x="23" y="15"/>
                  </a:cubicBezTo>
                  <a:close/>
                  <a:moveTo>
                    <a:pt x="7" y="18"/>
                  </a:moveTo>
                  <a:cubicBezTo>
                    <a:pt x="8" y="17"/>
                    <a:pt x="9" y="16"/>
                    <a:pt x="8" y="15"/>
                  </a:cubicBezTo>
                  <a:cubicBezTo>
                    <a:pt x="8" y="15"/>
                    <a:pt x="8" y="15"/>
                    <a:pt x="8" y="15"/>
                  </a:cubicBezTo>
                  <a:cubicBezTo>
                    <a:pt x="8" y="16"/>
                    <a:pt x="6" y="17"/>
                    <a:pt x="7" y="18"/>
                  </a:cubicBezTo>
                  <a:close/>
                  <a:moveTo>
                    <a:pt x="21" y="16"/>
                  </a:moveTo>
                  <a:cubicBezTo>
                    <a:pt x="21" y="16"/>
                    <a:pt x="22" y="16"/>
                    <a:pt x="22" y="15"/>
                  </a:cubicBezTo>
                  <a:cubicBezTo>
                    <a:pt x="22" y="15"/>
                    <a:pt x="22" y="15"/>
                    <a:pt x="21" y="15"/>
                  </a:cubicBezTo>
                  <a:cubicBezTo>
                    <a:pt x="21" y="15"/>
                    <a:pt x="20" y="16"/>
                    <a:pt x="21" y="16"/>
                  </a:cubicBezTo>
                  <a:close/>
                  <a:moveTo>
                    <a:pt x="15" y="17"/>
                  </a:moveTo>
                  <a:cubicBezTo>
                    <a:pt x="15" y="17"/>
                    <a:pt x="15" y="18"/>
                    <a:pt x="16" y="18"/>
                  </a:cubicBezTo>
                  <a:cubicBezTo>
                    <a:pt x="16" y="18"/>
                    <a:pt x="16" y="17"/>
                    <a:pt x="16" y="17"/>
                  </a:cubicBezTo>
                  <a:cubicBezTo>
                    <a:pt x="16" y="16"/>
                    <a:pt x="16" y="15"/>
                    <a:pt x="15" y="15"/>
                  </a:cubicBezTo>
                  <a:cubicBezTo>
                    <a:pt x="15" y="15"/>
                    <a:pt x="15" y="16"/>
                    <a:pt x="15" y="17"/>
                  </a:cubicBezTo>
                  <a:close/>
                  <a:moveTo>
                    <a:pt x="29" y="16"/>
                  </a:moveTo>
                  <a:cubicBezTo>
                    <a:pt x="28" y="16"/>
                    <a:pt x="28" y="15"/>
                    <a:pt x="28" y="15"/>
                  </a:cubicBezTo>
                  <a:cubicBezTo>
                    <a:pt x="27" y="16"/>
                    <a:pt x="28" y="18"/>
                    <a:pt x="29" y="16"/>
                  </a:cubicBezTo>
                  <a:close/>
                  <a:moveTo>
                    <a:pt x="3" y="20"/>
                  </a:moveTo>
                  <a:cubicBezTo>
                    <a:pt x="4" y="19"/>
                    <a:pt x="4" y="16"/>
                    <a:pt x="3" y="15"/>
                  </a:cubicBezTo>
                  <a:cubicBezTo>
                    <a:pt x="3" y="17"/>
                    <a:pt x="2" y="18"/>
                    <a:pt x="3" y="20"/>
                  </a:cubicBezTo>
                  <a:close/>
                  <a:moveTo>
                    <a:pt x="13" y="18"/>
                  </a:moveTo>
                  <a:cubicBezTo>
                    <a:pt x="14" y="17"/>
                    <a:pt x="13" y="16"/>
                    <a:pt x="13" y="15"/>
                  </a:cubicBezTo>
                  <a:cubicBezTo>
                    <a:pt x="12" y="16"/>
                    <a:pt x="11" y="18"/>
                    <a:pt x="12" y="19"/>
                  </a:cubicBezTo>
                  <a:cubicBezTo>
                    <a:pt x="13" y="18"/>
                    <a:pt x="12" y="17"/>
                    <a:pt x="13" y="16"/>
                  </a:cubicBezTo>
                  <a:cubicBezTo>
                    <a:pt x="13" y="17"/>
                    <a:pt x="13" y="17"/>
                    <a:pt x="13" y="18"/>
                  </a:cubicBezTo>
                  <a:close/>
                  <a:moveTo>
                    <a:pt x="22" y="18"/>
                  </a:moveTo>
                  <a:cubicBezTo>
                    <a:pt x="22" y="17"/>
                    <a:pt x="22" y="17"/>
                    <a:pt x="23" y="16"/>
                  </a:cubicBezTo>
                  <a:cubicBezTo>
                    <a:pt x="22" y="16"/>
                    <a:pt x="22" y="16"/>
                    <a:pt x="22" y="16"/>
                  </a:cubicBezTo>
                  <a:cubicBezTo>
                    <a:pt x="22" y="17"/>
                    <a:pt x="21" y="17"/>
                    <a:pt x="22" y="18"/>
                  </a:cubicBezTo>
                  <a:close/>
                  <a:moveTo>
                    <a:pt x="24" y="17"/>
                  </a:moveTo>
                  <a:cubicBezTo>
                    <a:pt x="24" y="17"/>
                    <a:pt x="24" y="16"/>
                    <a:pt x="24" y="16"/>
                  </a:cubicBezTo>
                  <a:cubicBezTo>
                    <a:pt x="24" y="17"/>
                    <a:pt x="24" y="17"/>
                    <a:pt x="24" y="17"/>
                  </a:cubicBezTo>
                  <a:close/>
                  <a:moveTo>
                    <a:pt x="26" y="17"/>
                  </a:moveTo>
                  <a:cubicBezTo>
                    <a:pt x="26" y="17"/>
                    <a:pt x="27" y="16"/>
                    <a:pt x="26" y="16"/>
                  </a:cubicBezTo>
                  <a:cubicBezTo>
                    <a:pt x="26" y="17"/>
                    <a:pt x="25" y="17"/>
                    <a:pt x="26" y="17"/>
                  </a:cubicBezTo>
                  <a:close/>
                  <a:moveTo>
                    <a:pt x="8" y="18"/>
                  </a:moveTo>
                  <a:cubicBezTo>
                    <a:pt x="8" y="19"/>
                    <a:pt x="8" y="20"/>
                    <a:pt x="9" y="20"/>
                  </a:cubicBezTo>
                  <a:cubicBezTo>
                    <a:pt x="10" y="20"/>
                    <a:pt x="10" y="19"/>
                    <a:pt x="10" y="18"/>
                  </a:cubicBezTo>
                  <a:cubicBezTo>
                    <a:pt x="9" y="18"/>
                    <a:pt x="9" y="17"/>
                    <a:pt x="9" y="16"/>
                  </a:cubicBezTo>
                  <a:cubicBezTo>
                    <a:pt x="9" y="17"/>
                    <a:pt x="8" y="17"/>
                    <a:pt x="8" y="18"/>
                  </a:cubicBezTo>
                  <a:close/>
                  <a:moveTo>
                    <a:pt x="31" y="18"/>
                  </a:moveTo>
                  <a:cubicBezTo>
                    <a:pt x="31" y="18"/>
                    <a:pt x="32" y="18"/>
                    <a:pt x="32" y="18"/>
                  </a:cubicBezTo>
                  <a:cubicBezTo>
                    <a:pt x="32" y="17"/>
                    <a:pt x="32" y="17"/>
                    <a:pt x="31" y="16"/>
                  </a:cubicBezTo>
                  <a:cubicBezTo>
                    <a:pt x="31" y="17"/>
                    <a:pt x="30" y="18"/>
                    <a:pt x="31" y="18"/>
                  </a:cubicBezTo>
                  <a:close/>
                  <a:moveTo>
                    <a:pt x="19" y="19"/>
                  </a:moveTo>
                  <a:cubicBezTo>
                    <a:pt x="20" y="19"/>
                    <a:pt x="21" y="18"/>
                    <a:pt x="20" y="17"/>
                  </a:cubicBezTo>
                  <a:cubicBezTo>
                    <a:pt x="20" y="18"/>
                    <a:pt x="19" y="19"/>
                    <a:pt x="19" y="19"/>
                  </a:cubicBezTo>
                  <a:close/>
                  <a:moveTo>
                    <a:pt x="22" y="18"/>
                  </a:moveTo>
                  <a:cubicBezTo>
                    <a:pt x="22" y="19"/>
                    <a:pt x="22" y="19"/>
                    <a:pt x="23" y="19"/>
                  </a:cubicBezTo>
                  <a:cubicBezTo>
                    <a:pt x="23" y="19"/>
                    <a:pt x="23" y="18"/>
                    <a:pt x="23" y="18"/>
                  </a:cubicBezTo>
                  <a:cubicBezTo>
                    <a:pt x="23" y="18"/>
                    <a:pt x="23" y="17"/>
                    <a:pt x="23" y="17"/>
                  </a:cubicBezTo>
                  <a:cubicBezTo>
                    <a:pt x="23" y="18"/>
                    <a:pt x="22" y="18"/>
                    <a:pt x="22" y="18"/>
                  </a:cubicBezTo>
                  <a:close/>
                  <a:moveTo>
                    <a:pt x="26" y="19"/>
                  </a:moveTo>
                  <a:cubicBezTo>
                    <a:pt x="27" y="19"/>
                    <a:pt x="26" y="18"/>
                    <a:pt x="27" y="18"/>
                  </a:cubicBezTo>
                  <a:cubicBezTo>
                    <a:pt x="27" y="18"/>
                    <a:pt x="27" y="17"/>
                    <a:pt x="27" y="17"/>
                  </a:cubicBezTo>
                  <a:cubicBezTo>
                    <a:pt x="27" y="18"/>
                    <a:pt x="26" y="18"/>
                    <a:pt x="26" y="19"/>
                  </a:cubicBezTo>
                  <a:close/>
                  <a:moveTo>
                    <a:pt x="28" y="18"/>
                  </a:moveTo>
                  <a:cubicBezTo>
                    <a:pt x="28" y="18"/>
                    <a:pt x="29" y="19"/>
                    <a:pt x="29" y="19"/>
                  </a:cubicBezTo>
                  <a:cubicBezTo>
                    <a:pt x="30" y="18"/>
                    <a:pt x="29" y="16"/>
                    <a:pt x="28" y="18"/>
                  </a:cubicBezTo>
                  <a:close/>
                  <a:moveTo>
                    <a:pt x="14" y="19"/>
                  </a:moveTo>
                  <a:cubicBezTo>
                    <a:pt x="14" y="19"/>
                    <a:pt x="14" y="19"/>
                    <a:pt x="14" y="20"/>
                  </a:cubicBezTo>
                  <a:cubicBezTo>
                    <a:pt x="13" y="20"/>
                    <a:pt x="13" y="19"/>
                    <a:pt x="13" y="19"/>
                  </a:cubicBezTo>
                  <a:cubicBezTo>
                    <a:pt x="13" y="20"/>
                    <a:pt x="13" y="21"/>
                    <a:pt x="14" y="22"/>
                  </a:cubicBezTo>
                  <a:cubicBezTo>
                    <a:pt x="14" y="21"/>
                    <a:pt x="15" y="20"/>
                    <a:pt x="15" y="19"/>
                  </a:cubicBezTo>
                  <a:cubicBezTo>
                    <a:pt x="15" y="19"/>
                    <a:pt x="15" y="18"/>
                    <a:pt x="14" y="18"/>
                  </a:cubicBezTo>
                  <a:cubicBezTo>
                    <a:pt x="14" y="18"/>
                    <a:pt x="13" y="18"/>
                    <a:pt x="14" y="19"/>
                  </a:cubicBezTo>
                  <a:close/>
                  <a:moveTo>
                    <a:pt x="16" y="19"/>
                  </a:moveTo>
                  <a:cubicBezTo>
                    <a:pt x="17" y="20"/>
                    <a:pt x="16" y="20"/>
                    <a:pt x="17" y="20"/>
                  </a:cubicBezTo>
                  <a:cubicBezTo>
                    <a:pt x="17" y="20"/>
                    <a:pt x="18" y="20"/>
                    <a:pt x="18" y="19"/>
                  </a:cubicBezTo>
                  <a:cubicBezTo>
                    <a:pt x="17" y="19"/>
                    <a:pt x="17" y="18"/>
                    <a:pt x="17" y="18"/>
                  </a:cubicBezTo>
                  <a:cubicBezTo>
                    <a:pt x="17" y="18"/>
                    <a:pt x="17" y="19"/>
                    <a:pt x="16" y="19"/>
                  </a:cubicBezTo>
                  <a:close/>
                  <a:moveTo>
                    <a:pt x="6" y="19"/>
                  </a:moveTo>
                  <a:cubicBezTo>
                    <a:pt x="6" y="19"/>
                    <a:pt x="7" y="18"/>
                    <a:pt x="6" y="18"/>
                  </a:cubicBezTo>
                  <a:cubicBezTo>
                    <a:pt x="6" y="19"/>
                    <a:pt x="6" y="19"/>
                    <a:pt x="6" y="19"/>
                  </a:cubicBezTo>
                  <a:close/>
                  <a:moveTo>
                    <a:pt x="20" y="20"/>
                  </a:moveTo>
                  <a:cubicBezTo>
                    <a:pt x="20" y="20"/>
                    <a:pt x="21" y="20"/>
                    <a:pt x="21" y="20"/>
                  </a:cubicBezTo>
                  <a:cubicBezTo>
                    <a:pt x="21" y="20"/>
                    <a:pt x="20" y="20"/>
                    <a:pt x="20" y="20"/>
                  </a:cubicBezTo>
                  <a:cubicBezTo>
                    <a:pt x="20" y="21"/>
                    <a:pt x="20" y="21"/>
                    <a:pt x="21" y="22"/>
                  </a:cubicBezTo>
                  <a:cubicBezTo>
                    <a:pt x="21" y="21"/>
                    <a:pt x="22" y="21"/>
                    <a:pt x="22" y="20"/>
                  </a:cubicBezTo>
                  <a:cubicBezTo>
                    <a:pt x="22" y="20"/>
                    <a:pt x="21" y="19"/>
                    <a:pt x="21" y="19"/>
                  </a:cubicBezTo>
                  <a:cubicBezTo>
                    <a:pt x="21" y="19"/>
                    <a:pt x="21" y="18"/>
                    <a:pt x="21" y="18"/>
                  </a:cubicBezTo>
                  <a:cubicBezTo>
                    <a:pt x="21" y="19"/>
                    <a:pt x="20" y="19"/>
                    <a:pt x="20" y="20"/>
                  </a:cubicBezTo>
                  <a:close/>
                  <a:moveTo>
                    <a:pt x="28" y="21"/>
                  </a:moveTo>
                  <a:cubicBezTo>
                    <a:pt x="28" y="20"/>
                    <a:pt x="28" y="19"/>
                    <a:pt x="27" y="19"/>
                  </a:cubicBezTo>
                  <a:cubicBezTo>
                    <a:pt x="27" y="20"/>
                    <a:pt x="28" y="20"/>
                    <a:pt x="28" y="21"/>
                  </a:cubicBezTo>
                  <a:close/>
                  <a:moveTo>
                    <a:pt x="31" y="19"/>
                  </a:moveTo>
                  <a:cubicBezTo>
                    <a:pt x="32" y="19"/>
                    <a:pt x="32" y="19"/>
                    <a:pt x="32" y="19"/>
                  </a:cubicBezTo>
                  <a:cubicBezTo>
                    <a:pt x="31" y="19"/>
                    <a:pt x="31" y="19"/>
                    <a:pt x="31" y="19"/>
                  </a:cubicBezTo>
                  <a:close/>
                  <a:moveTo>
                    <a:pt x="24" y="21"/>
                  </a:moveTo>
                  <a:cubicBezTo>
                    <a:pt x="24" y="20"/>
                    <a:pt x="25" y="20"/>
                    <a:pt x="24" y="19"/>
                  </a:cubicBezTo>
                  <a:cubicBezTo>
                    <a:pt x="24" y="20"/>
                    <a:pt x="23" y="21"/>
                    <a:pt x="24" y="21"/>
                  </a:cubicBezTo>
                  <a:close/>
                  <a:moveTo>
                    <a:pt x="27" y="20"/>
                  </a:moveTo>
                  <a:cubicBezTo>
                    <a:pt x="27" y="20"/>
                    <a:pt x="27" y="19"/>
                    <a:pt x="27" y="19"/>
                  </a:cubicBezTo>
                  <a:cubicBezTo>
                    <a:pt x="27" y="20"/>
                    <a:pt x="27" y="20"/>
                    <a:pt x="27" y="20"/>
                  </a:cubicBezTo>
                  <a:close/>
                  <a:moveTo>
                    <a:pt x="11" y="23"/>
                  </a:moveTo>
                  <a:cubicBezTo>
                    <a:pt x="11" y="22"/>
                    <a:pt x="11" y="22"/>
                    <a:pt x="11" y="21"/>
                  </a:cubicBezTo>
                  <a:cubicBezTo>
                    <a:pt x="11" y="21"/>
                    <a:pt x="11" y="20"/>
                    <a:pt x="11" y="20"/>
                  </a:cubicBezTo>
                  <a:cubicBezTo>
                    <a:pt x="10" y="20"/>
                    <a:pt x="10" y="20"/>
                    <a:pt x="10" y="20"/>
                  </a:cubicBezTo>
                  <a:cubicBezTo>
                    <a:pt x="10" y="20"/>
                    <a:pt x="9" y="22"/>
                    <a:pt x="11" y="23"/>
                  </a:cubicBezTo>
                  <a:close/>
                  <a:moveTo>
                    <a:pt x="7" y="20"/>
                  </a:moveTo>
                  <a:cubicBezTo>
                    <a:pt x="7" y="20"/>
                    <a:pt x="7" y="20"/>
                    <a:pt x="7" y="20"/>
                  </a:cubicBezTo>
                  <a:cubicBezTo>
                    <a:pt x="7" y="20"/>
                    <a:pt x="6" y="20"/>
                    <a:pt x="7" y="20"/>
                  </a:cubicBezTo>
                  <a:close/>
                  <a:moveTo>
                    <a:pt x="33" y="22"/>
                  </a:moveTo>
                  <a:cubicBezTo>
                    <a:pt x="33" y="21"/>
                    <a:pt x="33" y="20"/>
                    <a:pt x="32" y="20"/>
                  </a:cubicBezTo>
                  <a:cubicBezTo>
                    <a:pt x="32" y="20"/>
                    <a:pt x="32" y="22"/>
                    <a:pt x="33" y="22"/>
                  </a:cubicBezTo>
                  <a:close/>
                  <a:moveTo>
                    <a:pt x="12" y="21"/>
                  </a:moveTo>
                  <a:cubicBezTo>
                    <a:pt x="11" y="20"/>
                    <a:pt x="11" y="20"/>
                    <a:pt x="11" y="20"/>
                  </a:cubicBezTo>
                  <a:cubicBezTo>
                    <a:pt x="11" y="20"/>
                    <a:pt x="11" y="21"/>
                    <a:pt x="12" y="21"/>
                  </a:cubicBezTo>
                  <a:close/>
                  <a:moveTo>
                    <a:pt x="15" y="22"/>
                  </a:moveTo>
                  <a:cubicBezTo>
                    <a:pt x="15" y="22"/>
                    <a:pt x="15" y="23"/>
                    <a:pt x="16" y="23"/>
                  </a:cubicBezTo>
                  <a:cubicBezTo>
                    <a:pt x="16" y="22"/>
                    <a:pt x="16" y="22"/>
                    <a:pt x="17" y="22"/>
                  </a:cubicBezTo>
                  <a:cubicBezTo>
                    <a:pt x="16" y="21"/>
                    <a:pt x="16" y="21"/>
                    <a:pt x="16" y="20"/>
                  </a:cubicBezTo>
                  <a:cubicBezTo>
                    <a:pt x="15" y="21"/>
                    <a:pt x="15" y="21"/>
                    <a:pt x="15" y="22"/>
                  </a:cubicBezTo>
                  <a:close/>
                  <a:moveTo>
                    <a:pt x="18" y="22"/>
                  </a:moveTo>
                  <a:cubicBezTo>
                    <a:pt x="18" y="21"/>
                    <a:pt x="19" y="21"/>
                    <a:pt x="19" y="20"/>
                  </a:cubicBezTo>
                  <a:cubicBezTo>
                    <a:pt x="18" y="21"/>
                    <a:pt x="17" y="21"/>
                    <a:pt x="18" y="22"/>
                  </a:cubicBezTo>
                  <a:close/>
                  <a:moveTo>
                    <a:pt x="30" y="22"/>
                  </a:moveTo>
                  <a:cubicBezTo>
                    <a:pt x="30" y="21"/>
                    <a:pt x="30" y="20"/>
                    <a:pt x="30" y="20"/>
                  </a:cubicBezTo>
                  <a:cubicBezTo>
                    <a:pt x="30" y="21"/>
                    <a:pt x="30" y="21"/>
                    <a:pt x="30" y="22"/>
                  </a:cubicBezTo>
                  <a:close/>
                  <a:moveTo>
                    <a:pt x="8" y="22"/>
                  </a:moveTo>
                  <a:cubicBezTo>
                    <a:pt x="8" y="21"/>
                    <a:pt x="7" y="21"/>
                    <a:pt x="7" y="20"/>
                  </a:cubicBezTo>
                  <a:cubicBezTo>
                    <a:pt x="7" y="21"/>
                    <a:pt x="7" y="22"/>
                    <a:pt x="8" y="22"/>
                  </a:cubicBezTo>
                  <a:close/>
                  <a:moveTo>
                    <a:pt x="22" y="23"/>
                  </a:moveTo>
                  <a:cubicBezTo>
                    <a:pt x="22" y="24"/>
                    <a:pt x="22" y="24"/>
                    <a:pt x="22" y="24"/>
                  </a:cubicBezTo>
                  <a:cubicBezTo>
                    <a:pt x="23" y="24"/>
                    <a:pt x="23" y="23"/>
                    <a:pt x="23" y="22"/>
                  </a:cubicBezTo>
                  <a:cubicBezTo>
                    <a:pt x="23" y="22"/>
                    <a:pt x="23" y="22"/>
                    <a:pt x="23" y="22"/>
                  </a:cubicBezTo>
                  <a:cubicBezTo>
                    <a:pt x="22" y="22"/>
                    <a:pt x="22" y="23"/>
                    <a:pt x="22" y="23"/>
                  </a:cubicBezTo>
                  <a:close/>
                  <a:moveTo>
                    <a:pt x="26" y="25"/>
                  </a:moveTo>
                  <a:cubicBezTo>
                    <a:pt x="26" y="25"/>
                    <a:pt x="26" y="24"/>
                    <a:pt x="26" y="24"/>
                  </a:cubicBezTo>
                  <a:cubicBezTo>
                    <a:pt x="26" y="23"/>
                    <a:pt x="26" y="23"/>
                    <a:pt x="26" y="22"/>
                  </a:cubicBezTo>
                  <a:cubicBezTo>
                    <a:pt x="23" y="21"/>
                    <a:pt x="26" y="24"/>
                    <a:pt x="26" y="25"/>
                  </a:cubicBezTo>
                  <a:close/>
                  <a:moveTo>
                    <a:pt x="29" y="24"/>
                  </a:moveTo>
                  <a:cubicBezTo>
                    <a:pt x="30" y="23"/>
                    <a:pt x="30" y="22"/>
                    <a:pt x="29" y="22"/>
                  </a:cubicBezTo>
                  <a:cubicBezTo>
                    <a:pt x="28" y="22"/>
                    <a:pt x="29" y="23"/>
                    <a:pt x="29" y="24"/>
                  </a:cubicBezTo>
                  <a:close/>
                  <a:moveTo>
                    <a:pt x="6" y="23"/>
                  </a:moveTo>
                  <a:cubicBezTo>
                    <a:pt x="6" y="23"/>
                    <a:pt x="6" y="22"/>
                    <a:pt x="6" y="22"/>
                  </a:cubicBezTo>
                  <a:cubicBezTo>
                    <a:pt x="6" y="22"/>
                    <a:pt x="6" y="22"/>
                    <a:pt x="6" y="22"/>
                  </a:cubicBezTo>
                  <a:cubicBezTo>
                    <a:pt x="6" y="22"/>
                    <a:pt x="6" y="22"/>
                    <a:pt x="6" y="23"/>
                  </a:cubicBezTo>
                  <a:close/>
                  <a:moveTo>
                    <a:pt x="13" y="23"/>
                  </a:moveTo>
                  <a:cubicBezTo>
                    <a:pt x="13" y="23"/>
                    <a:pt x="13" y="22"/>
                    <a:pt x="12" y="22"/>
                  </a:cubicBezTo>
                  <a:cubicBezTo>
                    <a:pt x="12" y="22"/>
                    <a:pt x="13" y="23"/>
                    <a:pt x="13" y="23"/>
                  </a:cubicBezTo>
                  <a:close/>
                  <a:moveTo>
                    <a:pt x="1" y="26"/>
                  </a:moveTo>
                  <a:cubicBezTo>
                    <a:pt x="1" y="28"/>
                    <a:pt x="2" y="28"/>
                    <a:pt x="2" y="30"/>
                  </a:cubicBezTo>
                  <a:cubicBezTo>
                    <a:pt x="2" y="31"/>
                    <a:pt x="2" y="32"/>
                    <a:pt x="3" y="32"/>
                  </a:cubicBezTo>
                  <a:cubicBezTo>
                    <a:pt x="3" y="31"/>
                    <a:pt x="3" y="30"/>
                    <a:pt x="3" y="29"/>
                  </a:cubicBezTo>
                  <a:cubicBezTo>
                    <a:pt x="2" y="29"/>
                    <a:pt x="2" y="30"/>
                    <a:pt x="2" y="29"/>
                  </a:cubicBezTo>
                  <a:cubicBezTo>
                    <a:pt x="2" y="27"/>
                    <a:pt x="2" y="24"/>
                    <a:pt x="2" y="22"/>
                  </a:cubicBezTo>
                  <a:cubicBezTo>
                    <a:pt x="1" y="23"/>
                    <a:pt x="1" y="25"/>
                    <a:pt x="1" y="26"/>
                  </a:cubicBezTo>
                  <a:close/>
                  <a:moveTo>
                    <a:pt x="3" y="22"/>
                  </a:moveTo>
                  <a:cubicBezTo>
                    <a:pt x="3" y="23"/>
                    <a:pt x="3" y="24"/>
                    <a:pt x="4" y="25"/>
                  </a:cubicBezTo>
                  <a:cubicBezTo>
                    <a:pt x="4" y="25"/>
                    <a:pt x="4" y="24"/>
                    <a:pt x="4" y="23"/>
                  </a:cubicBezTo>
                  <a:cubicBezTo>
                    <a:pt x="4" y="24"/>
                    <a:pt x="4" y="23"/>
                    <a:pt x="3" y="23"/>
                  </a:cubicBezTo>
                  <a:cubicBezTo>
                    <a:pt x="3" y="22"/>
                    <a:pt x="4" y="22"/>
                    <a:pt x="3" y="22"/>
                  </a:cubicBezTo>
                  <a:cubicBezTo>
                    <a:pt x="3" y="23"/>
                    <a:pt x="3" y="22"/>
                    <a:pt x="3" y="22"/>
                  </a:cubicBezTo>
                  <a:close/>
                  <a:moveTo>
                    <a:pt x="19" y="23"/>
                  </a:moveTo>
                  <a:cubicBezTo>
                    <a:pt x="19" y="23"/>
                    <a:pt x="19" y="24"/>
                    <a:pt x="19" y="24"/>
                  </a:cubicBezTo>
                  <a:cubicBezTo>
                    <a:pt x="20" y="24"/>
                    <a:pt x="20" y="23"/>
                    <a:pt x="20" y="23"/>
                  </a:cubicBezTo>
                  <a:cubicBezTo>
                    <a:pt x="20" y="22"/>
                    <a:pt x="20" y="22"/>
                    <a:pt x="19" y="22"/>
                  </a:cubicBezTo>
                  <a:cubicBezTo>
                    <a:pt x="19" y="22"/>
                    <a:pt x="19" y="23"/>
                    <a:pt x="19" y="23"/>
                  </a:cubicBezTo>
                  <a:close/>
                  <a:moveTo>
                    <a:pt x="14" y="23"/>
                  </a:moveTo>
                  <a:cubicBezTo>
                    <a:pt x="15" y="23"/>
                    <a:pt x="15" y="24"/>
                    <a:pt x="15" y="24"/>
                  </a:cubicBezTo>
                  <a:cubicBezTo>
                    <a:pt x="16" y="24"/>
                    <a:pt x="15" y="22"/>
                    <a:pt x="15" y="22"/>
                  </a:cubicBezTo>
                  <a:cubicBezTo>
                    <a:pt x="14" y="22"/>
                    <a:pt x="14" y="23"/>
                    <a:pt x="14" y="23"/>
                  </a:cubicBezTo>
                  <a:close/>
                  <a:moveTo>
                    <a:pt x="6" y="25"/>
                  </a:moveTo>
                  <a:cubicBezTo>
                    <a:pt x="7" y="25"/>
                    <a:pt x="7" y="23"/>
                    <a:pt x="6" y="22"/>
                  </a:cubicBezTo>
                  <a:cubicBezTo>
                    <a:pt x="6" y="23"/>
                    <a:pt x="6" y="24"/>
                    <a:pt x="6" y="25"/>
                  </a:cubicBezTo>
                  <a:close/>
                  <a:moveTo>
                    <a:pt x="12" y="25"/>
                  </a:moveTo>
                  <a:cubicBezTo>
                    <a:pt x="13" y="24"/>
                    <a:pt x="12" y="23"/>
                    <a:pt x="12" y="22"/>
                  </a:cubicBezTo>
                  <a:cubicBezTo>
                    <a:pt x="11" y="23"/>
                    <a:pt x="11" y="24"/>
                    <a:pt x="12" y="25"/>
                  </a:cubicBezTo>
                  <a:close/>
                  <a:moveTo>
                    <a:pt x="16" y="25"/>
                  </a:moveTo>
                  <a:cubicBezTo>
                    <a:pt x="17" y="24"/>
                    <a:pt x="17" y="24"/>
                    <a:pt x="17" y="23"/>
                  </a:cubicBezTo>
                  <a:cubicBezTo>
                    <a:pt x="17" y="23"/>
                    <a:pt x="17" y="23"/>
                    <a:pt x="17" y="23"/>
                  </a:cubicBezTo>
                  <a:cubicBezTo>
                    <a:pt x="17" y="23"/>
                    <a:pt x="16" y="24"/>
                    <a:pt x="16" y="25"/>
                  </a:cubicBezTo>
                  <a:close/>
                  <a:moveTo>
                    <a:pt x="9" y="24"/>
                  </a:moveTo>
                  <a:cubicBezTo>
                    <a:pt x="9" y="24"/>
                    <a:pt x="9" y="23"/>
                    <a:pt x="9" y="23"/>
                  </a:cubicBezTo>
                  <a:cubicBezTo>
                    <a:pt x="8" y="24"/>
                    <a:pt x="9" y="24"/>
                    <a:pt x="9" y="25"/>
                  </a:cubicBezTo>
                  <a:cubicBezTo>
                    <a:pt x="10" y="25"/>
                    <a:pt x="10" y="24"/>
                    <a:pt x="10" y="24"/>
                  </a:cubicBezTo>
                  <a:cubicBezTo>
                    <a:pt x="10" y="24"/>
                    <a:pt x="10" y="23"/>
                    <a:pt x="10" y="23"/>
                  </a:cubicBezTo>
                  <a:cubicBezTo>
                    <a:pt x="10" y="23"/>
                    <a:pt x="10" y="24"/>
                    <a:pt x="9" y="24"/>
                  </a:cubicBezTo>
                  <a:close/>
                  <a:moveTo>
                    <a:pt x="24" y="27"/>
                  </a:moveTo>
                  <a:cubicBezTo>
                    <a:pt x="25" y="27"/>
                    <a:pt x="25" y="26"/>
                    <a:pt x="25" y="26"/>
                  </a:cubicBezTo>
                  <a:cubicBezTo>
                    <a:pt x="25" y="25"/>
                    <a:pt x="25" y="24"/>
                    <a:pt x="24" y="23"/>
                  </a:cubicBezTo>
                  <a:cubicBezTo>
                    <a:pt x="23" y="24"/>
                    <a:pt x="23" y="26"/>
                    <a:pt x="24" y="27"/>
                  </a:cubicBezTo>
                  <a:close/>
                  <a:moveTo>
                    <a:pt x="14" y="26"/>
                  </a:moveTo>
                  <a:cubicBezTo>
                    <a:pt x="15" y="26"/>
                    <a:pt x="14" y="24"/>
                    <a:pt x="14" y="24"/>
                  </a:cubicBezTo>
                  <a:cubicBezTo>
                    <a:pt x="13" y="25"/>
                    <a:pt x="14" y="25"/>
                    <a:pt x="14" y="26"/>
                  </a:cubicBezTo>
                  <a:close/>
                  <a:moveTo>
                    <a:pt x="18" y="27"/>
                  </a:moveTo>
                  <a:cubicBezTo>
                    <a:pt x="18" y="27"/>
                    <a:pt x="18" y="26"/>
                    <a:pt x="19" y="25"/>
                  </a:cubicBezTo>
                  <a:cubicBezTo>
                    <a:pt x="18" y="25"/>
                    <a:pt x="19" y="24"/>
                    <a:pt x="18" y="24"/>
                  </a:cubicBezTo>
                  <a:cubicBezTo>
                    <a:pt x="17" y="25"/>
                    <a:pt x="17" y="26"/>
                    <a:pt x="18" y="27"/>
                  </a:cubicBezTo>
                  <a:close/>
                  <a:moveTo>
                    <a:pt x="20" y="26"/>
                  </a:moveTo>
                  <a:cubicBezTo>
                    <a:pt x="21" y="26"/>
                    <a:pt x="21" y="27"/>
                    <a:pt x="21" y="27"/>
                  </a:cubicBezTo>
                  <a:cubicBezTo>
                    <a:pt x="22" y="26"/>
                    <a:pt x="22" y="25"/>
                    <a:pt x="21" y="24"/>
                  </a:cubicBezTo>
                  <a:cubicBezTo>
                    <a:pt x="21" y="25"/>
                    <a:pt x="20" y="25"/>
                    <a:pt x="20" y="26"/>
                  </a:cubicBezTo>
                  <a:close/>
                  <a:moveTo>
                    <a:pt x="31" y="26"/>
                  </a:moveTo>
                  <a:cubicBezTo>
                    <a:pt x="31" y="26"/>
                    <a:pt x="31" y="25"/>
                    <a:pt x="30" y="25"/>
                  </a:cubicBezTo>
                  <a:cubicBezTo>
                    <a:pt x="30" y="25"/>
                    <a:pt x="31" y="26"/>
                    <a:pt x="31" y="26"/>
                  </a:cubicBezTo>
                  <a:close/>
                  <a:moveTo>
                    <a:pt x="11" y="25"/>
                  </a:moveTo>
                  <a:cubicBezTo>
                    <a:pt x="10" y="26"/>
                    <a:pt x="10" y="25"/>
                    <a:pt x="10" y="26"/>
                  </a:cubicBezTo>
                  <a:cubicBezTo>
                    <a:pt x="10" y="26"/>
                    <a:pt x="10" y="27"/>
                    <a:pt x="11" y="27"/>
                  </a:cubicBezTo>
                  <a:cubicBezTo>
                    <a:pt x="11" y="27"/>
                    <a:pt x="11" y="26"/>
                    <a:pt x="11" y="26"/>
                  </a:cubicBezTo>
                  <a:cubicBezTo>
                    <a:pt x="11" y="26"/>
                    <a:pt x="11" y="26"/>
                    <a:pt x="11" y="26"/>
                  </a:cubicBezTo>
                  <a:cubicBezTo>
                    <a:pt x="11" y="25"/>
                    <a:pt x="11" y="25"/>
                    <a:pt x="10" y="25"/>
                  </a:cubicBezTo>
                  <a:cubicBezTo>
                    <a:pt x="10" y="25"/>
                    <a:pt x="11" y="25"/>
                    <a:pt x="11" y="25"/>
                  </a:cubicBezTo>
                  <a:close/>
                  <a:moveTo>
                    <a:pt x="26" y="26"/>
                  </a:moveTo>
                  <a:cubicBezTo>
                    <a:pt x="27" y="26"/>
                    <a:pt x="27" y="27"/>
                    <a:pt x="27" y="27"/>
                  </a:cubicBezTo>
                  <a:cubicBezTo>
                    <a:pt x="27" y="27"/>
                    <a:pt x="28" y="27"/>
                    <a:pt x="28" y="26"/>
                  </a:cubicBezTo>
                  <a:cubicBezTo>
                    <a:pt x="27" y="26"/>
                    <a:pt x="27" y="25"/>
                    <a:pt x="27" y="25"/>
                  </a:cubicBezTo>
                  <a:cubicBezTo>
                    <a:pt x="27" y="25"/>
                    <a:pt x="26" y="25"/>
                    <a:pt x="26" y="26"/>
                  </a:cubicBezTo>
                  <a:close/>
                  <a:moveTo>
                    <a:pt x="8" y="28"/>
                  </a:moveTo>
                  <a:cubicBezTo>
                    <a:pt x="9" y="27"/>
                    <a:pt x="8" y="25"/>
                    <a:pt x="7" y="25"/>
                  </a:cubicBezTo>
                  <a:cubicBezTo>
                    <a:pt x="7" y="26"/>
                    <a:pt x="7" y="27"/>
                    <a:pt x="8" y="28"/>
                  </a:cubicBezTo>
                  <a:close/>
                  <a:moveTo>
                    <a:pt x="16" y="26"/>
                  </a:moveTo>
                  <a:cubicBezTo>
                    <a:pt x="16" y="26"/>
                    <a:pt x="16" y="25"/>
                    <a:pt x="16" y="25"/>
                  </a:cubicBezTo>
                  <a:cubicBezTo>
                    <a:pt x="16" y="25"/>
                    <a:pt x="16" y="25"/>
                    <a:pt x="16" y="25"/>
                  </a:cubicBezTo>
                  <a:cubicBezTo>
                    <a:pt x="16" y="25"/>
                    <a:pt x="16" y="26"/>
                    <a:pt x="16" y="26"/>
                  </a:cubicBezTo>
                  <a:close/>
                  <a:moveTo>
                    <a:pt x="13" y="26"/>
                  </a:moveTo>
                  <a:cubicBezTo>
                    <a:pt x="13" y="26"/>
                    <a:pt x="13" y="27"/>
                    <a:pt x="13" y="27"/>
                  </a:cubicBezTo>
                  <a:cubicBezTo>
                    <a:pt x="15" y="27"/>
                    <a:pt x="13" y="24"/>
                    <a:pt x="13" y="26"/>
                  </a:cubicBezTo>
                  <a:close/>
                  <a:moveTo>
                    <a:pt x="4" y="26"/>
                  </a:moveTo>
                  <a:cubicBezTo>
                    <a:pt x="4" y="27"/>
                    <a:pt x="5" y="28"/>
                    <a:pt x="5" y="28"/>
                  </a:cubicBezTo>
                  <a:cubicBezTo>
                    <a:pt x="5" y="27"/>
                    <a:pt x="5" y="26"/>
                    <a:pt x="5" y="25"/>
                  </a:cubicBezTo>
                  <a:cubicBezTo>
                    <a:pt x="5" y="26"/>
                    <a:pt x="4" y="26"/>
                    <a:pt x="4" y="26"/>
                  </a:cubicBezTo>
                  <a:close/>
                  <a:moveTo>
                    <a:pt x="34" y="27"/>
                  </a:moveTo>
                  <a:cubicBezTo>
                    <a:pt x="34" y="27"/>
                    <a:pt x="34" y="26"/>
                    <a:pt x="34" y="26"/>
                  </a:cubicBezTo>
                  <a:cubicBezTo>
                    <a:pt x="34" y="26"/>
                    <a:pt x="34" y="27"/>
                    <a:pt x="34" y="27"/>
                  </a:cubicBezTo>
                  <a:close/>
                  <a:moveTo>
                    <a:pt x="15" y="27"/>
                  </a:moveTo>
                  <a:cubicBezTo>
                    <a:pt x="16" y="27"/>
                    <a:pt x="15" y="26"/>
                    <a:pt x="15" y="26"/>
                  </a:cubicBezTo>
                  <a:cubicBezTo>
                    <a:pt x="15" y="27"/>
                    <a:pt x="15" y="27"/>
                    <a:pt x="15" y="27"/>
                  </a:cubicBezTo>
                  <a:close/>
                  <a:moveTo>
                    <a:pt x="22" y="28"/>
                  </a:moveTo>
                  <a:cubicBezTo>
                    <a:pt x="22" y="29"/>
                    <a:pt x="22" y="29"/>
                    <a:pt x="23" y="30"/>
                  </a:cubicBezTo>
                  <a:cubicBezTo>
                    <a:pt x="23" y="29"/>
                    <a:pt x="23" y="29"/>
                    <a:pt x="24" y="28"/>
                  </a:cubicBezTo>
                  <a:cubicBezTo>
                    <a:pt x="23" y="28"/>
                    <a:pt x="23" y="27"/>
                    <a:pt x="22" y="26"/>
                  </a:cubicBezTo>
                  <a:cubicBezTo>
                    <a:pt x="22" y="27"/>
                    <a:pt x="22" y="28"/>
                    <a:pt x="22" y="28"/>
                  </a:cubicBezTo>
                  <a:close/>
                  <a:moveTo>
                    <a:pt x="17" y="28"/>
                  </a:moveTo>
                  <a:cubicBezTo>
                    <a:pt x="17" y="28"/>
                    <a:pt x="17" y="27"/>
                    <a:pt x="17" y="27"/>
                  </a:cubicBezTo>
                  <a:cubicBezTo>
                    <a:pt x="17" y="27"/>
                    <a:pt x="17" y="27"/>
                    <a:pt x="17" y="28"/>
                  </a:cubicBezTo>
                  <a:close/>
                  <a:moveTo>
                    <a:pt x="19" y="27"/>
                  </a:moveTo>
                  <a:cubicBezTo>
                    <a:pt x="19" y="27"/>
                    <a:pt x="19" y="28"/>
                    <a:pt x="19" y="29"/>
                  </a:cubicBezTo>
                  <a:cubicBezTo>
                    <a:pt x="19" y="29"/>
                    <a:pt x="19" y="30"/>
                    <a:pt x="19" y="30"/>
                  </a:cubicBezTo>
                  <a:cubicBezTo>
                    <a:pt x="20" y="29"/>
                    <a:pt x="20" y="29"/>
                    <a:pt x="20" y="28"/>
                  </a:cubicBezTo>
                  <a:cubicBezTo>
                    <a:pt x="20" y="27"/>
                    <a:pt x="20" y="26"/>
                    <a:pt x="19" y="27"/>
                  </a:cubicBezTo>
                  <a:close/>
                  <a:moveTo>
                    <a:pt x="12" y="27"/>
                  </a:moveTo>
                  <a:cubicBezTo>
                    <a:pt x="12" y="28"/>
                    <a:pt x="12" y="28"/>
                    <a:pt x="13" y="29"/>
                  </a:cubicBezTo>
                  <a:cubicBezTo>
                    <a:pt x="13" y="28"/>
                    <a:pt x="13" y="28"/>
                    <a:pt x="13" y="28"/>
                  </a:cubicBezTo>
                  <a:cubicBezTo>
                    <a:pt x="13" y="28"/>
                    <a:pt x="12" y="27"/>
                    <a:pt x="12" y="27"/>
                  </a:cubicBezTo>
                  <a:cubicBezTo>
                    <a:pt x="12" y="27"/>
                    <a:pt x="12" y="27"/>
                    <a:pt x="12" y="27"/>
                  </a:cubicBezTo>
                  <a:close/>
                  <a:moveTo>
                    <a:pt x="26" y="29"/>
                  </a:moveTo>
                  <a:cubicBezTo>
                    <a:pt x="26" y="29"/>
                    <a:pt x="25" y="28"/>
                    <a:pt x="25" y="28"/>
                  </a:cubicBezTo>
                  <a:cubicBezTo>
                    <a:pt x="26" y="28"/>
                    <a:pt x="26" y="29"/>
                    <a:pt x="26" y="29"/>
                  </a:cubicBezTo>
                  <a:cubicBezTo>
                    <a:pt x="26" y="29"/>
                    <a:pt x="26" y="29"/>
                    <a:pt x="26" y="28"/>
                  </a:cubicBezTo>
                  <a:cubicBezTo>
                    <a:pt x="26" y="28"/>
                    <a:pt x="26" y="27"/>
                    <a:pt x="26" y="27"/>
                  </a:cubicBezTo>
                  <a:cubicBezTo>
                    <a:pt x="25" y="27"/>
                    <a:pt x="25" y="29"/>
                    <a:pt x="26" y="29"/>
                  </a:cubicBezTo>
                  <a:close/>
                  <a:moveTo>
                    <a:pt x="4" y="30"/>
                  </a:moveTo>
                  <a:cubicBezTo>
                    <a:pt x="5" y="29"/>
                    <a:pt x="4" y="28"/>
                    <a:pt x="3" y="27"/>
                  </a:cubicBezTo>
                  <a:cubicBezTo>
                    <a:pt x="3" y="28"/>
                    <a:pt x="4" y="29"/>
                    <a:pt x="4" y="30"/>
                  </a:cubicBezTo>
                  <a:close/>
                  <a:moveTo>
                    <a:pt x="14" y="28"/>
                  </a:moveTo>
                  <a:cubicBezTo>
                    <a:pt x="14" y="28"/>
                    <a:pt x="14" y="29"/>
                    <a:pt x="15" y="29"/>
                  </a:cubicBezTo>
                  <a:cubicBezTo>
                    <a:pt x="15" y="28"/>
                    <a:pt x="15" y="27"/>
                    <a:pt x="14" y="27"/>
                  </a:cubicBezTo>
                  <a:cubicBezTo>
                    <a:pt x="14" y="28"/>
                    <a:pt x="14" y="28"/>
                    <a:pt x="14" y="28"/>
                  </a:cubicBezTo>
                  <a:close/>
                  <a:moveTo>
                    <a:pt x="7" y="30"/>
                  </a:moveTo>
                  <a:cubicBezTo>
                    <a:pt x="7" y="29"/>
                    <a:pt x="7" y="28"/>
                    <a:pt x="6" y="27"/>
                  </a:cubicBezTo>
                  <a:cubicBezTo>
                    <a:pt x="7" y="28"/>
                    <a:pt x="6" y="29"/>
                    <a:pt x="7" y="30"/>
                  </a:cubicBezTo>
                  <a:close/>
                  <a:moveTo>
                    <a:pt x="10" y="28"/>
                  </a:moveTo>
                  <a:cubicBezTo>
                    <a:pt x="10" y="28"/>
                    <a:pt x="10" y="28"/>
                    <a:pt x="10" y="28"/>
                  </a:cubicBezTo>
                  <a:cubicBezTo>
                    <a:pt x="10" y="28"/>
                    <a:pt x="10" y="28"/>
                    <a:pt x="10" y="28"/>
                  </a:cubicBezTo>
                  <a:cubicBezTo>
                    <a:pt x="10" y="28"/>
                    <a:pt x="10" y="28"/>
                    <a:pt x="10" y="28"/>
                  </a:cubicBezTo>
                  <a:close/>
                  <a:moveTo>
                    <a:pt x="32" y="29"/>
                  </a:moveTo>
                  <a:cubicBezTo>
                    <a:pt x="33" y="30"/>
                    <a:pt x="30" y="32"/>
                    <a:pt x="31" y="34"/>
                  </a:cubicBezTo>
                  <a:cubicBezTo>
                    <a:pt x="32" y="32"/>
                    <a:pt x="33" y="29"/>
                    <a:pt x="33" y="28"/>
                  </a:cubicBezTo>
                  <a:cubicBezTo>
                    <a:pt x="32" y="28"/>
                    <a:pt x="32" y="29"/>
                    <a:pt x="32" y="29"/>
                  </a:cubicBezTo>
                  <a:close/>
                  <a:moveTo>
                    <a:pt x="11" y="29"/>
                  </a:moveTo>
                  <a:cubicBezTo>
                    <a:pt x="12" y="29"/>
                    <a:pt x="12" y="29"/>
                    <a:pt x="12" y="29"/>
                  </a:cubicBezTo>
                  <a:cubicBezTo>
                    <a:pt x="12" y="28"/>
                    <a:pt x="12" y="28"/>
                    <a:pt x="11" y="28"/>
                  </a:cubicBezTo>
                  <a:cubicBezTo>
                    <a:pt x="11" y="28"/>
                    <a:pt x="12" y="28"/>
                    <a:pt x="11" y="29"/>
                  </a:cubicBezTo>
                  <a:close/>
                  <a:moveTo>
                    <a:pt x="33" y="32"/>
                  </a:moveTo>
                  <a:cubicBezTo>
                    <a:pt x="33" y="30"/>
                    <a:pt x="34" y="29"/>
                    <a:pt x="34" y="28"/>
                  </a:cubicBezTo>
                  <a:cubicBezTo>
                    <a:pt x="33" y="29"/>
                    <a:pt x="33" y="31"/>
                    <a:pt x="33" y="32"/>
                  </a:cubicBezTo>
                  <a:close/>
                  <a:moveTo>
                    <a:pt x="8" y="29"/>
                  </a:moveTo>
                  <a:cubicBezTo>
                    <a:pt x="9" y="29"/>
                    <a:pt x="9" y="30"/>
                    <a:pt x="9" y="30"/>
                  </a:cubicBezTo>
                  <a:cubicBezTo>
                    <a:pt x="10" y="30"/>
                    <a:pt x="10" y="28"/>
                    <a:pt x="9" y="28"/>
                  </a:cubicBezTo>
                  <a:cubicBezTo>
                    <a:pt x="9" y="28"/>
                    <a:pt x="9" y="29"/>
                    <a:pt x="8" y="29"/>
                  </a:cubicBezTo>
                  <a:close/>
                  <a:moveTo>
                    <a:pt x="17" y="30"/>
                  </a:moveTo>
                  <a:cubicBezTo>
                    <a:pt x="16" y="29"/>
                    <a:pt x="17" y="29"/>
                    <a:pt x="17" y="29"/>
                  </a:cubicBezTo>
                  <a:cubicBezTo>
                    <a:pt x="16" y="29"/>
                    <a:pt x="17" y="28"/>
                    <a:pt x="16" y="28"/>
                  </a:cubicBezTo>
                  <a:cubicBezTo>
                    <a:pt x="16" y="29"/>
                    <a:pt x="16" y="29"/>
                    <a:pt x="17" y="30"/>
                  </a:cubicBezTo>
                  <a:close/>
                  <a:moveTo>
                    <a:pt x="29" y="30"/>
                  </a:moveTo>
                  <a:cubicBezTo>
                    <a:pt x="29" y="29"/>
                    <a:pt x="29" y="29"/>
                    <a:pt x="29" y="29"/>
                  </a:cubicBezTo>
                  <a:cubicBezTo>
                    <a:pt x="28" y="29"/>
                    <a:pt x="29" y="28"/>
                    <a:pt x="28" y="28"/>
                  </a:cubicBezTo>
                  <a:cubicBezTo>
                    <a:pt x="28" y="29"/>
                    <a:pt x="28" y="30"/>
                    <a:pt x="29" y="30"/>
                  </a:cubicBezTo>
                  <a:close/>
                  <a:moveTo>
                    <a:pt x="14" y="30"/>
                  </a:moveTo>
                  <a:cubicBezTo>
                    <a:pt x="14" y="30"/>
                    <a:pt x="14" y="29"/>
                    <a:pt x="13" y="29"/>
                  </a:cubicBezTo>
                  <a:cubicBezTo>
                    <a:pt x="13" y="29"/>
                    <a:pt x="13" y="30"/>
                    <a:pt x="14" y="30"/>
                  </a:cubicBezTo>
                  <a:close/>
                  <a:moveTo>
                    <a:pt x="20" y="32"/>
                  </a:moveTo>
                  <a:cubicBezTo>
                    <a:pt x="20" y="32"/>
                    <a:pt x="20" y="33"/>
                    <a:pt x="21" y="33"/>
                  </a:cubicBezTo>
                  <a:cubicBezTo>
                    <a:pt x="21" y="32"/>
                    <a:pt x="22" y="32"/>
                    <a:pt x="22" y="31"/>
                  </a:cubicBezTo>
                  <a:cubicBezTo>
                    <a:pt x="22" y="30"/>
                    <a:pt x="21" y="30"/>
                    <a:pt x="21" y="29"/>
                  </a:cubicBezTo>
                  <a:cubicBezTo>
                    <a:pt x="21" y="30"/>
                    <a:pt x="20" y="31"/>
                    <a:pt x="20" y="32"/>
                  </a:cubicBezTo>
                  <a:close/>
                  <a:moveTo>
                    <a:pt x="11" y="31"/>
                  </a:moveTo>
                  <a:cubicBezTo>
                    <a:pt x="11" y="31"/>
                    <a:pt x="10" y="31"/>
                    <a:pt x="10" y="30"/>
                  </a:cubicBezTo>
                  <a:cubicBezTo>
                    <a:pt x="10" y="31"/>
                    <a:pt x="10" y="32"/>
                    <a:pt x="10" y="32"/>
                  </a:cubicBezTo>
                  <a:cubicBezTo>
                    <a:pt x="11" y="32"/>
                    <a:pt x="12" y="30"/>
                    <a:pt x="11" y="29"/>
                  </a:cubicBezTo>
                  <a:cubicBezTo>
                    <a:pt x="10" y="30"/>
                    <a:pt x="11" y="30"/>
                    <a:pt x="11" y="31"/>
                  </a:cubicBezTo>
                  <a:close/>
                  <a:moveTo>
                    <a:pt x="16" y="31"/>
                  </a:moveTo>
                  <a:cubicBezTo>
                    <a:pt x="16" y="30"/>
                    <a:pt x="16" y="29"/>
                    <a:pt x="15" y="29"/>
                  </a:cubicBezTo>
                  <a:cubicBezTo>
                    <a:pt x="15" y="30"/>
                    <a:pt x="16" y="30"/>
                    <a:pt x="16" y="31"/>
                  </a:cubicBezTo>
                  <a:close/>
                  <a:moveTo>
                    <a:pt x="23" y="31"/>
                  </a:moveTo>
                  <a:cubicBezTo>
                    <a:pt x="24" y="31"/>
                    <a:pt x="24" y="32"/>
                    <a:pt x="24" y="32"/>
                  </a:cubicBezTo>
                  <a:cubicBezTo>
                    <a:pt x="25" y="32"/>
                    <a:pt x="25" y="31"/>
                    <a:pt x="25" y="30"/>
                  </a:cubicBezTo>
                  <a:cubicBezTo>
                    <a:pt x="25" y="30"/>
                    <a:pt x="25" y="30"/>
                    <a:pt x="24" y="29"/>
                  </a:cubicBezTo>
                  <a:cubicBezTo>
                    <a:pt x="24" y="30"/>
                    <a:pt x="24" y="30"/>
                    <a:pt x="23" y="31"/>
                  </a:cubicBezTo>
                  <a:close/>
                  <a:moveTo>
                    <a:pt x="27" y="32"/>
                  </a:moveTo>
                  <a:cubicBezTo>
                    <a:pt x="28" y="31"/>
                    <a:pt x="28" y="30"/>
                    <a:pt x="27" y="30"/>
                  </a:cubicBezTo>
                  <a:cubicBezTo>
                    <a:pt x="26" y="30"/>
                    <a:pt x="27" y="31"/>
                    <a:pt x="27" y="32"/>
                  </a:cubicBezTo>
                  <a:close/>
                  <a:moveTo>
                    <a:pt x="30" y="30"/>
                  </a:moveTo>
                  <a:cubicBezTo>
                    <a:pt x="30" y="30"/>
                    <a:pt x="30" y="31"/>
                    <a:pt x="30" y="31"/>
                  </a:cubicBezTo>
                  <a:cubicBezTo>
                    <a:pt x="30" y="30"/>
                    <a:pt x="30" y="30"/>
                    <a:pt x="30" y="30"/>
                  </a:cubicBezTo>
                  <a:cubicBezTo>
                    <a:pt x="30" y="30"/>
                    <a:pt x="30" y="30"/>
                    <a:pt x="30" y="30"/>
                  </a:cubicBezTo>
                  <a:cubicBezTo>
                    <a:pt x="30" y="30"/>
                    <a:pt x="30" y="30"/>
                    <a:pt x="30" y="30"/>
                  </a:cubicBezTo>
                  <a:close/>
                  <a:moveTo>
                    <a:pt x="6" y="33"/>
                  </a:moveTo>
                  <a:cubicBezTo>
                    <a:pt x="6" y="33"/>
                    <a:pt x="5" y="32"/>
                    <a:pt x="6" y="31"/>
                  </a:cubicBezTo>
                  <a:cubicBezTo>
                    <a:pt x="6" y="31"/>
                    <a:pt x="6" y="30"/>
                    <a:pt x="5" y="30"/>
                  </a:cubicBezTo>
                  <a:cubicBezTo>
                    <a:pt x="4" y="31"/>
                    <a:pt x="5" y="34"/>
                    <a:pt x="6" y="33"/>
                  </a:cubicBezTo>
                  <a:close/>
                  <a:moveTo>
                    <a:pt x="8" y="33"/>
                  </a:moveTo>
                  <a:cubicBezTo>
                    <a:pt x="8" y="32"/>
                    <a:pt x="8" y="32"/>
                    <a:pt x="9" y="31"/>
                  </a:cubicBezTo>
                  <a:cubicBezTo>
                    <a:pt x="8" y="31"/>
                    <a:pt x="8" y="30"/>
                    <a:pt x="8" y="30"/>
                  </a:cubicBezTo>
                  <a:cubicBezTo>
                    <a:pt x="7" y="31"/>
                    <a:pt x="7" y="32"/>
                    <a:pt x="8" y="33"/>
                  </a:cubicBezTo>
                  <a:close/>
                  <a:moveTo>
                    <a:pt x="13" y="31"/>
                  </a:moveTo>
                  <a:cubicBezTo>
                    <a:pt x="13" y="31"/>
                    <a:pt x="13" y="31"/>
                    <a:pt x="13" y="31"/>
                  </a:cubicBezTo>
                  <a:cubicBezTo>
                    <a:pt x="13" y="31"/>
                    <a:pt x="13" y="31"/>
                    <a:pt x="13" y="31"/>
                  </a:cubicBezTo>
                  <a:cubicBezTo>
                    <a:pt x="13" y="31"/>
                    <a:pt x="13" y="30"/>
                    <a:pt x="13" y="30"/>
                  </a:cubicBezTo>
                  <a:cubicBezTo>
                    <a:pt x="13" y="31"/>
                    <a:pt x="13" y="31"/>
                    <a:pt x="13" y="31"/>
                  </a:cubicBezTo>
                  <a:close/>
                  <a:moveTo>
                    <a:pt x="17" y="31"/>
                  </a:moveTo>
                  <a:cubicBezTo>
                    <a:pt x="18" y="32"/>
                    <a:pt x="18" y="32"/>
                    <a:pt x="18" y="33"/>
                  </a:cubicBezTo>
                  <a:cubicBezTo>
                    <a:pt x="18" y="32"/>
                    <a:pt x="18" y="32"/>
                    <a:pt x="19" y="32"/>
                  </a:cubicBezTo>
                  <a:cubicBezTo>
                    <a:pt x="18" y="31"/>
                    <a:pt x="18" y="30"/>
                    <a:pt x="17" y="30"/>
                  </a:cubicBezTo>
                  <a:cubicBezTo>
                    <a:pt x="18" y="31"/>
                    <a:pt x="17" y="31"/>
                    <a:pt x="17" y="31"/>
                  </a:cubicBezTo>
                  <a:close/>
                  <a:moveTo>
                    <a:pt x="15" y="32"/>
                  </a:moveTo>
                  <a:cubicBezTo>
                    <a:pt x="16" y="32"/>
                    <a:pt x="15" y="31"/>
                    <a:pt x="15" y="31"/>
                  </a:cubicBezTo>
                  <a:cubicBezTo>
                    <a:pt x="14" y="31"/>
                    <a:pt x="15" y="32"/>
                    <a:pt x="15" y="32"/>
                  </a:cubicBezTo>
                  <a:close/>
                  <a:moveTo>
                    <a:pt x="12" y="33"/>
                  </a:moveTo>
                  <a:cubicBezTo>
                    <a:pt x="12" y="33"/>
                    <a:pt x="13" y="33"/>
                    <a:pt x="13" y="32"/>
                  </a:cubicBezTo>
                  <a:cubicBezTo>
                    <a:pt x="12" y="32"/>
                    <a:pt x="12" y="32"/>
                    <a:pt x="12" y="32"/>
                  </a:cubicBezTo>
                  <a:cubicBezTo>
                    <a:pt x="12" y="32"/>
                    <a:pt x="12" y="33"/>
                    <a:pt x="12" y="33"/>
                  </a:cubicBezTo>
                  <a:close/>
                  <a:moveTo>
                    <a:pt x="17" y="33"/>
                  </a:moveTo>
                  <a:cubicBezTo>
                    <a:pt x="18" y="33"/>
                    <a:pt x="17" y="32"/>
                    <a:pt x="17" y="32"/>
                  </a:cubicBezTo>
                  <a:cubicBezTo>
                    <a:pt x="17" y="32"/>
                    <a:pt x="17" y="32"/>
                    <a:pt x="17" y="32"/>
                  </a:cubicBezTo>
                  <a:cubicBezTo>
                    <a:pt x="17" y="32"/>
                    <a:pt x="17" y="33"/>
                    <a:pt x="17" y="33"/>
                  </a:cubicBezTo>
                  <a:close/>
                  <a:moveTo>
                    <a:pt x="26" y="32"/>
                  </a:moveTo>
                  <a:cubicBezTo>
                    <a:pt x="25" y="33"/>
                    <a:pt x="25" y="34"/>
                    <a:pt x="26" y="35"/>
                  </a:cubicBezTo>
                  <a:cubicBezTo>
                    <a:pt x="26" y="34"/>
                    <a:pt x="25" y="34"/>
                    <a:pt x="26" y="33"/>
                  </a:cubicBezTo>
                  <a:cubicBezTo>
                    <a:pt x="26" y="33"/>
                    <a:pt x="26" y="34"/>
                    <a:pt x="26" y="34"/>
                  </a:cubicBezTo>
                  <a:cubicBezTo>
                    <a:pt x="27" y="33"/>
                    <a:pt x="27" y="33"/>
                    <a:pt x="26" y="32"/>
                  </a:cubicBezTo>
                  <a:cubicBezTo>
                    <a:pt x="25" y="32"/>
                    <a:pt x="26" y="33"/>
                    <a:pt x="26" y="33"/>
                  </a:cubicBezTo>
                  <a:cubicBezTo>
                    <a:pt x="26" y="33"/>
                    <a:pt x="26" y="33"/>
                    <a:pt x="26" y="32"/>
                  </a:cubicBezTo>
                  <a:close/>
                  <a:moveTo>
                    <a:pt x="22" y="35"/>
                  </a:moveTo>
                  <a:cubicBezTo>
                    <a:pt x="23" y="35"/>
                    <a:pt x="23" y="34"/>
                    <a:pt x="24" y="33"/>
                  </a:cubicBezTo>
                  <a:cubicBezTo>
                    <a:pt x="23" y="33"/>
                    <a:pt x="23" y="32"/>
                    <a:pt x="23" y="32"/>
                  </a:cubicBezTo>
                  <a:cubicBezTo>
                    <a:pt x="22" y="33"/>
                    <a:pt x="21" y="34"/>
                    <a:pt x="22" y="35"/>
                  </a:cubicBezTo>
                  <a:close/>
                  <a:moveTo>
                    <a:pt x="15" y="33"/>
                  </a:moveTo>
                  <a:cubicBezTo>
                    <a:pt x="14" y="33"/>
                    <a:pt x="14" y="32"/>
                    <a:pt x="14" y="32"/>
                  </a:cubicBezTo>
                  <a:cubicBezTo>
                    <a:pt x="14" y="32"/>
                    <a:pt x="14" y="33"/>
                    <a:pt x="15" y="33"/>
                  </a:cubicBezTo>
                  <a:close/>
                  <a:moveTo>
                    <a:pt x="28" y="33"/>
                  </a:moveTo>
                  <a:cubicBezTo>
                    <a:pt x="29" y="33"/>
                    <a:pt x="28" y="34"/>
                    <a:pt x="29" y="34"/>
                  </a:cubicBezTo>
                  <a:cubicBezTo>
                    <a:pt x="29" y="33"/>
                    <a:pt x="29" y="32"/>
                    <a:pt x="29" y="32"/>
                  </a:cubicBezTo>
                  <a:cubicBezTo>
                    <a:pt x="28" y="32"/>
                    <a:pt x="28" y="33"/>
                    <a:pt x="28" y="33"/>
                  </a:cubicBezTo>
                  <a:close/>
                  <a:moveTo>
                    <a:pt x="19" y="36"/>
                  </a:moveTo>
                  <a:cubicBezTo>
                    <a:pt x="20" y="35"/>
                    <a:pt x="20" y="35"/>
                    <a:pt x="20" y="34"/>
                  </a:cubicBezTo>
                  <a:cubicBezTo>
                    <a:pt x="20" y="34"/>
                    <a:pt x="20" y="33"/>
                    <a:pt x="19" y="33"/>
                  </a:cubicBezTo>
                  <a:cubicBezTo>
                    <a:pt x="18" y="34"/>
                    <a:pt x="20" y="35"/>
                    <a:pt x="19" y="35"/>
                  </a:cubicBezTo>
                  <a:cubicBezTo>
                    <a:pt x="19" y="35"/>
                    <a:pt x="19" y="35"/>
                    <a:pt x="19" y="36"/>
                  </a:cubicBezTo>
                  <a:close/>
                  <a:moveTo>
                    <a:pt x="33" y="34"/>
                  </a:moveTo>
                  <a:cubicBezTo>
                    <a:pt x="34" y="34"/>
                    <a:pt x="34" y="33"/>
                    <a:pt x="34" y="33"/>
                  </a:cubicBezTo>
                  <a:cubicBezTo>
                    <a:pt x="34" y="33"/>
                    <a:pt x="33" y="33"/>
                    <a:pt x="33" y="34"/>
                  </a:cubicBezTo>
                  <a:close/>
                  <a:moveTo>
                    <a:pt x="9" y="34"/>
                  </a:moveTo>
                  <a:cubicBezTo>
                    <a:pt x="9" y="34"/>
                    <a:pt x="9" y="35"/>
                    <a:pt x="9" y="35"/>
                  </a:cubicBezTo>
                  <a:cubicBezTo>
                    <a:pt x="9" y="34"/>
                    <a:pt x="10" y="34"/>
                    <a:pt x="10" y="33"/>
                  </a:cubicBezTo>
                  <a:cubicBezTo>
                    <a:pt x="9" y="33"/>
                    <a:pt x="9" y="33"/>
                    <a:pt x="9" y="33"/>
                  </a:cubicBezTo>
                  <a:cubicBezTo>
                    <a:pt x="9" y="33"/>
                    <a:pt x="9" y="34"/>
                    <a:pt x="9" y="34"/>
                  </a:cubicBezTo>
                  <a:close/>
                  <a:moveTo>
                    <a:pt x="17" y="35"/>
                  </a:moveTo>
                  <a:cubicBezTo>
                    <a:pt x="18" y="35"/>
                    <a:pt x="17" y="33"/>
                    <a:pt x="16" y="33"/>
                  </a:cubicBezTo>
                  <a:cubicBezTo>
                    <a:pt x="16" y="33"/>
                    <a:pt x="16" y="33"/>
                    <a:pt x="16" y="33"/>
                  </a:cubicBezTo>
                  <a:cubicBezTo>
                    <a:pt x="16" y="34"/>
                    <a:pt x="16" y="35"/>
                    <a:pt x="17" y="35"/>
                  </a:cubicBezTo>
                  <a:close/>
                  <a:moveTo>
                    <a:pt x="3" y="34"/>
                  </a:moveTo>
                  <a:cubicBezTo>
                    <a:pt x="3" y="34"/>
                    <a:pt x="4" y="33"/>
                    <a:pt x="3" y="33"/>
                  </a:cubicBezTo>
                  <a:cubicBezTo>
                    <a:pt x="3" y="33"/>
                    <a:pt x="3" y="33"/>
                    <a:pt x="3" y="33"/>
                  </a:cubicBezTo>
                  <a:cubicBezTo>
                    <a:pt x="3" y="33"/>
                    <a:pt x="3" y="34"/>
                    <a:pt x="3" y="34"/>
                  </a:cubicBezTo>
                  <a:close/>
                  <a:moveTo>
                    <a:pt x="11" y="34"/>
                  </a:moveTo>
                  <a:cubicBezTo>
                    <a:pt x="11" y="34"/>
                    <a:pt x="11" y="34"/>
                    <a:pt x="12" y="34"/>
                  </a:cubicBezTo>
                  <a:cubicBezTo>
                    <a:pt x="12" y="34"/>
                    <a:pt x="12" y="33"/>
                    <a:pt x="11" y="33"/>
                  </a:cubicBezTo>
                  <a:cubicBezTo>
                    <a:pt x="11" y="34"/>
                    <a:pt x="11" y="33"/>
                    <a:pt x="11" y="34"/>
                  </a:cubicBezTo>
                  <a:close/>
                  <a:moveTo>
                    <a:pt x="13" y="36"/>
                  </a:moveTo>
                  <a:cubicBezTo>
                    <a:pt x="14" y="35"/>
                    <a:pt x="14" y="34"/>
                    <a:pt x="13" y="34"/>
                  </a:cubicBezTo>
                  <a:cubicBezTo>
                    <a:pt x="13" y="34"/>
                    <a:pt x="13" y="35"/>
                    <a:pt x="13" y="36"/>
                  </a:cubicBezTo>
                  <a:close/>
                  <a:moveTo>
                    <a:pt x="7" y="35"/>
                  </a:moveTo>
                  <a:cubicBezTo>
                    <a:pt x="7" y="35"/>
                    <a:pt x="7" y="35"/>
                    <a:pt x="7" y="35"/>
                  </a:cubicBezTo>
                  <a:cubicBezTo>
                    <a:pt x="7" y="34"/>
                    <a:pt x="6" y="34"/>
                    <a:pt x="6" y="34"/>
                  </a:cubicBezTo>
                  <a:cubicBezTo>
                    <a:pt x="6" y="35"/>
                    <a:pt x="6" y="35"/>
                    <a:pt x="7" y="35"/>
                  </a:cubicBezTo>
                  <a:close/>
                  <a:moveTo>
                    <a:pt x="27" y="36"/>
                  </a:moveTo>
                  <a:cubicBezTo>
                    <a:pt x="28" y="36"/>
                    <a:pt x="28" y="35"/>
                    <a:pt x="28" y="35"/>
                  </a:cubicBezTo>
                  <a:cubicBezTo>
                    <a:pt x="28" y="35"/>
                    <a:pt x="28" y="34"/>
                    <a:pt x="27" y="34"/>
                  </a:cubicBezTo>
                  <a:cubicBezTo>
                    <a:pt x="27" y="35"/>
                    <a:pt x="27" y="35"/>
                    <a:pt x="27" y="36"/>
                  </a:cubicBezTo>
                  <a:close/>
                  <a:moveTo>
                    <a:pt x="23" y="37"/>
                  </a:moveTo>
                  <a:cubicBezTo>
                    <a:pt x="24" y="37"/>
                    <a:pt x="24" y="37"/>
                    <a:pt x="24" y="37"/>
                  </a:cubicBezTo>
                  <a:cubicBezTo>
                    <a:pt x="24" y="37"/>
                    <a:pt x="26" y="35"/>
                    <a:pt x="24" y="35"/>
                  </a:cubicBezTo>
                  <a:cubicBezTo>
                    <a:pt x="24" y="35"/>
                    <a:pt x="24" y="36"/>
                    <a:pt x="23" y="37"/>
                  </a:cubicBezTo>
                  <a:close/>
                  <a:moveTo>
                    <a:pt x="30" y="36"/>
                  </a:moveTo>
                  <a:cubicBezTo>
                    <a:pt x="30" y="36"/>
                    <a:pt x="30" y="36"/>
                    <a:pt x="30" y="36"/>
                  </a:cubicBezTo>
                  <a:cubicBezTo>
                    <a:pt x="31" y="36"/>
                    <a:pt x="31" y="35"/>
                    <a:pt x="30" y="35"/>
                  </a:cubicBezTo>
                  <a:cubicBezTo>
                    <a:pt x="30" y="35"/>
                    <a:pt x="30" y="35"/>
                    <a:pt x="30" y="36"/>
                  </a:cubicBezTo>
                  <a:close/>
                  <a:moveTo>
                    <a:pt x="10" y="37"/>
                  </a:moveTo>
                  <a:cubicBezTo>
                    <a:pt x="11" y="36"/>
                    <a:pt x="10" y="36"/>
                    <a:pt x="10" y="36"/>
                  </a:cubicBezTo>
                  <a:cubicBezTo>
                    <a:pt x="11" y="36"/>
                    <a:pt x="11" y="36"/>
                    <a:pt x="11" y="36"/>
                  </a:cubicBezTo>
                  <a:cubicBezTo>
                    <a:pt x="11" y="35"/>
                    <a:pt x="11" y="35"/>
                    <a:pt x="10" y="35"/>
                  </a:cubicBezTo>
                  <a:cubicBezTo>
                    <a:pt x="10" y="35"/>
                    <a:pt x="9" y="36"/>
                    <a:pt x="10" y="37"/>
                  </a:cubicBezTo>
                  <a:close/>
                  <a:moveTo>
                    <a:pt x="18" y="38"/>
                  </a:moveTo>
                  <a:cubicBezTo>
                    <a:pt x="18" y="38"/>
                    <a:pt x="19" y="37"/>
                    <a:pt x="19" y="37"/>
                  </a:cubicBezTo>
                  <a:cubicBezTo>
                    <a:pt x="18" y="36"/>
                    <a:pt x="18" y="36"/>
                    <a:pt x="18" y="35"/>
                  </a:cubicBezTo>
                  <a:cubicBezTo>
                    <a:pt x="17" y="36"/>
                    <a:pt x="17" y="37"/>
                    <a:pt x="18" y="38"/>
                  </a:cubicBezTo>
                  <a:close/>
                  <a:moveTo>
                    <a:pt x="21" y="38"/>
                  </a:moveTo>
                  <a:cubicBezTo>
                    <a:pt x="22" y="37"/>
                    <a:pt x="22" y="36"/>
                    <a:pt x="21" y="36"/>
                  </a:cubicBezTo>
                  <a:cubicBezTo>
                    <a:pt x="20" y="36"/>
                    <a:pt x="20" y="38"/>
                    <a:pt x="21" y="38"/>
                  </a:cubicBezTo>
                  <a:close/>
                  <a:moveTo>
                    <a:pt x="13" y="36"/>
                  </a:moveTo>
                  <a:cubicBezTo>
                    <a:pt x="13" y="36"/>
                    <a:pt x="13" y="36"/>
                    <a:pt x="12" y="36"/>
                  </a:cubicBezTo>
                  <a:cubicBezTo>
                    <a:pt x="12" y="36"/>
                    <a:pt x="12" y="36"/>
                    <a:pt x="13" y="36"/>
                  </a:cubicBezTo>
                  <a:close/>
                  <a:moveTo>
                    <a:pt x="14" y="37"/>
                  </a:moveTo>
                  <a:cubicBezTo>
                    <a:pt x="14" y="38"/>
                    <a:pt x="15" y="38"/>
                    <a:pt x="15" y="39"/>
                  </a:cubicBezTo>
                  <a:cubicBezTo>
                    <a:pt x="16" y="38"/>
                    <a:pt x="16" y="36"/>
                    <a:pt x="14" y="36"/>
                  </a:cubicBezTo>
                  <a:cubicBezTo>
                    <a:pt x="14" y="36"/>
                    <a:pt x="14" y="36"/>
                    <a:pt x="14" y="37"/>
                  </a:cubicBezTo>
                  <a:close/>
                  <a:moveTo>
                    <a:pt x="8" y="38"/>
                  </a:moveTo>
                  <a:cubicBezTo>
                    <a:pt x="8" y="38"/>
                    <a:pt x="8" y="38"/>
                    <a:pt x="9" y="38"/>
                  </a:cubicBezTo>
                  <a:cubicBezTo>
                    <a:pt x="8" y="38"/>
                    <a:pt x="8" y="37"/>
                    <a:pt x="8" y="36"/>
                  </a:cubicBezTo>
                  <a:cubicBezTo>
                    <a:pt x="7" y="36"/>
                    <a:pt x="7" y="36"/>
                    <a:pt x="7" y="36"/>
                  </a:cubicBezTo>
                  <a:cubicBezTo>
                    <a:pt x="7" y="37"/>
                    <a:pt x="8" y="37"/>
                    <a:pt x="8" y="38"/>
                  </a:cubicBezTo>
                  <a:close/>
                  <a:moveTo>
                    <a:pt x="25" y="39"/>
                  </a:moveTo>
                  <a:cubicBezTo>
                    <a:pt x="25" y="38"/>
                    <a:pt x="27" y="37"/>
                    <a:pt x="26" y="37"/>
                  </a:cubicBezTo>
                  <a:cubicBezTo>
                    <a:pt x="25" y="37"/>
                    <a:pt x="24" y="38"/>
                    <a:pt x="25" y="39"/>
                  </a:cubicBezTo>
                  <a:close/>
                  <a:moveTo>
                    <a:pt x="8" y="42"/>
                  </a:moveTo>
                  <a:cubicBezTo>
                    <a:pt x="8" y="41"/>
                    <a:pt x="7" y="41"/>
                    <a:pt x="7" y="40"/>
                  </a:cubicBezTo>
                  <a:cubicBezTo>
                    <a:pt x="6" y="39"/>
                    <a:pt x="6" y="37"/>
                    <a:pt x="5" y="37"/>
                  </a:cubicBezTo>
                  <a:cubicBezTo>
                    <a:pt x="5" y="39"/>
                    <a:pt x="6" y="41"/>
                    <a:pt x="8" y="42"/>
                  </a:cubicBezTo>
                  <a:close/>
                  <a:moveTo>
                    <a:pt x="28" y="39"/>
                  </a:moveTo>
                  <a:cubicBezTo>
                    <a:pt x="28" y="39"/>
                    <a:pt x="29" y="38"/>
                    <a:pt x="29" y="37"/>
                  </a:cubicBezTo>
                  <a:cubicBezTo>
                    <a:pt x="29" y="37"/>
                    <a:pt x="29" y="37"/>
                    <a:pt x="29" y="37"/>
                  </a:cubicBezTo>
                  <a:cubicBezTo>
                    <a:pt x="29" y="38"/>
                    <a:pt x="28" y="39"/>
                    <a:pt x="28" y="39"/>
                  </a:cubicBezTo>
                  <a:close/>
                  <a:moveTo>
                    <a:pt x="14" y="38"/>
                  </a:moveTo>
                  <a:cubicBezTo>
                    <a:pt x="14" y="38"/>
                    <a:pt x="14" y="39"/>
                    <a:pt x="14" y="39"/>
                  </a:cubicBezTo>
                  <a:cubicBezTo>
                    <a:pt x="14" y="38"/>
                    <a:pt x="14" y="38"/>
                    <a:pt x="14" y="38"/>
                  </a:cubicBezTo>
                  <a:cubicBezTo>
                    <a:pt x="14" y="38"/>
                    <a:pt x="14" y="38"/>
                    <a:pt x="14" y="38"/>
                  </a:cubicBezTo>
                  <a:close/>
                  <a:moveTo>
                    <a:pt x="19" y="40"/>
                  </a:moveTo>
                  <a:cubicBezTo>
                    <a:pt x="19" y="40"/>
                    <a:pt x="19" y="40"/>
                    <a:pt x="20" y="41"/>
                  </a:cubicBezTo>
                  <a:cubicBezTo>
                    <a:pt x="20" y="40"/>
                    <a:pt x="20" y="40"/>
                    <a:pt x="20" y="39"/>
                  </a:cubicBezTo>
                  <a:cubicBezTo>
                    <a:pt x="20" y="39"/>
                    <a:pt x="20" y="38"/>
                    <a:pt x="20" y="38"/>
                  </a:cubicBezTo>
                  <a:cubicBezTo>
                    <a:pt x="19" y="39"/>
                    <a:pt x="19" y="39"/>
                    <a:pt x="19" y="40"/>
                  </a:cubicBezTo>
                  <a:close/>
                  <a:moveTo>
                    <a:pt x="16" y="41"/>
                  </a:moveTo>
                  <a:cubicBezTo>
                    <a:pt x="17" y="41"/>
                    <a:pt x="17" y="40"/>
                    <a:pt x="17" y="40"/>
                  </a:cubicBezTo>
                  <a:cubicBezTo>
                    <a:pt x="17" y="39"/>
                    <a:pt x="17" y="39"/>
                    <a:pt x="16" y="38"/>
                  </a:cubicBezTo>
                  <a:cubicBezTo>
                    <a:pt x="16" y="39"/>
                    <a:pt x="15" y="41"/>
                    <a:pt x="16" y="41"/>
                  </a:cubicBezTo>
                  <a:close/>
                  <a:moveTo>
                    <a:pt x="22" y="40"/>
                  </a:moveTo>
                  <a:cubicBezTo>
                    <a:pt x="23" y="39"/>
                    <a:pt x="23" y="39"/>
                    <a:pt x="23" y="38"/>
                  </a:cubicBezTo>
                  <a:cubicBezTo>
                    <a:pt x="23" y="38"/>
                    <a:pt x="23" y="38"/>
                    <a:pt x="23" y="38"/>
                  </a:cubicBezTo>
                  <a:cubicBezTo>
                    <a:pt x="23" y="39"/>
                    <a:pt x="22" y="39"/>
                    <a:pt x="22" y="40"/>
                  </a:cubicBezTo>
                  <a:close/>
                  <a:moveTo>
                    <a:pt x="25" y="42"/>
                  </a:moveTo>
                  <a:cubicBezTo>
                    <a:pt x="25" y="42"/>
                    <a:pt x="25" y="41"/>
                    <a:pt x="25" y="41"/>
                  </a:cubicBezTo>
                  <a:cubicBezTo>
                    <a:pt x="25" y="40"/>
                    <a:pt x="27" y="39"/>
                    <a:pt x="27" y="38"/>
                  </a:cubicBezTo>
                  <a:cubicBezTo>
                    <a:pt x="26" y="39"/>
                    <a:pt x="25" y="40"/>
                    <a:pt x="25" y="42"/>
                  </a:cubicBezTo>
                  <a:close/>
                  <a:moveTo>
                    <a:pt x="26" y="43"/>
                  </a:moveTo>
                  <a:cubicBezTo>
                    <a:pt x="26" y="43"/>
                    <a:pt x="27" y="42"/>
                    <a:pt x="27" y="43"/>
                  </a:cubicBezTo>
                  <a:cubicBezTo>
                    <a:pt x="28" y="41"/>
                    <a:pt x="29" y="40"/>
                    <a:pt x="30" y="39"/>
                  </a:cubicBezTo>
                  <a:cubicBezTo>
                    <a:pt x="30" y="38"/>
                    <a:pt x="30" y="38"/>
                    <a:pt x="30" y="38"/>
                  </a:cubicBezTo>
                  <a:cubicBezTo>
                    <a:pt x="29" y="40"/>
                    <a:pt x="27" y="41"/>
                    <a:pt x="26" y="43"/>
                  </a:cubicBezTo>
                  <a:close/>
                  <a:moveTo>
                    <a:pt x="14" y="41"/>
                  </a:moveTo>
                  <a:cubicBezTo>
                    <a:pt x="14" y="40"/>
                    <a:pt x="13" y="39"/>
                    <a:pt x="13" y="39"/>
                  </a:cubicBezTo>
                  <a:cubicBezTo>
                    <a:pt x="13" y="40"/>
                    <a:pt x="13" y="40"/>
                    <a:pt x="14" y="41"/>
                  </a:cubicBezTo>
                  <a:close/>
                  <a:moveTo>
                    <a:pt x="10" y="40"/>
                  </a:moveTo>
                  <a:cubicBezTo>
                    <a:pt x="10" y="40"/>
                    <a:pt x="10" y="41"/>
                    <a:pt x="10" y="41"/>
                  </a:cubicBezTo>
                  <a:cubicBezTo>
                    <a:pt x="10" y="40"/>
                    <a:pt x="11" y="40"/>
                    <a:pt x="11" y="40"/>
                  </a:cubicBezTo>
                  <a:cubicBezTo>
                    <a:pt x="11" y="40"/>
                    <a:pt x="10" y="40"/>
                    <a:pt x="10" y="40"/>
                  </a:cubicBezTo>
                  <a:cubicBezTo>
                    <a:pt x="10" y="40"/>
                    <a:pt x="10" y="40"/>
                    <a:pt x="10" y="40"/>
                  </a:cubicBezTo>
                  <a:close/>
                  <a:moveTo>
                    <a:pt x="23" y="41"/>
                  </a:moveTo>
                  <a:cubicBezTo>
                    <a:pt x="24" y="41"/>
                    <a:pt x="24" y="40"/>
                    <a:pt x="24" y="40"/>
                  </a:cubicBezTo>
                  <a:cubicBezTo>
                    <a:pt x="24" y="41"/>
                    <a:pt x="23" y="41"/>
                    <a:pt x="23" y="41"/>
                  </a:cubicBezTo>
                  <a:close/>
                  <a:moveTo>
                    <a:pt x="21" y="42"/>
                  </a:moveTo>
                  <a:cubicBezTo>
                    <a:pt x="21" y="42"/>
                    <a:pt x="21" y="41"/>
                    <a:pt x="22" y="41"/>
                  </a:cubicBezTo>
                  <a:cubicBezTo>
                    <a:pt x="21" y="41"/>
                    <a:pt x="22" y="41"/>
                    <a:pt x="21" y="41"/>
                  </a:cubicBezTo>
                  <a:cubicBezTo>
                    <a:pt x="21" y="41"/>
                    <a:pt x="21" y="42"/>
                    <a:pt x="21" y="42"/>
                  </a:cubicBezTo>
                  <a:close/>
                  <a:moveTo>
                    <a:pt x="17" y="43"/>
                  </a:moveTo>
                  <a:cubicBezTo>
                    <a:pt x="18" y="43"/>
                    <a:pt x="18" y="43"/>
                    <a:pt x="19" y="43"/>
                  </a:cubicBezTo>
                  <a:cubicBezTo>
                    <a:pt x="19" y="42"/>
                    <a:pt x="18" y="41"/>
                    <a:pt x="18" y="41"/>
                  </a:cubicBezTo>
                  <a:cubicBezTo>
                    <a:pt x="18" y="42"/>
                    <a:pt x="17" y="42"/>
                    <a:pt x="17" y="43"/>
                  </a:cubicBezTo>
                  <a:close/>
                  <a:moveTo>
                    <a:pt x="11" y="41"/>
                  </a:moveTo>
                  <a:cubicBezTo>
                    <a:pt x="11" y="42"/>
                    <a:pt x="12" y="42"/>
                    <a:pt x="12" y="43"/>
                  </a:cubicBezTo>
                  <a:cubicBezTo>
                    <a:pt x="12" y="42"/>
                    <a:pt x="12" y="41"/>
                    <a:pt x="11" y="41"/>
                  </a:cubicBezTo>
                  <a:cubicBezTo>
                    <a:pt x="11" y="41"/>
                    <a:pt x="11" y="41"/>
                    <a:pt x="11" y="41"/>
                  </a:cubicBezTo>
                  <a:close/>
                  <a:moveTo>
                    <a:pt x="13" y="43"/>
                  </a:moveTo>
                  <a:cubicBezTo>
                    <a:pt x="13" y="43"/>
                    <a:pt x="13" y="42"/>
                    <a:pt x="13" y="42"/>
                  </a:cubicBezTo>
                  <a:cubicBezTo>
                    <a:pt x="13" y="42"/>
                    <a:pt x="12" y="42"/>
                    <a:pt x="12" y="42"/>
                  </a:cubicBezTo>
                  <a:cubicBezTo>
                    <a:pt x="12" y="42"/>
                    <a:pt x="13" y="43"/>
                    <a:pt x="13" y="43"/>
                  </a:cubicBezTo>
                  <a:close/>
                  <a:moveTo>
                    <a:pt x="14" y="44"/>
                  </a:moveTo>
                  <a:cubicBezTo>
                    <a:pt x="14" y="44"/>
                    <a:pt x="14" y="43"/>
                    <a:pt x="13" y="43"/>
                  </a:cubicBezTo>
                  <a:cubicBezTo>
                    <a:pt x="13" y="44"/>
                    <a:pt x="13" y="44"/>
                    <a:pt x="13" y="44"/>
                  </a:cubicBezTo>
                  <a:cubicBezTo>
                    <a:pt x="13" y="44"/>
                    <a:pt x="14" y="44"/>
                    <a:pt x="14" y="45"/>
                  </a:cubicBezTo>
                  <a:cubicBezTo>
                    <a:pt x="14" y="45"/>
                    <a:pt x="14" y="45"/>
                    <a:pt x="14" y="44"/>
                  </a:cubicBezTo>
                  <a:cubicBezTo>
                    <a:pt x="14" y="45"/>
                    <a:pt x="14" y="44"/>
                    <a:pt x="14" y="44"/>
                  </a:cubicBezTo>
                  <a:close/>
                  <a:moveTo>
                    <a:pt x="22" y="44"/>
                  </a:moveTo>
                  <a:cubicBezTo>
                    <a:pt x="22" y="44"/>
                    <a:pt x="23" y="44"/>
                    <a:pt x="23" y="44"/>
                  </a:cubicBezTo>
                  <a:cubicBezTo>
                    <a:pt x="22" y="44"/>
                    <a:pt x="22" y="44"/>
                    <a:pt x="22" y="44"/>
                  </a:cubicBezTo>
                  <a:close/>
                  <a:moveTo>
                    <a:pt x="14" y="45"/>
                  </a:moveTo>
                  <a:cubicBezTo>
                    <a:pt x="15" y="46"/>
                    <a:pt x="17" y="47"/>
                    <a:pt x="18" y="46"/>
                  </a:cubicBezTo>
                  <a:cubicBezTo>
                    <a:pt x="17" y="46"/>
                    <a:pt x="16" y="45"/>
                    <a:pt x="16" y="45"/>
                  </a:cubicBezTo>
                  <a:cubicBezTo>
                    <a:pt x="16" y="45"/>
                    <a:pt x="16" y="45"/>
                    <a:pt x="15" y="45"/>
                  </a:cubicBezTo>
                  <a:cubicBezTo>
                    <a:pt x="15" y="46"/>
                    <a:pt x="15" y="45"/>
                    <a:pt x="14" y="45"/>
                  </a:cubicBezTo>
                  <a:close/>
                  <a:moveTo>
                    <a:pt x="19" y="46"/>
                  </a:moveTo>
                  <a:cubicBezTo>
                    <a:pt x="20" y="46"/>
                    <a:pt x="21" y="46"/>
                    <a:pt x="22" y="46"/>
                  </a:cubicBezTo>
                  <a:cubicBezTo>
                    <a:pt x="21" y="46"/>
                    <a:pt x="20" y="46"/>
                    <a:pt x="19" y="46"/>
                  </a:cubicBezTo>
                  <a:cubicBezTo>
                    <a:pt x="19" y="46"/>
                    <a:pt x="19" y="46"/>
                    <a:pt x="19"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srgbClr val="005790"/>
                </a:solidFill>
                <a:latin typeface="方正静蕾简体" panose="02000000000000000000" pitchFamily="2" charset="-122"/>
                <a:ea typeface="方正静蕾简体" panose="02000000000000000000" pitchFamily="2" charset="-122"/>
              </a:endParaRPr>
            </a:p>
          </p:txBody>
        </p:sp>
      </p:grpSp>
      <p:sp>
        <p:nvSpPr>
          <p:cNvPr id="4" name="矩形 3"/>
          <p:cNvSpPr/>
          <p:nvPr/>
        </p:nvSpPr>
        <p:spPr>
          <a:xfrm>
            <a:off x="5480144" y="875810"/>
            <a:ext cx="4493538" cy="437043"/>
          </a:xfrm>
          <a:prstGeom prst="rect">
            <a:avLst/>
          </a:prstGeom>
        </p:spPr>
        <p:txBody>
          <a:bodyPr wrap="none">
            <a:spAutoFit/>
          </a:bodyPr>
          <a:lstStyle/>
          <a:p>
            <a:pPr>
              <a:lnSpc>
                <a:spcPct val="80000"/>
              </a:lnSpc>
              <a:buNone/>
            </a:pPr>
            <a:r>
              <a:rPr lang="zh-TW" altLang="en-US" sz="2800" b="1" dirty="0">
                <a:latin typeface="Times New Roman" pitchFamily="18" charset="0"/>
                <a:ea typeface="標楷體" pitchFamily="65" charset="-120"/>
                <a:cs typeface="Times New Roman" pitchFamily="18" charset="0"/>
              </a:rPr>
              <a:t>二、</a:t>
            </a:r>
            <a:r>
              <a:rPr lang="zh-TW" altLang="zh-TW" sz="2800" b="1" dirty="0">
                <a:latin typeface="Times New Roman" pitchFamily="18" charset="0"/>
                <a:ea typeface="標楷體" pitchFamily="65" charset="-120"/>
                <a:cs typeface="Times New Roman" pitchFamily="18" charset="0"/>
              </a:rPr>
              <a:t>禁婚與禁孕條款的禁止</a:t>
            </a:r>
            <a:endParaRPr lang="en-US" altLang="zh-TW" sz="2800" b="1" dirty="0">
              <a:latin typeface="Times New Roman" pitchFamily="18" charset="0"/>
              <a:ea typeface="標楷體" pitchFamily="65" charset="-120"/>
              <a:cs typeface="Times New Roman" pitchFamily="18" charset="0"/>
            </a:endParaRPr>
          </a:p>
        </p:txBody>
      </p:sp>
      <p:sp>
        <p:nvSpPr>
          <p:cNvPr id="48" name="Freeform 30"/>
          <p:cNvSpPr>
            <a:spLocks noEditPoints="1"/>
          </p:cNvSpPr>
          <p:nvPr/>
        </p:nvSpPr>
        <p:spPr bwMode="auto">
          <a:xfrm>
            <a:off x="1905346" y="609641"/>
            <a:ext cx="535557" cy="604348"/>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FFC000"/>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 name="矩形 4"/>
          <p:cNvSpPr/>
          <p:nvPr/>
        </p:nvSpPr>
        <p:spPr>
          <a:xfrm>
            <a:off x="5374301" y="1821658"/>
            <a:ext cx="5165281" cy="4193199"/>
          </a:xfrm>
          <a:prstGeom prst="rect">
            <a:avLst/>
          </a:prstGeom>
        </p:spPr>
        <p:txBody>
          <a:bodyPr wrap="square">
            <a:spAutoFit/>
          </a:bodyPr>
          <a:lstStyle/>
          <a:p>
            <a:pPr>
              <a:lnSpc>
                <a:spcPct val="150000"/>
              </a:lnSpc>
            </a:pPr>
            <a:r>
              <a:rPr lang="zh-TW" altLang="en-US" sz="2000" dirty="0">
                <a:latin typeface="標楷體" panose="03000509000000000000" pitchFamily="65" charset="-120"/>
                <a:ea typeface="標楷體" panose="03000509000000000000" pitchFamily="65" charset="-120"/>
              </a:rPr>
              <a:t>在「</a:t>
            </a:r>
            <a:r>
              <a:rPr lang="zh-TW" altLang="en-US" sz="2000" b="1" dirty="0">
                <a:solidFill>
                  <a:srgbClr val="C00000"/>
                </a:solidFill>
                <a:latin typeface="標楷體" panose="03000509000000000000" pitchFamily="65" charset="-120"/>
                <a:ea typeface="標楷體" panose="03000509000000000000" pitchFamily="65" charset="-120"/>
              </a:rPr>
              <a:t>禁婚與禁孕條款禁止</a:t>
            </a:r>
            <a:r>
              <a:rPr lang="zh-TW" altLang="en-US" sz="2000" dirty="0">
                <a:latin typeface="標楷體" panose="03000509000000000000" pitchFamily="65" charset="-120"/>
                <a:ea typeface="標楷體" panose="03000509000000000000" pitchFamily="65" charset="-120"/>
              </a:rPr>
              <a:t>」方面，性別工作平等法規定「</a:t>
            </a:r>
            <a:r>
              <a:rPr lang="zh-TW" altLang="en-US" sz="2000" dirty="0">
                <a:solidFill>
                  <a:schemeClr val="accent5">
                    <a:lumMod val="50000"/>
                  </a:schemeClr>
                </a:solidFill>
                <a:latin typeface="標楷體" panose="03000509000000000000" pitchFamily="65" charset="-120"/>
                <a:ea typeface="標楷體" panose="03000509000000000000" pitchFamily="65" charset="-120"/>
              </a:rPr>
              <a:t>工作規則、勞動契約或團體協約，不得規定或事先約定受僱者有結婚、懷孕、分娩或育兒之情事時，應行離職或留職停薪；亦不得以其為解僱之理由。</a:t>
            </a:r>
            <a:r>
              <a:rPr lang="zh-TW" altLang="en-US" sz="2000" dirty="0">
                <a:latin typeface="標楷體" panose="03000509000000000000" pitchFamily="65" charset="-120"/>
                <a:ea typeface="標楷體" panose="03000509000000000000" pitchFamily="65" charset="-120"/>
              </a:rPr>
              <a:t>」</a:t>
            </a:r>
          </a:p>
          <a:p>
            <a:pPr>
              <a:lnSpc>
                <a:spcPct val="150000"/>
              </a:lnSpc>
            </a:pPr>
            <a:r>
              <a:rPr lang="zh-TW" altLang="en-US" sz="2000" dirty="0">
                <a:latin typeface="標楷體" panose="03000509000000000000" pitchFamily="65" charset="-120"/>
                <a:ea typeface="標楷體" panose="03000509000000000000" pitchFamily="65" charset="-120"/>
              </a:rPr>
              <a:t>雇主若在工作規則、勞動契約或團體協約中，有「禁婚」或「禁孕」條款的約定，此種約定是</a:t>
            </a:r>
            <a:r>
              <a:rPr lang="zh-TW" altLang="en-US" sz="2000" b="1" dirty="0">
                <a:solidFill>
                  <a:srgbClr val="C00000"/>
                </a:solidFill>
                <a:latin typeface="標楷體" panose="03000509000000000000" pitchFamily="65" charset="-120"/>
                <a:ea typeface="標楷體" panose="03000509000000000000" pitchFamily="65" charset="-120"/>
              </a:rPr>
              <a:t>無效</a:t>
            </a:r>
            <a:r>
              <a:rPr lang="zh-TW" altLang="en-US" sz="2000" dirty="0">
                <a:latin typeface="標楷體" panose="03000509000000000000" pitchFamily="65" charset="-120"/>
                <a:ea typeface="標楷體" panose="03000509000000000000" pitchFamily="65" charset="-120"/>
              </a:rPr>
              <a:t>的，</a:t>
            </a:r>
            <a:r>
              <a:rPr lang="zh-TW" altLang="en-US" sz="2000" b="1" dirty="0">
                <a:solidFill>
                  <a:srgbClr val="C00000"/>
                </a:solidFill>
                <a:latin typeface="標楷體" panose="03000509000000000000" pitchFamily="65" charset="-120"/>
                <a:ea typeface="標楷體" panose="03000509000000000000" pitchFamily="65" charset="-120"/>
              </a:rPr>
              <a:t>勞動契約若因「禁婚」或「禁孕」條款的約定而終止亦是無效的。</a:t>
            </a:r>
          </a:p>
        </p:txBody>
      </p:sp>
      <p:grpSp>
        <p:nvGrpSpPr>
          <p:cNvPr id="49" name="组合 1283"/>
          <p:cNvGrpSpPr/>
          <p:nvPr/>
        </p:nvGrpSpPr>
        <p:grpSpPr>
          <a:xfrm>
            <a:off x="3558632" y="4872392"/>
            <a:ext cx="996949" cy="948267"/>
            <a:chOff x="6302376" y="3059113"/>
            <a:chExt cx="747712" cy="711200"/>
          </a:xfrm>
          <a:solidFill>
            <a:schemeClr val="accent2">
              <a:lumMod val="75000"/>
            </a:schemeClr>
          </a:solidFill>
        </p:grpSpPr>
        <p:sp>
          <p:nvSpPr>
            <p:cNvPr id="50" name="Freeform 924"/>
            <p:cNvSpPr>
              <a:spLocks/>
            </p:cNvSpPr>
            <p:nvPr/>
          </p:nvSpPr>
          <p:spPr bwMode="auto">
            <a:xfrm>
              <a:off x="6491288" y="3082926"/>
              <a:ext cx="71438" cy="90488"/>
            </a:xfrm>
            <a:custGeom>
              <a:avLst/>
              <a:gdLst/>
              <a:ahLst/>
              <a:cxnLst>
                <a:cxn ang="0">
                  <a:pos x="168" y="3"/>
                </a:cxn>
                <a:cxn ang="0">
                  <a:pos x="168" y="3"/>
                </a:cxn>
                <a:cxn ang="0">
                  <a:pos x="159" y="17"/>
                </a:cxn>
                <a:cxn ang="0">
                  <a:pos x="148" y="33"/>
                </a:cxn>
                <a:cxn ang="0">
                  <a:pos x="136" y="46"/>
                </a:cxn>
                <a:cxn ang="0">
                  <a:pos x="125" y="60"/>
                </a:cxn>
                <a:cxn ang="0">
                  <a:pos x="100" y="86"/>
                </a:cxn>
                <a:cxn ang="0">
                  <a:pos x="75" y="113"/>
                </a:cxn>
                <a:cxn ang="0">
                  <a:pos x="75" y="113"/>
                </a:cxn>
                <a:cxn ang="0">
                  <a:pos x="53" y="137"/>
                </a:cxn>
                <a:cxn ang="0">
                  <a:pos x="33" y="164"/>
                </a:cxn>
                <a:cxn ang="0">
                  <a:pos x="24" y="178"/>
                </a:cxn>
                <a:cxn ang="0">
                  <a:pos x="15" y="192"/>
                </a:cxn>
                <a:cxn ang="0">
                  <a:pos x="7" y="207"/>
                </a:cxn>
                <a:cxn ang="0">
                  <a:pos x="0" y="221"/>
                </a:cxn>
                <a:cxn ang="0">
                  <a:pos x="0" y="221"/>
                </a:cxn>
                <a:cxn ang="0">
                  <a:pos x="0" y="224"/>
                </a:cxn>
                <a:cxn ang="0">
                  <a:pos x="2" y="225"/>
                </a:cxn>
                <a:cxn ang="0">
                  <a:pos x="3" y="226"/>
                </a:cxn>
                <a:cxn ang="0">
                  <a:pos x="4" y="228"/>
                </a:cxn>
                <a:cxn ang="0">
                  <a:pos x="8" y="228"/>
                </a:cxn>
                <a:cxn ang="0">
                  <a:pos x="11" y="226"/>
                </a:cxn>
                <a:cxn ang="0">
                  <a:pos x="12" y="224"/>
                </a:cxn>
                <a:cxn ang="0">
                  <a:pos x="12" y="224"/>
                </a:cxn>
                <a:cxn ang="0">
                  <a:pos x="19" y="208"/>
                </a:cxn>
                <a:cxn ang="0">
                  <a:pos x="28" y="194"/>
                </a:cxn>
                <a:cxn ang="0">
                  <a:pos x="37" y="179"/>
                </a:cxn>
                <a:cxn ang="0">
                  <a:pos x="46" y="165"/>
                </a:cxn>
                <a:cxn ang="0">
                  <a:pos x="68" y="139"/>
                </a:cxn>
                <a:cxn ang="0">
                  <a:pos x="92" y="114"/>
                </a:cxn>
                <a:cxn ang="0">
                  <a:pos x="115" y="89"/>
                </a:cxn>
                <a:cxn ang="0">
                  <a:pos x="138" y="63"/>
                </a:cxn>
                <a:cxn ang="0">
                  <a:pos x="159" y="37"/>
                </a:cxn>
                <a:cxn ang="0">
                  <a:pos x="168" y="22"/>
                </a:cxn>
                <a:cxn ang="0">
                  <a:pos x="177" y="8"/>
                </a:cxn>
                <a:cxn ang="0">
                  <a:pos x="177" y="8"/>
                </a:cxn>
                <a:cxn ang="0">
                  <a:pos x="178" y="5"/>
                </a:cxn>
                <a:cxn ang="0">
                  <a:pos x="177" y="4"/>
                </a:cxn>
                <a:cxn ang="0">
                  <a:pos x="174" y="0"/>
                </a:cxn>
                <a:cxn ang="0">
                  <a:pos x="170" y="0"/>
                </a:cxn>
                <a:cxn ang="0">
                  <a:pos x="169" y="0"/>
                </a:cxn>
                <a:cxn ang="0">
                  <a:pos x="168" y="3"/>
                </a:cxn>
                <a:cxn ang="0">
                  <a:pos x="168" y="3"/>
                </a:cxn>
              </a:cxnLst>
              <a:rect l="0" t="0" r="r" b="b"/>
              <a:pathLst>
                <a:path w="178" h="228">
                  <a:moveTo>
                    <a:pt x="168" y="3"/>
                  </a:moveTo>
                  <a:lnTo>
                    <a:pt x="168" y="3"/>
                  </a:lnTo>
                  <a:lnTo>
                    <a:pt x="159" y="17"/>
                  </a:lnTo>
                  <a:lnTo>
                    <a:pt x="148" y="33"/>
                  </a:lnTo>
                  <a:lnTo>
                    <a:pt x="136" y="46"/>
                  </a:lnTo>
                  <a:lnTo>
                    <a:pt x="125" y="60"/>
                  </a:lnTo>
                  <a:lnTo>
                    <a:pt x="100" y="86"/>
                  </a:lnTo>
                  <a:lnTo>
                    <a:pt x="75" y="113"/>
                  </a:lnTo>
                  <a:lnTo>
                    <a:pt x="75" y="113"/>
                  </a:lnTo>
                  <a:lnTo>
                    <a:pt x="53" y="137"/>
                  </a:lnTo>
                  <a:lnTo>
                    <a:pt x="33" y="164"/>
                  </a:lnTo>
                  <a:lnTo>
                    <a:pt x="24" y="178"/>
                  </a:lnTo>
                  <a:lnTo>
                    <a:pt x="15" y="192"/>
                  </a:lnTo>
                  <a:lnTo>
                    <a:pt x="7" y="207"/>
                  </a:lnTo>
                  <a:lnTo>
                    <a:pt x="0" y="221"/>
                  </a:lnTo>
                  <a:lnTo>
                    <a:pt x="0" y="221"/>
                  </a:lnTo>
                  <a:lnTo>
                    <a:pt x="0" y="224"/>
                  </a:lnTo>
                  <a:lnTo>
                    <a:pt x="2" y="225"/>
                  </a:lnTo>
                  <a:lnTo>
                    <a:pt x="3" y="226"/>
                  </a:lnTo>
                  <a:lnTo>
                    <a:pt x="4" y="228"/>
                  </a:lnTo>
                  <a:lnTo>
                    <a:pt x="8" y="228"/>
                  </a:lnTo>
                  <a:lnTo>
                    <a:pt x="11" y="226"/>
                  </a:lnTo>
                  <a:lnTo>
                    <a:pt x="12" y="224"/>
                  </a:lnTo>
                  <a:lnTo>
                    <a:pt x="12" y="224"/>
                  </a:lnTo>
                  <a:lnTo>
                    <a:pt x="19" y="208"/>
                  </a:lnTo>
                  <a:lnTo>
                    <a:pt x="28" y="194"/>
                  </a:lnTo>
                  <a:lnTo>
                    <a:pt x="37" y="179"/>
                  </a:lnTo>
                  <a:lnTo>
                    <a:pt x="46" y="165"/>
                  </a:lnTo>
                  <a:lnTo>
                    <a:pt x="68" y="139"/>
                  </a:lnTo>
                  <a:lnTo>
                    <a:pt x="92" y="114"/>
                  </a:lnTo>
                  <a:lnTo>
                    <a:pt x="115" y="89"/>
                  </a:lnTo>
                  <a:lnTo>
                    <a:pt x="138" y="63"/>
                  </a:lnTo>
                  <a:lnTo>
                    <a:pt x="159" y="37"/>
                  </a:lnTo>
                  <a:lnTo>
                    <a:pt x="168" y="22"/>
                  </a:lnTo>
                  <a:lnTo>
                    <a:pt x="177" y="8"/>
                  </a:lnTo>
                  <a:lnTo>
                    <a:pt x="177" y="8"/>
                  </a:lnTo>
                  <a:lnTo>
                    <a:pt x="178" y="5"/>
                  </a:lnTo>
                  <a:lnTo>
                    <a:pt x="177" y="4"/>
                  </a:lnTo>
                  <a:lnTo>
                    <a:pt x="174" y="0"/>
                  </a:lnTo>
                  <a:lnTo>
                    <a:pt x="170" y="0"/>
                  </a:lnTo>
                  <a:lnTo>
                    <a:pt x="169" y="0"/>
                  </a:lnTo>
                  <a:lnTo>
                    <a:pt x="168" y="3"/>
                  </a:lnTo>
                  <a:lnTo>
                    <a:pt x="168"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1" name="Freeform 925"/>
            <p:cNvSpPr>
              <a:spLocks/>
            </p:cNvSpPr>
            <p:nvPr/>
          </p:nvSpPr>
          <p:spPr bwMode="auto">
            <a:xfrm>
              <a:off x="6500813" y="3079751"/>
              <a:ext cx="93663" cy="120650"/>
            </a:xfrm>
            <a:custGeom>
              <a:avLst/>
              <a:gdLst/>
              <a:ahLst/>
              <a:cxnLst>
                <a:cxn ang="0">
                  <a:pos x="224" y="2"/>
                </a:cxn>
                <a:cxn ang="0">
                  <a:pos x="224" y="2"/>
                </a:cxn>
                <a:cxn ang="0">
                  <a:pos x="190" y="41"/>
                </a:cxn>
                <a:cxn ang="0">
                  <a:pos x="156" y="82"/>
                </a:cxn>
                <a:cxn ang="0">
                  <a:pos x="122" y="121"/>
                </a:cxn>
                <a:cxn ang="0">
                  <a:pos x="87" y="162"/>
                </a:cxn>
                <a:cxn ang="0">
                  <a:pos x="87" y="162"/>
                </a:cxn>
                <a:cxn ang="0">
                  <a:pos x="60" y="191"/>
                </a:cxn>
                <a:cxn ang="0">
                  <a:pos x="46" y="206"/>
                </a:cxn>
                <a:cxn ang="0">
                  <a:pos x="31" y="223"/>
                </a:cxn>
                <a:cxn ang="0">
                  <a:pos x="19" y="240"/>
                </a:cxn>
                <a:cxn ang="0">
                  <a:pos x="9" y="259"/>
                </a:cxn>
                <a:cxn ang="0">
                  <a:pos x="5" y="268"/>
                </a:cxn>
                <a:cxn ang="0">
                  <a:pos x="2" y="278"/>
                </a:cxn>
                <a:cxn ang="0">
                  <a:pos x="0" y="287"/>
                </a:cxn>
                <a:cxn ang="0">
                  <a:pos x="0" y="296"/>
                </a:cxn>
                <a:cxn ang="0">
                  <a:pos x="0" y="296"/>
                </a:cxn>
                <a:cxn ang="0">
                  <a:pos x="0" y="299"/>
                </a:cxn>
                <a:cxn ang="0">
                  <a:pos x="1" y="300"/>
                </a:cxn>
                <a:cxn ang="0">
                  <a:pos x="5" y="302"/>
                </a:cxn>
                <a:cxn ang="0">
                  <a:pos x="9" y="300"/>
                </a:cxn>
                <a:cxn ang="0">
                  <a:pos x="10" y="299"/>
                </a:cxn>
                <a:cxn ang="0">
                  <a:pos x="12" y="296"/>
                </a:cxn>
                <a:cxn ang="0">
                  <a:pos x="12" y="296"/>
                </a:cxn>
                <a:cxn ang="0">
                  <a:pos x="12" y="285"/>
                </a:cxn>
                <a:cxn ang="0">
                  <a:pos x="16" y="274"/>
                </a:cxn>
                <a:cxn ang="0">
                  <a:pos x="19" y="264"/>
                </a:cxn>
                <a:cxn ang="0">
                  <a:pos x="26" y="253"/>
                </a:cxn>
                <a:cxn ang="0">
                  <a:pos x="39" y="235"/>
                </a:cxn>
                <a:cxn ang="0">
                  <a:pos x="53" y="217"/>
                </a:cxn>
                <a:cxn ang="0">
                  <a:pos x="53" y="217"/>
                </a:cxn>
                <a:cxn ang="0">
                  <a:pos x="85" y="181"/>
                </a:cxn>
                <a:cxn ang="0">
                  <a:pos x="115" y="146"/>
                </a:cxn>
                <a:cxn ang="0">
                  <a:pos x="115" y="146"/>
                </a:cxn>
                <a:cxn ang="0">
                  <a:pos x="174" y="78"/>
                </a:cxn>
                <a:cxn ang="0">
                  <a:pos x="231" y="10"/>
                </a:cxn>
                <a:cxn ang="0">
                  <a:pos x="231" y="10"/>
                </a:cxn>
                <a:cxn ang="0">
                  <a:pos x="233" y="7"/>
                </a:cxn>
                <a:cxn ang="0">
                  <a:pos x="234" y="5"/>
                </a:cxn>
                <a:cxn ang="0">
                  <a:pos x="231" y="2"/>
                </a:cxn>
                <a:cxn ang="0">
                  <a:pos x="230" y="1"/>
                </a:cxn>
                <a:cxn ang="0">
                  <a:pos x="227" y="0"/>
                </a:cxn>
                <a:cxn ang="0">
                  <a:pos x="226" y="0"/>
                </a:cxn>
                <a:cxn ang="0">
                  <a:pos x="224" y="2"/>
                </a:cxn>
                <a:cxn ang="0">
                  <a:pos x="224" y="2"/>
                </a:cxn>
              </a:cxnLst>
              <a:rect l="0" t="0" r="r" b="b"/>
              <a:pathLst>
                <a:path w="234" h="302">
                  <a:moveTo>
                    <a:pt x="224" y="2"/>
                  </a:moveTo>
                  <a:lnTo>
                    <a:pt x="224" y="2"/>
                  </a:lnTo>
                  <a:lnTo>
                    <a:pt x="190" y="41"/>
                  </a:lnTo>
                  <a:lnTo>
                    <a:pt x="156" y="82"/>
                  </a:lnTo>
                  <a:lnTo>
                    <a:pt x="122" y="121"/>
                  </a:lnTo>
                  <a:lnTo>
                    <a:pt x="87" y="162"/>
                  </a:lnTo>
                  <a:lnTo>
                    <a:pt x="87" y="162"/>
                  </a:lnTo>
                  <a:lnTo>
                    <a:pt x="60" y="191"/>
                  </a:lnTo>
                  <a:lnTo>
                    <a:pt x="46" y="206"/>
                  </a:lnTo>
                  <a:lnTo>
                    <a:pt x="31" y="223"/>
                  </a:lnTo>
                  <a:lnTo>
                    <a:pt x="19" y="240"/>
                  </a:lnTo>
                  <a:lnTo>
                    <a:pt x="9" y="259"/>
                  </a:lnTo>
                  <a:lnTo>
                    <a:pt x="5" y="268"/>
                  </a:lnTo>
                  <a:lnTo>
                    <a:pt x="2" y="278"/>
                  </a:lnTo>
                  <a:lnTo>
                    <a:pt x="0" y="287"/>
                  </a:lnTo>
                  <a:lnTo>
                    <a:pt x="0" y="296"/>
                  </a:lnTo>
                  <a:lnTo>
                    <a:pt x="0" y="296"/>
                  </a:lnTo>
                  <a:lnTo>
                    <a:pt x="0" y="299"/>
                  </a:lnTo>
                  <a:lnTo>
                    <a:pt x="1" y="300"/>
                  </a:lnTo>
                  <a:lnTo>
                    <a:pt x="5" y="302"/>
                  </a:lnTo>
                  <a:lnTo>
                    <a:pt x="9" y="300"/>
                  </a:lnTo>
                  <a:lnTo>
                    <a:pt x="10" y="299"/>
                  </a:lnTo>
                  <a:lnTo>
                    <a:pt x="12" y="296"/>
                  </a:lnTo>
                  <a:lnTo>
                    <a:pt x="12" y="296"/>
                  </a:lnTo>
                  <a:lnTo>
                    <a:pt x="12" y="285"/>
                  </a:lnTo>
                  <a:lnTo>
                    <a:pt x="16" y="274"/>
                  </a:lnTo>
                  <a:lnTo>
                    <a:pt x="19" y="264"/>
                  </a:lnTo>
                  <a:lnTo>
                    <a:pt x="26" y="253"/>
                  </a:lnTo>
                  <a:lnTo>
                    <a:pt x="39" y="235"/>
                  </a:lnTo>
                  <a:lnTo>
                    <a:pt x="53" y="217"/>
                  </a:lnTo>
                  <a:lnTo>
                    <a:pt x="53" y="217"/>
                  </a:lnTo>
                  <a:lnTo>
                    <a:pt x="85" y="181"/>
                  </a:lnTo>
                  <a:lnTo>
                    <a:pt x="115" y="146"/>
                  </a:lnTo>
                  <a:lnTo>
                    <a:pt x="115" y="146"/>
                  </a:lnTo>
                  <a:lnTo>
                    <a:pt x="174" y="78"/>
                  </a:lnTo>
                  <a:lnTo>
                    <a:pt x="231" y="10"/>
                  </a:lnTo>
                  <a:lnTo>
                    <a:pt x="231" y="10"/>
                  </a:lnTo>
                  <a:lnTo>
                    <a:pt x="233" y="7"/>
                  </a:lnTo>
                  <a:lnTo>
                    <a:pt x="234" y="5"/>
                  </a:lnTo>
                  <a:lnTo>
                    <a:pt x="231" y="2"/>
                  </a:lnTo>
                  <a:lnTo>
                    <a:pt x="230" y="1"/>
                  </a:lnTo>
                  <a:lnTo>
                    <a:pt x="227" y="0"/>
                  </a:lnTo>
                  <a:lnTo>
                    <a:pt x="226" y="0"/>
                  </a:lnTo>
                  <a:lnTo>
                    <a:pt x="224" y="2"/>
                  </a:lnTo>
                  <a:lnTo>
                    <a:pt x="224"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2" name="Freeform 926"/>
            <p:cNvSpPr>
              <a:spLocks/>
            </p:cNvSpPr>
            <p:nvPr/>
          </p:nvSpPr>
          <p:spPr bwMode="auto">
            <a:xfrm>
              <a:off x="6578601" y="3070226"/>
              <a:ext cx="52388" cy="73025"/>
            </a:xfrm>
            <a:custGeom>
              <a:avLst/>
              <a:gdLst/>
              <a:ahLst/>
              <a:cxnLst>
                <a:cxn ang="0">
                  <a:pos x="121" y="3"/>
                </a:cxn>
                <a:cxn ang="0">
                  <a:pos x="121" y="3"/>
                </a:cxn>
                <a:cxn ang="0">
                  <a:pos x="108" y="26"/>
                </a:cxn>
                <a:cxn ang="0">
                  <a:pos x="95" y="50"/>
                </a:cxn>
                <a:cxn ang="0">
                  <a:pos x="65" y="96"/>
                </a:cxn>
                <a:cxn ang="0">
                  <a:pos x="65" y="96"/>
                </a:cxn>
                <a:cxn ang="0">
                  <a:pos x="49" y="117"/>
                </a:cxn>
                <a:cxn ang="0">
                  <a:pos x="33" y="137"/>
                </a:cxn>
                <a:cxn ang="0">
                  <a:pos x="16" y="158"/>
                </a:cxn>
                <a:cxn ang="0">
                  <a:pos x="2" y="179"/>
                </a:cxn>
                <a:cxn ang="0">
                  <a:pos x="2" y="179"/>
                </a:cxn>
                <a:cxn ang="0">
                  <a:pos x="0" y="182"/>
                </a:cxn>
                <a:cxn ang="0">
                  <a:pos x="0" y="183"/>
                </a:cxn>
                <a:cxn ang="0">
                  <a:pos x="3" y="187"/>
                </a:cxn>
                <a:cxn ang="0">
                  <a:pos x="7" y="187"/>
                </a:cxn>
                <a:cxn ang="0">
                  <a:pos x="10" y="187"/>
                </a:cxn>
                <a:cxn ang="0">
                  <a:pos x="11" y="185"/>
                </a:cxn>
                <a:cxn ang="0">
                  <a:pos x="11" y="185"/>
                </a:cxn>
                <a:cxn ang="0">
                  <a:pos x="25" y="166"/>
                </a:cxn>
                <a:cxn ang="0">
                  <a:pos x="40" y="148"/>
                </a:cxn>
                <a:cxn ang="0">
                  <a:pos x="55" y="130"/>
                </a:cxn>
                <a:cxn ang="0">
                  <a:pos x="68" y="111"/>
                </a:cxn>
                <a:cxn ang="0">
                  <a:pos x="68" y="111"/>
                </a:cxn>
                <a:cxn ang="0">
                  <a:pos x="101" y="60"/>
                </a:cxn>
                <a:cxn ang="0">
                  <a:pos x="117" y="34"/>
                </a:cxn>
                <a:cxn ang="0">
                  <a:pos x="131" y="8"/>
                </a:cxn>
                <a:cxn ang="0">
                  <a:pos x="131" y="8"/>
                </a:cxn>
                <a:cxn ang="0">
                  <a:pos x="133" y="5"/>
                </a:cxn>
                <a:cxn ang="0">
                  <a:pos x="131" y="4"/>
                </a:cxn>
                <a:cxn ang="0">
                  <a:pos x="129" y="0"/>
                </a:cxn>
                <a:cxn ang="0">
                  <a:pos x="125" y="0"/>
                </a:cxn>
                <a:cxn ang="0">
                  <a:pos x="123" y="0"/>
                </a:cxn>
                <a:cxn ang="0">
                  <a:pos x="121" y="3"/>
                </a:cxn>
                <a:cxn ang="0">
                  <a:pos x="121" y="3"/>
                </a:cxn>
              </a:cxnLst>
              <a:rect l="0" t="0" r="r" b="b"/>
              <a:pathLst>
                <a:path w="133" h="187">
                  <a:moveTo>
                    <a:pt x="121" y="3"/>
                  </a:moveTo>
                  <a:lnTo>
                    <a:pt x="121" y="3"/>
                  </a:lnTo>
                  <a:lnTo>
                    <a:pt x="108" y="26"/>
                  </a:lnTo>
                  <a:lnTo>
                    <a:pt x="95" y="50"/>
                  </a:lnTo>
                  <a:lnTo>
                    <a:pt x="65" y="96"/>
                  </a:lnTo>
                  <a:lnTo>
                    <a:pt x="65" y="96"/>
                  </a:lnTo>
                  <a:lnTo>
                    <a:pt x="49" y="117"/>
                  </a:lnTo>
                  <a:lnTo>
                    <a:pt x="33" y="137"/>
                  </a:lnTo>
                  <a:lnTo>
                    <a:pt x="16" y="158"/>
                  </a:lnTo>
                  <a:lnTo>
                    <a:pt x="2" y="179"/>
                  </a:lnTo>
                  <a:lnTo>
                    <a:pt x="2" y="179"/>
                  </a:lnTo>
                  <a:lnTo>
                    <a:pt x="0" y="182"/>
                  </a:lnTo>
                  <a:lnTo>
                    <a:pt x="0" y="183"/>
                  </a:lnTo>
                  <a:lnTo>
                    <a:pt x="3" y="187"/>
                  </a:lnTo>
                  <a:lnTo>
                    <a:pt x="7" y="187"/>
                  </a:lnTo>
                  <a:lnTo>
                    <a:pt x="10" y="187"/>
                  </a:lnTo>
                  <a:lnTo>
                    <a:pt x="11" y="185"/>
                  </a:lnTo>
                  <a:lnTo>
                    <a:pt x="11" y="185"/>
                  </a:lnTo>
                  <a:lnTo>
                    <a:pt x="25" y="166"/>
                  </a:lnTo>
                  <a:lnTo>
                    <a:pt x="40" y="148"/>
                  </a:lnTo>
                  <a:lnTo>
                    <a:pt x="55" y="130"/>
                  </a:lnTo>
                  <a:lnTo>
                    <a:pt x="68" y="111"/>
                  </a:lnTo>
                  <a:lnTo>
                    <a:pt x="68" y="111"/>
                  </a:lnTo>
                  <a:lnTo>
                    <a:pt x="101" y="60"/>
                  </a:lnTo>
                  <a:lnTo>
                    <a:pt x="117" y="34"/>
                  </a:lnTo>
                  <a:lnTo>
                    <a:pt x="131" y="8"/>
                  </a:lnTo>
                  <a:lnTo>
                    <a:pt x="131" y="8"/>
                  </a:lnTo>
                  <a:lnTo>
                    <a:pt x="133" y="5"/>
                  </a:lnTo>
                  <a:lnTo>
                    <a:pt x="131" y="4"/>
                  </a:lnTo>
                  <a:lnTo>
                    <a:pt x="129" y="0"/>
                  </a:lnTo>
                  <a:lnTo>
                    <a:pt x="125" y="0"/>
                  </a:lnTo>
                  <a:lnTo>
                    <a:pt x="123" y="0"/>
                  </a:lnTo>
                  <a:lnTo>
                    <a:pt x="121" y="3"/>
                  </a:lnTo>
                  <a:lnTo>
                    <a:pt x="12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3" name="Freeform 927"/>
            <p:cNvSpPr>
              <a:spLocks/>
            </p:cNvSpPr>
            <p:nvPr/>
          </p:nvSpPr>
          <p:spPr bwMode="auto">
            <a:xfrm>
              <a:off x="6616701" y="3071813"/>
              <a:ext cx="47625" cy="65088"/>
            </a:xfrm>
            <a:custGeom>
              <a:avLst/>
              <a:gdLst/>
              <a:ahLst/>
              <a:cxnLst>
                <a:cxn ang="0">
                  <a:pos x="110" y="3"/>
                </a:cxn>
                <a:cxn ang="0">
                  <a:pos x="110" y="3"/>
                </a:cxn>
                <a:cxn ang="0">
                  <a:pos x="98" y="21"/>
                </a:cxn>
                <a:cxn ang="0">
                  <a:pos x="85" y="38"/>
                </a:cxn>
                <a:cxn ang="0">
                  <a:pos x="72" y="54"/>
                </a:cxn>
                <a:cxn ang="0">
                  <a:pos x="59" y="71"/>
                </a:cxn>
                <a:cxn ang="0">
                  <a:pos x="59" y="71"/>
                </a:cxn>
                <a:cxn ang="0">
                  <a:pos x="29" y="113"/>
                </a:cxn>
                <a:cxn ang="0">
                  <a:pos x="15" y="135"/>
                </a:cxn>
                <a:cxn ang="0">
                  <a:pos x="2" y="157"/>
                </a:cxn>
                <a:cxn ang="0">
                  <a:pos x="2" y="157"/>
                </a:cxn>
                <a:cxn ang="0">
                  <a:pos x="0" y="160"/>
                </a:cxn>
                <a:cxn ang="0">
                  <a:pos x="2" y="161"/>
                </a:cxn>
                <a:cxn ang="0">
                  <a:pos x="4" y="165"/>
                </a:cxn>
                <a:cxn ang="0">
                  <a:pos x="8" y="165"/>
                </a:cxn>
                <a:cxn ang="0">
                  <a:pos x="9" y="165"/>
                </a:cxn>
                <a:cxn ang="0">
                  <a:pos x="12" y="163"/>
                </a:cxn>
                <a:cxn ang="0">
                  <a:pos x="12" y="163"/>
                </a:cxn>
                <a:cxn ang="0">
                  <a:pos x="24" y="143"/>
                </a:cxn>
                <a:cxn ang="0">
                  <a:pos x="37" y="123"/>
                </a:cxn>
                <a:cxn ang="0">
                  <a:pos x="64" y="85"/>
                </a:cxn>
                <a:cxn ang="0">
                  <a:pos x="64" y="85"/>
                </a:cxn>
                <a:cxn ang="0">
                  <a:pos x="77" y="66"/>
                </a:cxn>
                <a:cxn ang="0">
                  <a:pos x="93" y="47"/>
                </a:cxn>
                <a:cxn ang="0">
                  <a:pos x="108" y="28"/>
                </a:cxn>
                <a:cxn ang="0">
                  <a:pos x="119" y="8"/>
                </a:cxn>
                <a:cxn ang="0">
                  <a:pos x="119" y="8"/>
                </a:cxn>
                <a:cxn ang="0">
                  <a:pos x="121" y="7"/>
                </a:cxn>
                <a:cxn ang="0">
                  <a:pos x="121" y="4"/>
                </a:cxn>
                <a:cxn ang="0">
                  <a:pos x="118" y="2"/>
                </a:cxn>
                <a:cxn ang="0">
                  <a:pos x="114" y="0"/>
                </a:cxn>
                <a:cxn ang="0">
                  <a:pos x="111" y="2"/>
                </a:cxn>
                <a:cxn ang="0">
                  <a:pos x="110" y="3"/>
                </a:cxn>
                <a:cxn ang="0">
                  <a:pos x="110" y="3"/>
                </a:cxn>
              </a:cxnLst>
              <a:rect l="0" t="0" r="r" b="b"/>
              <a:pathLst>
                <a:path w="121" h="165">
                  <a:moveTo>
                    <a:pt x="110" y="3"/>
                  </a:moveTo>
                  <a:lnTo>
                    <a:pt x="110" y="3"/>
                  </a:lnTo>
                  <a:lnTo>
                    <a:pt x="98" y="21"/>
                  </a:lnTo>
                  <a:lnTo>
                    <a:pt x="85" y="38"/>
                  </a:lnTo>
                  <a:lnTo>
                    <a:pt x="72" y="54"/>
                  </a:lnTo>
                  <a:lnTo>
                    <a:pt x="59" y="71"/>
                  </a:lnTo>
                  <a:lnTo>
                    <a:pt x="59" y="71"/>
                  </a:lnTo>
                  <a:lnTo>
                    <a:pt x="29" y="113"/>
                  </a:lnTo>
                  <a:lnTo>
                    <a:pt x="15" y="135"/>
                  </a:lnTo>
                  <a:lnTo>
                    <a:pt x="2" y="157"/>
                  </a:lnTo>
                  <a:lnTo>
                    <a:pt x="2" y="157"/>
                  </a:lnTo>
                  <a:lnTo>
                    <a:pt x="0" y="160"/>
                  </a:lnTo>
                  <a:lnTo>
                    <a:pt x="2" y="161"/>
                  </a:lnTo>
                  <a:lnTo>
                    <a:pt x="4" y="165"/>
                  </a:lnTo>
                  <a:lnTo>
                    <a:pt x="8" y="165"/>
                  </a:lnTo>
                  <a:lnTo>
                    <a:pt x="9" y="165"/>
                  </a:lnTo>
                  <a:lnTo>
                    <a:pt x="12" y="163"/>
                  </a:lnTo>
                  <a:lnTo>
                    <a:pt x="12" y="163"/>
                  </a:lnTo>
                  <a:lnTo>
                    <a:pt x="24" y="143"/>
                  </a:lnTo>
                  <a:lnTo>
                    <a:pt x="37" y="123"/>
                  </a:lnTo>
                  <a:lnTo>
                    <a:pt x="64" y="85"/>
                  </a:lnTo>
                  <a:lnTo>
                    <a:pt x="64" y="85"/>
                  </a:lnTo>
                  <a:lnTo>
                    <a:pt x="77" y="66"/>
                  </a:lnTo>
                  <a:lnTo>
                    <a:pt x="93" y="47"/>
                  </a:lnTo>
                  <a:lnTo>
                    <a:pt x="108" y="28"/>
                  </a:lnTo>
                  <a:lnTo>
                    <a:pt x="119" y="8"/>
                  </a:lnTo>
                  <a:lnTo>
                    <a:pt x="119" y="8"/>
                  </a:lnTo>
                  <a:lnTo>
                    <a:pt x="121" y="7"/>
                  </a:lnTo>
                  <a:lnTo>
                    <a:pt x="121" y="4"/>
                  </a:lnTo>
                  <a:lnTo>
                    <a:pt x="118" y="2"/>
                  </a:lnTo>
                  <a:lnTo>
                    <a:pt x="114" y="0"/>
                  </a:lnTo>
                  <a:lnTo>
                    <a:pt x="111" y="2"/>
                  </a:lnTo>
                  <a:lnTo>
                    <a:pt x="110" y="3"/>
                  </a:lnTo>
                  <a:lnTo>
                    <a:pt x="11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4" name="Freeform 928"/>
            <p:cNvSpPr>
              <a:spLocks/>
            </p:cNvSpPr>
            <p:nvPr/>
          </p:nvSpPr>
          <p:spPr bwMode="auto">
            <a:xfrm>
              <a:off x="6645276" y="3073401"/>
              <a:ext cx="44450" cy="61913"/>
            </a:xfrm>
            <a:custGeom>
              <a:avLst/>
              <a:gdLst/>
              <a:ahLst/>
              <a:cxnLst>
                <a:cxn ang="0">
                  <a:pos x="99" y="1"/>
                </a:cxn>
                <a:cxn ang="0">
                  <a:pos x="99" y="1"/>
                </a:cxn>
                <a:cxn ang="0">
                  <a:pos x="84" y="18"/>
                </a:cxn>
                <a:cxn ang="0">
                  <a:pos x="70" y="35"/>
                </a:cxn>
                <a:cxn ang="0">
                  <a:pos x="57" y="52"/>
                </a:cxn>
                <a:cxn ang="0">
                  <a:pos x="46" y="70"/>
                </a:cxn>
                <a:cxn ang="0">
                  <a:pos x="22" y="108"/>
                </a:cxn>
                <a:cxn ang="0">
                  <a:pos x="1" y="145"/>
                </a:cxn>
                <a:cxn ang="0">
                  <a:pos x="1" y="145"/>
                </a:cxn>
                <a:cxn ang="0">
                  <a:pos x="0" y="147"/>
                </a:cxn>
                <a:cxn ang="0">
                  <a:pos x="0" y="150"/>
                </a:cxn>
                <a:cxn ang="0">
                  <a:pos x="2" y="153"/>
                </a:cxn>
                <a:cxn ang="0">
                  <a:pos x="6" y="154"/>
                </a:cxn>
                <a:cxn ang="0">
                  <a:pos x="9" y="153"/>
                </a:cxn>
                <a:cxn ang="0">
                  <a:pos x="10" y="151"/>
                </a:cxn>
                <a:cxn ang="0">
                  <a:pos x="10" y="151"/>
                </a:cxn>
                <a:cxn ang="0">
                  <a:pos x="33" y="115"/>
                </a:cxn>
                <a:cxn ang="0">
                  <a:pos x="55" y="78"/>
                </a:cxn>
                <a:cxn ang="0">
                  <a:pos x="67" y="60"/>
                </a:cxn>
                <a:cxn ang="0">
                  <a:pos x="80" y="43"/>
                </a:cxn>
                <a:cxn ang="0">
                  <a:pos x="93" y="26"/>
                </a:cxn>
                <a:cxn ang="0">
                  <a:pos x="107" y="10"/>
                </a:cxn>
                <a:cxn ang="0">
                  <a:pos x="107" y="10"/>
                </a:cxn>
                <a:cxn ang="0">
                  <a:pos x="108" y="7"/>
                </a:cxn>
                <a:cxn ang="0">
                  <a:pos x="108" y="5"/>
                </a:cxn>
                <a:cxn ang="0">
                  <a:pos x="107" y="2"/>
                </a:cxn>
                <a:cxn ang="0">
                  <a:pos x="103" y="0"/>
                </a:cxn>
                <a:cxn ang="0">
                  <a:pos x="101" y="0"/>
                </a:cxn>
                <a:cxn ang="0">
                  <a:pos x="99" y="1"/>
                </a:cxn>
                <a:cxn ang="0">
                  <a:pos x="99" y="1"/>
                </a:cxn>
              </a:cxnLst>
              <a:rect l="0" t="0" r="r" b="b"/>
              <a:pathLst>
                <a:path w="108" h="154">
                  <a:moveTo>
                    <a:pt x="99" y="1"/>
                  </a:moveTo>
                  <a:lnTo>
                    <a:pt x="99" y="1"/>
                  </a:lnTo>
                  <a:lnTo>
                    <a:pt x="84" y="18"/>
                  </a:lnTo>
                  <a:lnTo>
                    <a:pt x="70" y="35"/>
                  </a:lnTo>
                  <a:lnTo>
                    <a:pt x="57" y="52"/>
                  </a:lnTo>
                  <a:lnTo>
                    <a:pt x="46" y="70"/>
                  </a:lnTo>
                  <a:lnTo>
                    <a:pt x="22" y="108"/>
                  </a:lnTo>
                  <a:lnTo>
                    <a:pt x="1" y="145"/>
                  </a:lnTo>
                  <a:lnTo>
                    <a:pt x="1" y="145"/>
                  </a:lnTo>
                  <a:lnTo>
                    <a:pt x="0" y="147"/>
                  </a:lnTo>
                  <a:lnTo>
                    <a:pt x="0" y="150"/>
                  </a:lnTo>
                  <a:lnTo>
                    <a:pt x="2" y="153"/>
                  </a:lnTo>
                  <a:lnTo>
                    <a:pt x="6" y="154"/>
                  </a:lnTo>
                  <a:lnTo>
                    <a:pt x="9" y="153"/>
                  </a:lnTo>
                  <a:lnTo>
                    <a:pt x="10" y="151"/>
                  </a:lnTo>
                  <a:lnTo>
                    <a:pt x="10" y="151"/>
                  </a:lnTo>
                  <a:lnTo>
                    <a:pt x="33" y="115"/>
                  </a:lnTo>
                  <a:lnTo>
                    <a:pt x="55" y="78"/>
                  </a:lnTo>
                  <a:lnTo>
                    <a:pt x="67" y="60"/>
                  </a:lnTo>
                  <a:lnTo>
                    <a:pt x="80" y="43"/>
                  </a:lnTo>
                  <a:lnTo>
                    <a:pt x="93" y="26"/>
                  </a:lnTo>
                  <a:lnTo>
                    <a:pt x="107" y="10"/>
                  </a:lnTo>
                  <a:lnTo>
                    <a:pt x="107" y="10"/>
                  </a:lnTo>
                  <a:lnTo>
                    <a:pt x="108" y="7"/>
                  </a:lnTo>
                  <a:lnTo>
                    <a:pt x="108" y="5"/>
                  </a:lnTo>
                  <a:lnTo>
                    <a:pt x="107" y="2"/>
                  </a:lnTo>
                  <a:lnTo>
                    <a:pt x="103" y="0"/>
                  </a:lnTo>
                  <a:lnTo>
                    <a:pt x="101" y="0"/>
                  </a:lnTo>
                  <a:lnTo>
                    <a:pt x="99" y="1"/>
                  </a:lnTo>
                  <a:lnTo>
                    <a:pt x="99"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5" name="Freeform 929"/>
            <p:cNvSpPr>
              <a:spLocks/>
            </p:cNvSpPr>
            <p:nvPr/>
          </p:nvSpPr>
          <p:spPr bwMode="auto">
            <a:xfrm>
              <a:off x="6672263" y="3076576"/>
              <a:ext cx="44450" cy="58738"/>
            </a:xfrm>
            <a:custGeom>
              <a:avLst/>
              <a:gdLst/>
              <a:ahLst/>
              <a:cxnLst>
                <a:cxn ang="0">
                  <a:pos x="98" y="4"/>
                </a:cxn>
                <a:cxn ang="0">
                  <a:pos x="98" y="4"/>
                </a:cxn>
                <a:cxn ang="0">
                  <a:pos x="97" y="8"/>
                </a:cxn>
                <a:cxn ang="0">
                  <a:pos x="94" y="12"/>
                </a:cxn>
                <a:cxn ang="0">
                  <a:pos x="89" y="20"/>
                </a:cxn>
                <a:cxn ang="0">
                  <a:pos x="81" y="26"/>
                </a:cxn>
                <a:cxn ang="0">
                  <a:pos x="76" y="34"/>
                </a:cxn>
                <a:cxn ang="0">
                  <a:pos x="76" y="34"/>
                </a:cxn>
                <a:cxn ang="0">
                  <a:pos x="65" y="52"/>
                </a:cxn>
                <a:cxn ang="0">
                  <a:pos x="59" y="62"/>
                </a:cxn>
                <a:cxn ang="0">
                  <a:pos x="52" y="71"/>
                </a:cxn>
                <a:cxn ang="0">
                  <a:pos x="52" y="71"/>
                </a:cxn>
                <a:cxn ang="0">
                  <a:pos x="26" y="105"/>
                </a:cxn>
                <a:cxn ang="0">
                  <a:pos x="13" y="122"/>
                </a:cxn>
                <a:cxn ang="0">
                  <a:pos x="1" y="139"/>
                </a:cxn>
                <a:cxn ang="0">
                  <a:pos x="1" y="139"/>
                </a:cxn>
                <a:cxn ang="0">
                  <a:pos x="0" y="141"/>
                </a:cxn>
                <a:cxn ang="0">
                  <a:pos x="1" y="144"/>
                </a:cxn>
                <a:cxn ang="0">
                  <a:pos x="4" y="147"/>
                </a:cxn>
                <a:cxn ang="0">
                  <a:pos x="8" y="148"/>
                </a:cxn>
                <a:cxn ang="0">
                  <a:pos x="9" y="147"/>
                </a:cxn>
                <a:cxn ang="0">
                  <a:pos x="12" y="145"/>
                </a:cxn>
                <a:cxn ang="0">
                  <a:pos x="12" y="145"/>
                </a:cxn>
                <a:cxn ang="0">
                  <a:pos x="25" y="126"/>
                </a:cxn>
                <a:cxn ang="0">
                  <a:pos x="39" y="107"/>
                </a:cxn>
                <a:cxn ang="0">
                  <a:pos x="53" y="89"/>
                </a:cxn>
                <a:cxn ang="0">
                  <a:pos x="68" y="71"/>
                </a:cxn>
                <a:cxn ang="0">
                  <a:pos x="68" y="71"/>
                </a:cxn>
                <a:cxn ang="0">
                  <a:pos x="74" y="60"/>
                </a:cxn>
                <a:cxn ang="0">
                  <a:pos x="80" y="49"/>
                </a:cxn>
                <a:cxn ang="0">
                  <a:pos x="86" y="38"/>
                </a:cxn>
                <a:cxn ang="0">
                  <a:pos x="90" y="33"/>
                </a:cxn>
                <a:cxn ang="0">
                  <a:pos x="94" y="29"/>
                </a:cxn>
                <a:cxn ang="0">
                  <a:pos x="94" y="29"/>
                </a:cxn>
                <a:cxn ang="0">
                  <a:pos x="99" y="24"/>
                </a:cxn>
                <a:cxn ang="0">
                  <a:pos x="103" y="18"/>
                </a:cxn>
                <a:cxn ang="0">
                  <a:pos x="107" y="13"/>
                </a:cxn>
                <a:cxn ang="0">
                  <a:pos x="108" y="7"/>
                </a:cxn>
                <a:cxn ang="0">
                  <a:pos x="108" y="7"/>
                </a:cxn>
                <a:cxn ang="0">
                  <a:pos x="108" y="4"/>
                </a:cxn>
                <a:cxn ang="0">
                  <a:pos x="108" y="3"/>
                </a:cxn>
                <a:cxn ang="0">
                  <a:pos x="104" y="0"/>
                </a:cxn>
                <a:cxn ang="0">
                  <a:pos x="102" y="0"/>
                </a:cxn>
                <a:cxn ang="0">
                  <a:pos x="101" y="0"/>
                </a:cxn>
                <a:cxn ang="0">
                  <a:pos x="99" y="1"/>
                </a:cxn>
                <a:cxn ang="0">
                  <a:pos x="98" y="4"/>
                </a:cxn>
                <a:cxn ang="0">
                  <a:pos x="98" y="4"/>
                </a:cxn>
              </a:cxnLst>
              <a:rect l="0" t="0" r="r" b="b"/>
              <a:pathLst>
                <a:path w="108" h="148">
                  <a:moveTo>
                    <a:pt x="98" y="4"/>
                  </a:moveTo>
                  <a:lnTo>
                    <a:pt x="98" y="4"/>
                  </a:lnTo>
                  <a:lnTo>
                    <a:pt x="97" y="8"/>
                  </a:lnTo>
                  <a:lnTo>
                    <a:pt x="94" y="12"/>
                  </a:lnTo>
                  <a:lnTo>
                    <a:pt x="89" y="20"/>
                  </a:lnTo>
                  <a:lnTo>
                    <a:pt x="81" y="26"/>
                  </a:lnTo>
                  <a:lnTo>
                    <a:pt x="76" y="34"/>
                  </a:lnTo>
                  <a:lnTo>
                    <a:pt x="76" y="34"/>
                  </a:lnTo>
                  <a:lnTo>
                    <a:pt x="65" y="52"/>
                  </a:lnTo>
                  <a:lnTo>
                    <a:pt x="59" y="62"/>
                  </a:lnTo>
                  <a:lnTo>
                    <a:pt x="52" y="71"/>
                  </a:lnTo>
                  <a:lnTo>
                    <a:pt x="52" y="71"/>
                  </a:lnTo>
                  <a:lnTo>
                    <a:pt x="26" y="105"/>
                  </a:lnTo>
                  <a:lnTo>
                    <a:pt x="13" y="122"/>
                  </a:lnTo>
                  <a:lnTo>
                    <a:pt x="1" y="139"/>
                  </a:lnTo>
                  <a:lnTo>
                    <a:pt x="1" y="139"/>
                  </a:lnTo>
                  <a:lnTo>
                    <a:pt x="0" y="141"/>
                  </a:lnTo>
                  <a:lnTo>
                    <a:pt x="1" y="144"/>
                  </a:lnTo>
                  <a:lnTo>
                    <a:pt x="4" y="147"/>
                  </a:lnTo>
                  <a:lnTo>
                    <a:pt x="8" y="148"/>
                  </a:lnTo>
                  <a:lnTo>
                    <a:pt x="9" y="147"/>
                  </a:lnTo>
                  <a:lnTo>
                    <a:pt x="12" y="145"/>
                  </a:lnTo>
                  <a:lnTo>
                    <a:pt x="12" y="145"/>
                  </a:lnTo>
                  <a:lnTo>
                    <a:pt x="25" y="126"/>
                  </a:lnTo>
                  <a:lnTo>
                    <a:pt x="39" y="107"/>
                  </a:lnTo>
                  <a:lnTo>
                    <a:pt x="53" y="89"/>
                  </a:lnTo>
                  <a:lnTo>
                    <a:pt x="68" y="71"/>
                  </a:lnTo>
                  <a:lnTo>
                    <a:pt x="68" y="71"/>
                  </a:lnTo>
                  <a:lnTo>
                    <a:pt x="74" y="60"/>
                  </a:lnTo>
                  <a:lnTo>
                    <a:pt x="80" y="49"/>
                  </a:lnTo>
                  <a:lnTo>
                    <a:pt x="86" y="38"/>
                  </a:lnTo>
                  <a:lnTo>
                    <a:pt x="90" y="33"/>
                  </a:lnTo>
                  <a:lnTo>
                    <a:pt x="94" y="29"/>
                  </a:lnTo>
                  <a:lnTo>
                    <a:pt x="94" y="29"/>
                  </a:lnTo>
                  <a:lnTo>
                    <a:pt x="99" y="24"/>
                  </a:lnTo>
                  <a:lnTo>
                    <a:pt x="103" y="18"/>
                  </a:lnTo>
                  <a:lnTo>
                    <a:pt x="107" y="13"/>
                  </a:lnTo>
                  <a:lnTo>
                    <a:pt x="108" y="7"/>
                  </a:lnTo>
                  <a:lnTo>
                    <a:pt x="108" y="7"/>
                  </a:lnTo>
                  <a:lnTo>
                    <a:pt x="108" y="4"/>
                  </a:lnTo>
                  <a:lnTo>
                    <a:pt x="108" y="3"/>
                  </a:lnTo>
                  <a:lnTo>
                    <a:pt x="104" y="0"/>
                  </a:lnTo>
                  <a:lnTo>
                    <a:pt x="102" y="0"/>
                  </a:lnTo>
                  <a:lnTo>
                    <a:pt x="101" y="0"/>
                  </a:lnTo>
                  <a:lnTo>
                    <a:pt x="99" y="1"/>
                  </a:lnTo>
                  <a:lnTo>
                    <a:pt x="98" y="4"/>
                  </a:lnTo>
                  <a:lnTo>
                    <a:pt x="98"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6" name="Freeform 930"/>
            <p:cNvSpPr>
              <a:spLocks/>
            </p:cNvSpPr>
            <p:nvPr/>
          </p:nvSpPr>
          <p:spPr bwMode="auto">
            <a:xfrm>
              <a:off x="6707188" y="3078163"/>
              <a:ext cx="41275" cy="53975"/>
            </a:xfrm>
            <a:custGeom>
              <a:avLst/>
              <a:gdLst/>
              <a:ahLst/>
              <a:cxnLst>
                <a:cxn ang="0">
                  <a:pos x="92" y="4"/>
                </a:cxn>
                <a:cxn ang="0">
                  <a:pos x="92" y="4"/>
                </a:cxn>
                <a:cxn ang="0">
                  <a:pos x="90" y="12"/>
                </a:cxn>
                <a:cxn ang="0">
                  <a:pos x="87" y="19"/>
                </a:cxn>
                <a:cxn ang="0">
                  <a:pos x="83" y="25"/>
                </a:cxn>
                <a:cxn ang="0">
                  <a:pos x="77" y="30"/>
                </a:cxn>
                <a:cxn ang="0">
                  <a:pos x="67" y="42"/>
                </a:cxn>
                <a:cxn ang="0">
                  <a:pos x="58" y="54"/>
                </a:cxn>
                <a:cxn ang="0">
                  <a:pos x="58" y="54"/>
                </a:cxn>
                <a:cxn ang="0">
                  <a:pos x="46" y="74"/>
                </a:cxn>
                <a:cxn ang="0">
                  <a:pos x="32" y="93"/>
                </a:cxn>
                <a:cxn ang="0">
                  <a:pos x="17" y="110"/>
                </a:cxn>
                <a:cxn ang="0">
                  <a:pos x="1" y="127"/>
                </a:cxn>
                <a:cxn ang="0">
                  <a:pos x="1" y="127"/>
                </a:cxn>
                <a:cxn ang="0">
                  <a:pos x="0" y="130"/>
                </a:cxn>
                <a:cxn ang="0">
                  <a:pos x="0" y="131"/>
                </a:cxn>
                <a:cxn ang="0">
                  <a:pos x="1" y="135"/>
                </a:cxn>
                <a:cxn ang="0">
                  <a:pos x="5" y="138"/>
                </a:cxn>
                <a:cxn ang="0">
                  <a:pos x="8" y="136"/>
                </a:cxn>
                <a:cxn ang="0">
                  <a:pos x="9" y="135"/>
                </a:cxn>
                <a:cxn ang="0">
                  <a:pos x="9" y="135"/>
                </a:cxn>
                <a:cxn ang="0">
                  <a:pos x="26" y="118"/>
                </a:cxn>
                <a:cxn ang="0">
                  <a:pos x="41" y="100"/>
                </a:cxn>
                <a:cxn ang="0">
                  <a:pos x="55" y="80"/>
                </a:cxn>
                <a:cxn ang="0">
                  <a:pos x="68" y="61"/>
                </a:cxn>
                <a:cxn ang="0">
                  <a:pos x="68" y="61"/>
                </a:cxn>
                <a:cxn ang="0">
                  <a:pos x="72" y="54"/>
                </a:cxn>
                <a:cxn ang="0">
                  <a:pos x="77" y="47"/>
                </a:cxn>
                <a:cxn ang="0">
                  <a:pos x="88" y="36"/>
                </a:cxn>
                <a:cxn ang="0">
                  <a:pos x="93" y="29"/>
                </a:cxn>
                <a:cxn ang="0">
                  <a:pos x="97" y="23"/>
                </a:cxn>
                <a:cxn ang="0">
                  <a:pos x="101" y="15"/>
                </a:cxn>
                <a:cxn ang="0">
                  <a:pos x="102" y="7"/>
                </a:cxn>
                <a:cxn ang="0">
                  <a:pos x="102" y="7"/>
                </a:cxn>
                <a:cxn ang="0">
                  <a:pos x="102" y="6"/>
                </a:cxn>
                <a:cxn ang="0">
                  <a:pos x="102" y="3"/>
                </a:cxn>
                <a:cxn ang="0">
                  <a:pos x="98" y="0"/>
                </a:cxn>
                <a:cxn ang="0">
                  <a:pos x="96" y="0"/>
                </a:cxn>
                <a:cxn ang="0">
                  <a:pos x="94" y="0"/>
                </a:cxn>
                <a:cxn ang="0">
                  <a:pos x="93" y="2"/>
                </a:cxn>
                <a:cxn ang="0">
                  <a:pos x="92" y="4"/>
                </a:cxn>
                <a:cxn ang="0">
                  <a:pos x="92" y="4"/>
                </a:cxn>
              </a:cxnLst>
              <a:rect l="0" t="0" r="r" b="b"/>
              <a:pathLst>
                <a:path w="102" h="138">
                  <a:moveTo>
                    <a:pt x="92" y="4"/>
                  </a:moveTo>
                  <a:lnTo>
                    <a:pt x="92" y="4"/>
                  </a:lnTo>
                  <a:lnTo>
                    <a:pt x="90" y="12"/>
                  </a:lnTo>
                  <a:lnTo>
                    <a:pt x="87" y="19"/>
                  </a:lnTo>
                  <a:lnTo>
                    <a:pt x="83" y="25"/>
                  </a:lnTo>
                  <a:lnTo>
                    <a:pt x="77" y="30"/>
                  </a:lnTo>
                  <a:lnTo>
                    <a:pt x="67" y="42"/>
                  </a:lnTo>
                  <a:lnTo>
                    <a:pt x="58" y="54"/>
                  </a:lnTo>
                  <a:lnTo>
                    <a:pt x="58" y="54"/>
                  </a:lnTo>
                  <a:lnTo>
                    <a:pt x="46" y="74"/>
                  </a:lnTo>
                  <a:lnTo>
                    <a:pt x="32" y="93"/>
                  </a:lnTo>
                  <a:lnTo>
                    <a:pt x="17" y="110"/>
                  </a:lnTo>
                  <a:lnTo>
                    <a:pt x="1" y="127"/>
                  </a:lnTo>
                  <a:lnTo>
                    <a:pt x="1" y="127"/>
                  </a:lnTo>
                  <a:lnTo>
                    <a:pt x="0" y="130"/>
                  </a:lnTo>
                  <a:lnTo>
                    <a:pt x="0" y="131"/>
                  </a:lnTo>
                  <a:lnTo>
                    <a:pt x="1" y="135"/>
                  </a:lnTo>
                  <a:lnTo>
                    <a:pt x="5" y="138"/>
                  </a:lnTo>
                  <a:lnTo>
                    <a:pt x="8" y="136"/>
                  </a:lnTo>
                  <a:lnTo>
                    <a:pt x="9" y="135"/>
                  </a:lnTo>
                  <a:lnTo>
                    <a:pt x="9" y="135"/>
                  </a:lnTo>
                  <a:lnTo>
                    <a:pt x="26" y="118"/>
                  </a:lnTo>
                  <a:lnTo>
                    <a:pt x="41" y="100"/>
                  </a:lnTo>
                  <a:lnTo>
                    <a:pt x="55" y="80"/>
                  </a:lnTo>
                  <a:lnTo>
                    <a:pt x="68" y="61"/>
                  </a:lnTo>
                  <a:lnTo>
                    <a:pt x="68" y="61"/>
                  </a:lnTo>
                  <a:lnTo>
                    <a:pt x="72" y="54"/>
                  </a:lnTo>
                  <a:lnTo>
                    <a:pt x="77" y="47"/>
                  </a:lnTo>
                  <a:lnTo>
                    <a:pt x="88" y="36"/>
                  </a:lnTo>
                  <a:lnTo>
                    <a:pt x="93" y="29"/>
                  </a:lnTo>
                  <a:lnTo>
                    <a:pt x="97" y="23"/>
                  </a:lnTo>
                  <a:lnTo>
                    <a:pt x="101" y="15"/>
                  </a:lnTo>
                  <a:lnTo>
                    <a:pt x="102" y="7"/>
                  </a:lnTo>
                  <a:lnTo>
                    <a:pt x="102" y="7"/>
                  </a:lnTo>
                  <a:lnTo>
                    <a:pt x="102" y="6"/>
                  </a:lnTo>
                  <a:lnTo>
                    <a:pt x="102" y="3"/>
                  </a:lnTo>
                  <a:lnTo>
                    <a:pt x="98" y="0"/>
                  </a:lnTo>
                  <a:lnTo>
                    <a:pt x="96" y="0"/>
                  </a:lnTo>
                  <a:lnTo>
                    <a:pt x="94" y="0"/>
                  </a:lnTo>
                  <a:lnTo>
                    <a:pt x="93" y="2"/>
                  </a:lnTo>
                  <a:lnTo>
                    <a:pt x="92" y="4"/>
                  </a:lnTo>
                  <a:lnTo>
                    <a:pt x="9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7" name="Freeform 931"/>
            <p:cNvSpPr>
              <a:spLocks/>
            </p:cNvSpPr>
            <p:nvPr/>
          </p:nvSpPr>
          <p:spPr bwMode="auto">
            <a:xfrm>
              <a:off x="6742113" y="3076576"/>
              <a:ext cx="39688" cy="55563"/>
            </a:xfrm>
            <a:custGeom>
              <a:avLst/>
              <a:gdLst/>
              <a:ahLst/>
              <a:cxnLst>
                <a:cxn ang="0">
                  <a:pos x="91" y="3"/>
                </a:cxn>
                <a:cxn ang="0">
                  <a:pos x="91" y="3"/>
                </a:cxn>
                <a:cxn ang="0">
                  <a:pos x="81" y="18"/>
                </a:cxn>
                <a:cxn ang="0">
                  <a:pos x="69" y="34"/>
                </a:cxn>
                <a:cxn ang="0">
                  <a:pos x="45" y="64"/>
                </a:cxn>
                <a:cxn ang="0">
                  <a:pos x="45" y="64"/>
                </a:cxn>
                <a:cxn ang="0">
                  <a:pos x="34" y="81"/>
                </a:cxn>
                <a:cxn ang="0">
                  <a:pos x="23" y="98"/>
                </a:cxn>
                <a:cxn ang="0">
                  <a:pos x="13" y="117"/>
                </a:cxn>
                <a:cxn ang="0">
                  <a:pos x="7" y="124"/>
                </a:cxn>
                <a:cxn ang="0">
                  <a:pos x="1" y="132"/>
                </a:cxn>
                <a:cxn ang="0">
                  <a:pos x="1" y="132"/>
                </a:cxn>
                <a:cxn ang="0">
                  <a:pos x="0" y="135"/>
                </a:cxn>
                <a:cxn ang="0">
                  <a:pos x="0" y="137"/>
                </a:cxn>
                <a:cxn ang="0">
                  <a:pos x="1" y="140"/>
                </a:cxn>
                <a:cxn ang="0">
                  <a:pos x="5" y="143"/>
                </a:cxn>
                <a:cxn ang="0">
                  <a:pos x="6" y="143"/>
                </a:cxn>
                <a:cxn ang="0">
                  <a:pos x="9" y="140"/>
                </a:cxn>
                <a:cxn ang="0">
                  <a:pos x="9" y="140"/>
                </a:cxn>
                <a:cxn ang="0">
                  <a:pos x="14" y="134"/>
                </a:cxn>
                <a:cxn ang="0">
                  <a:pos x="19" y="126"/>
                </a:cxn>
                <a:cxn ang="0">
                  <a:pos x="28" y="109"/>
                </a:cxn>
                <a:cxn ang="0">
                  <a:pos x="37" y="93"/>
                </a:cxn>
                <a:cxn ang="0">
                  <a:pos x="43" y="85"/>
                </a:cxn>
                <a:cxn ang="0">
                  <a:pos x="48" y="77"/>
                </a:cxn>
                <a:cxn ang="0">
                  <a:pos x="48" y="77"/>
                </a:cxn>
                <a:cxn ang="0">
                  <a:pos x="62" y="62"/>
                </a:cxn>
                <a:cxn ang="0">
                  <a:pos x="77" y="45"/>
                </a:cxn>
                <a:cxn ang="0">
                  <a:pos x="90" y="26"/>
                </a:cxn>
                <a:cxn ang="0">
                  <a:pos x="100" y="8"/>
                </a:cxn>
                <a:cxn ang="0">
                  <a:pos x="100" y="8"/>
                </a:cxn>
                <a:cxn ang="0">
                  <a:pos x="102" y="5"/>
                </a:cxn>
                <a:cxn ang="0">
                  <a:pos x="102" y="4"/>
                </a:cxn>
                <a:cxn ang="0">
                  <a:pos x="99" y="0"/>
                </a:cxn>
                <a:cxn ang="0">
                  <a:pos x="95" y="0"/>
                </a:cxn>
                <a:cxn ang="0">
                  <a:pos x="92" y="0"/>
                </a:cxn>
                <a:cxn ang="0">
                  <a:pos x="91" y="3"/>
                </a:cxn>
                <a:cxn ang="0">
                  <a:pos x="91" y="3"/>
                </a:cxn>
              </a:cxnLst>
              <a:rect l="0" t="0" r="r" b="b"/>
              <a:pathLst>
                <a:path w="102" h="143">
                  <a:moveTo>
                    <a:pt x="91" y="3"/>
                  </a:moveTo>
                  <a:lnTo>
                    <a:pt x="91" y="3"/>
                  </a:lnTo>
                  <a:lnTo>
                    <a:pt x="81" y="18"/>
                  </a:lnTo>
                  <a:lnTo>
                    <a:pt x="69" y="34"/>
                  </a:lnTo>
                  <a:lnTo>
                    <a:pt x="45" y="64"/>
                  </a:lnTo>
                  <a:lnTo>
                    <a:pt x="45" y="64"/>
                  </a:lnTo>
                  <a:lnTo>
                    <a:pt x="34" y="81"/>
                  </a:lnTo>
                  <a:lnTo>
                    <a:pt x="23" y="98"/>
                  </a:lnTo>
                  <a:lnTo>
                    <a:pt x="13" y="117"/>
                  </a:lnTo>
                  <a:lnTo>
                    <a:pt x="7" y="124"/>
                  </a:lnTo>
                  <a:lnTo>
                    <a:pt x="1" y="132"/>
                  </a:lnTo>
                  <a:lnTo>
                    <a:pt x="1" y="132"/>
                  </a:lnTo>
                  <a:lnTo>
                    <a:pt x="0" y="135"/>
                  </a:lnTo>
                  <a:lnTo>
                    <a:pt x="0" y="137"/>
                  </a:lnTo>
                  <a:lnTo>
                    <a:pt x="1" y="140"/>
                  </a:lnTo>
                  <a:lnTo>
                    <a:pt x="5" y="143"/>
                  </a:lnTo>
                  <a:lnTo>
                    <a:pt x="6" y="143"/>
                  </a:lnTo>
                  <a:lnTo>
                    <a:pt x="9" y="140"/>
                  </a:lnTo>
                  <a:lnTo>
                    <a:pt x="9" y="140"/>
                  </a:lnTo>
                  <a:lnTo>
                    <a:pt x="14" y="134"/>
                  </a:lnTo>
                  <a:lnTo>
                    <a:pt x="19" y="126"/>
                  </a:lnTo>
                  <a:lnTo>
                    <a:pt x="28" y="109"/>
                  </a:lnTo>
                  <a:lnTo>
                    <a:pt x="37" y="93"/>
                  </a:lnTo>
                  <a:lnTo>
                    <a:pt x="43" y="85"/>
                  </a:lnTo>
                  <a:lnTo>
                    <a:pt x="48" y="77"/>
                  </a:lnTo>
                  <a:lnTo>
                    <a:pt x="48" y="77"/>
                  </a:lnTo>
                  <a:lnTo>
                    <a:pt x="62" y="62"/>
                  </a:lnTo>
                  <a:lnTo>
                    <a:pt x="77" y="45"/>
                  </a:lnTo>
                  <a:lnTo>
                    <a:pt x="90" y="26"/>
                  </a:lnTo>
                  <a:lnTo>
                    <a:pt x="100" y="8"/>
                  </a:lnTo>
                  <a:lnTo>
                    <a:pt x="100" y="8"/>
                  </a:lnTo>
                  <a:lnTo>
                    <a:pt x="102" y="5"/>
                  </a:lnTo>
                  <a:lnTo>
                    <a:pt x="102" y="4"/>
                  </a:lnTo>
                  <a:lnTo>
                    <a:pt x="99" y="0"/>
                  </a:lnTo>
                  <a:lnTo>
                    <a:pt x="95" y="0"/>
                  </a:lnTo>
                  <a:lnTo>
                    <a:pt x="92" y="0"/>
                  </a:lnTo>
                  <a:lnTo>
                    <a:pt x="91" y="3"/>
                  </a:lnTo>
                  <a:lnTo>
                    <a:pt x="9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8" name="Freeform 932"/>
            <p:cNvSpPr>
              <a:spLocks/>
            </p:cNvSpPr>
            <p:nvPr/>
          </p:nvSpPr>
          <p:spPr bwMode="auto">
            <a:xfrm>
              <a:off x="6764338" y="3084513"/>
              <a:ext cx="38100" cy="50800"/>
            </a:xfrm>
            <a:custGeom>
              <a:avLst/>
              <a:gdLst/>
              <a:ahLst/>
              <a:cxnLst>
                <a:cxn ang="0">
                  <a:pos x="89" y="2"/>
                </a:cxn>
                <a:cxn ang="0">
                  <a:pos x="89" y="2"/>
                </a:cxn>
                <a:cxn ang="0">
                  <a:pos x="87" y="2"/>
                </a:cxn>
                <a:cxn ang="0">
                  <a:pos x="87" y="2"/>
                </a:cxn>
                <a:cxn ang="0">
                  <a:pos x="87" y="2"/>
                </a:cxn>
                <a:cxn ang="0">
                  <a:pos x="86" y="3"/>
                </a:cxn>
                <a:cxn ang="0">
                  <a:pos x="86" y="3"/>
                </a:cxn>
                <a:cxn ang="0">
                  <a:pos x="76" y="13"/>
                </a:cxn>
                <a:cxn ang="0">
                  <a:pos x="66" y="25"/>
                </a:cxn>
                <a:cxn ang="0">
                  <a:pos x="49" y="49"/>
                </a:cxn>
                <a:cxn ang="0">
                  <a:pos x="49" y="49"/>
                </a:cxn>
                <a:cxn ang="0">
                  <a:pos x="38" y="67"/>
                </a:cxn>
                <a:cxn ang="0">
                  <a:pos x="25" y="83"/>
                </a:cxn>
                <a:cxn ang="0">
                  <a:pos x="12" y="100"/>
                </a:cxn>
                <a:cxn ang="0">
                  <a:pos x="6" y="108"/>
                </a:cxn>
                <a:cxn ang="0">
                  <a:pos x="1" y="117"/>
                </a:cxn>
                <a:cxn ang="0">
                  <a:pos x="1" y="117"/>
                </a:cxn>
                <a:cxn ang="0">
                  <a:pos x="0" y="119"/>
                </a:cxn>
                <a:cxn ang="0">
                  <a:pos x="0" y="122"/>
                </a:cxn>
                <a:cxn ang="0">
                  <a:pos x="4" y="125"/>
                </a:cxn>
                <a:cxn ang="0">
                  <a:pos x="8" y="126"/>
                </a:cxn>
                <a:cxn ang="0">
                  <a:pos x="9" y="125"/>
                </a:cxn>
                <a:cxn ang="0">
                  <a:pos x="10" y="123"/>
                </a:cxn>
                <a:cxn ang="0">
                  <a:pos x="10" y="123"/>
                </a:cxn>
                <a:cxn ang="0">
                  <a:pos x="21" y="106"/>
                </a:cxn>
                <a:cxn ang="0">
                  <a:pos x="31" y="91"/>
                </a:cxn>
                <a:cxn ang="0">
                  <a:pos x="43" y="76"/>
                </a:cxn>
                <a:cxn ang="0">
                  <a:pos x="55" y="62"/>
                </a:cxn>
                <a:cxn ang="0">
                  <a:pos x="55" y="62"/>
                </a:cxn>
                <a:cxn ang="0">
                  <a:pos x="64" y="51"/>
                </a:cxn>
                <a:cxn ang="0">
                  <a:pos x="72" y="40"/>
                </a:cxn>
                <a:cxn ang="0">
                  <a:pos x="78" y="28"/>
                </a:cxn>
                <a:cxn ang="0">
                  <a:pos x="87" y="17"/>
                </a:cxn>
                <a:cxn ang="0">
                  <a:pos x="87" y="17"/>
                </a:cxn>
                <a:cxn ang="0">
                  <a:pos x="90" y="16"/>
                </a:cxn>
                <a:cxn ang="0">
                  <a:pos x="95" y="10"/>
                </a:cxn>
                <a:cxn ang="0">
                  <a:pos x="95" y="10"/>
                </a:cxn>
                <a:cxn ang="0">
                  <a:pos x="97" y="8"/>
                </a:cxn>
                <a:cxn ang="0">
                  <a:pos x="97" y="7"/>
                </a:cxn>
                <a:cxn ang="0">
                  <a:pos x="95" y="3"/>
                </a:cxn>
                <a:cxn ang="0">
                  <a:pos x="93" y="0"/>
                </a:cxn>
                <a:cxn ang="0">
                  <a:pos x="90" y="0"/>
                </a:cxn>
                <a:cxn ang="0">
                  <a:pos x="89" y="2"/>
                </a:cxn>
                <a:cxn ang="0">
                  <a:pos x="89" y="2"/>
                </a:cxn>
              </a:cxnLst>
              <a:rect l="0" t="0" r="r" b="b"/>
              <a:pathLst>
                <a:path w="97" h="126">
                  <a:moveTo>
                    <a:pt x="89" y="2"/>
                  </a:moveTo>
                  <a:lnTo>
                    <a:pt x="89" y="2"/>
                  </a:lnTo>
                  <a:lnTo>
                    <a:pt x="87" y="2"/>
                  </a:lnTo>
                  <a:lnTo>
                    <a:pt x="87" y="2"/>
                  </a:lnTo>
                  <a:lnTo>
                    <a:pt x="87" y="2"/>
                  </a:lnTo>
                  <a:lnTo>
                    <a:pt x="86" y="3"/>
                  </a:lnTo>
                  <a:lnTo>
                    <a:pt x="86" y="3"/>
                  </a:lnTo>
                  <a:lnTo>
                    <a:pt x="76" y="13"/>
                  </a:lnTo>
                  <a:lnTo>
                    <a:pt x="66" y="25"/>
                  </a:lnTo>
                  <a:lnTo>
                    <a:pt x="49" y="49"/>
                  </a:lnTo>
                  <a:lnTo>
                    <a:pt x="49" y="49"/>
                  </a:lnTo>
                  <a:lnTo>
                    <a:pt x="38" y="67"/>
                  </a:lnTo>
                  <a:lnTo>
                    <a:pt x="25" y="83"/>
                  </a:lnTo>
                  <a:lnTo>
                    <a:pt x="12" y="100"/>
                  </a:lnTo>
                  <a:lnTo>
                    <a:pt x="6" y="108"/>
                  </a:lnTo>
                  <a:lnTo>
                    <a:pt x="1" y="117"/>
                  </a:lnTo>
                  <a:lnTo>
                    <a:pt x="1" y="117"/>
                  </a:lnTo>
                  <a:lnTo>
                    <a:pt x="0" y="119"/>
                  </a:lnTo>
                  <a:lnTo>
                    <a:pt x="0" y="122"/>
                  </a:lnTo>
                  <a:lnTo>
                    <a:pt x="4" y="125"/>
                  </a:lnTo>
                  <a:lnTo>
                    <a:pt x="8" y="126"/>
                  </a:lnTo>
                  <a:lnTo>
                    <a:pt x="9" y="125"/>
                  </a:lnTo>
                  <a:lnTo>
                    <a:pt x="10" y="123"/>
                  </a:lnTo>
                  <a:lnTo>
                    <a:pt x="10" y="123"/>
                  </a:lnTo>
                  <a:lnTo>
                    <a:pt x="21" y="106"/>
                  </a:lnTo>
                  <a:lnTo>
                    <a:pt x="31" y="91"/>
                  </a:lnTo>
                  <a:lnTo>
                    <a:pt x="43" y="76"/>
                  </a:lnTo>
                  <a:lnTo>
                    <a:pt x="55" y="62"/>
                  </a:lnTo>
                  <a:lnTo>
                    <a:pt x="55" y="62"/>
                  </a:lnTo>
                  <a:lnTo>
                    <a:pt x="64" y="51"/>
                  </a:lnTo>
                  <a:lnTo>
                    <a:pt x="72" y="40"/>
                  </a:lnTo>
                  <a:lnTo>
                    <a:pt x="78" y="28"/>
                  </a:lnTo>
                  <a:lnTo>
                    <a:pt x="87" y="17"/>
                  </a:lnTo>
                  <a:lnTo>
                    <a:pt x="87" y="17"/>
                  </a:lnTo>
                  <a:lnTo>
                    <a:pt x="90" y="16"/>
                  </a:lnTo>
                  <a:lnTo>
                    <a:pt x="95" y="10"/>
                  </a:lnTo>
                  <a:lnTo>
                    <a:pt x="95" y="10"/>
                  </a:lnTo>
                  <a:lnTo>
                    <a:pt x="97" y="8"/>
                  </a:lnTo>
                  <a:lnTo>
                    <a:pt x="97" y="7"/>
                  </a:lnTo>
                  <a:lnTo>
                    <a:pt x="95" y="3"/>
                  </a:lnTo>
                  <a:lnTo>
                    <a:pt x="93" y="0"/>
                  </a:lnTo>
                  <a:lnTo>
                    <a:pt x="90" y="0"/>
                  </a:lnTo>
                  <a:lnTo>
                    <a:pt x="89" y="2"/>
                  </a:lnTo>
                  <a:lnTo>
                    <a:pt x="89"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9" name="Freeform 933"/>
            <p:cNvSpPr>
              <a:spLocks/>
            </p:cNvSpPr>
            <p:nvPr/>
          </p:nvSpPr>
          <p:spPr bwMode="auto">
            <a:xfrm>
              <a:off x="6791326" y="3094038"/>
              <a:ext cx="38100" cy="49213"/>
            </a:xfrm>
            <a:custGeom>
              <a:avLst/>
              <a:gdLst/>
              <a:ahLst/>
              <a:cxnLst>
                <a:cxn ang="0">
                  <a:pos x="87" y="3"/>
                </a:cxn>
                <a:cxn ang="0">
                  <a:pos x="87" y="3"/>
                </a:cxn>
                <a:cxn ang="0">
                  <a:pos x="74" y="20"/>
                </a:cxn>
                <a:cxn ang="0">
                  <a:pos x="61" y="35"/>
                </a:cxn>
                <a:cxn ang="0">
                  <a:pos x="32" y="68"/>
                </a:cxn>
                <a:cxn ang="0">
                  <a:pos x="32" y="68"/>
                </a:cxn>
                <a:cxn ang="0">
                  <a:pos x="23" y="78"/>
                </a:cxn>
                <a:cxn ang="0">
                  <a:pos x="14" y="90"/>
                </a:cxn>
                <a:cxn ang="0">
                  <a:pos x="6" y="103"/>
                </a:cxn>
                <a:cxn ang="0">
                  <a:pos x="1" y="118"/>
                </a:cxn>
                <a:cxn ang="0">
                  <a:pos x="1" y="118"/>
                </a:cxn>
                <a:cxn ang="0">
                  <a:pos x="0" y="120"/>
                </a:cxn>
                <a:cxn ang="0">
                  <a:pos x="1" y="122"/>
                </a:cxn>
                <a:cxn ang="0">
                  <a:pos x="5" y="124"/>
                </a:cxn>
                <a:cxn ang="0">
                  <a:pos x="9" y="124"/>
                </a:cxn>
                <a:cxn ang="0">
                  <a:pos x="10" y="123"/>
                </a:cxn>
                <a:cxn ang="0">
                  <a:pos x="12" y="120"/>
                </a:cxn>
                <a:cxn ang="0">
                  <a:pos x="12" y="120"/>
                </a:cxn>
                <a:cxn ang="0">
                  <a:pos x="15" y="112"/>
                </a:cxn>
                <a:cxn ang="0">
                  <a:pos x="19" y="103"/>
                </a:cxn>
                <a:cxn ang="0">
                  <a:pos x="30" y="88"/>
                </a:cxn>
                <a:cxn ang="0">
                  <a:pos x="43" y="73"/>
                </a:cxn>
                <a:cxn ang="0">
                  <a:pos x="56" y="60"/>
                </a:cxn>
                <a:cxn ang="0">
                  <a:pos x="56" y="60"/>
                </a:cxn>
                <a:cxn ang="0">
                  <a:pos x="66" y="48"/>
                </a:cxn>
                <a:cxn ang="0">
                  <a:pos x="77" y="35"/>
                </a:cxn>
                <a:cxn ang="0">
                  <a:pos x="97" y="8"/>
                </a:cxn>
                <a:cxn ang="0">
                  <a:pos x="97" y="8"/>
                </a:cxn>
                <a:cxn ang="0">
                  <a:pos x="98" y="5"/>
                </a:cxn>
                <a:cxn ang="0">
                  <a:pos x="98" y="4"/>
                </a:cxn>
                <a:cxn ang="0">
                  <a:pos x="97" y="1"/>
                </a:cxn>
                <a:cxn ang="0">
                  <a:pos x="95" y="0"/>
                </a:cxn>
                <a:cxn ang="0">
                  <a:pos x="91" y="0"/>
                </a:cxn>
                <a:cxn ang="0">
                  <a:pos x="89" y="0"/>
                </a:cxn>
                <a:cxn ang="0">
                  <a:pos x="87" y="3"/>
                </a:cxn>
                <a:cxn ang="0">
                  <a:pos x="87" y="3"/>
                </a:cxn>
              </a:cxnLst>
              <a:rect l="0" t="0" r="r" b="b"/>
              <a:pathLst>
                <a:path w="98" h="124">
                  <a:moveTo>
                    <a:pt x="87" y="3"/>
                  </a:moveTo>
                  <a:lnTo>
                    <a:pt x="87" y="3"/>
                  </a:lnTo>
                  <a:lnTo>
                    <a:pt x="74" y="20"/>
                  </a:lnTo>
                  <a:lnTo>
                    <a:pt x="61" y="35"/>
                  </a:lnTo>
                  <a:lnTo>
                    <a:pt x="32" y="68"/>
                  </a:lnTo>
                  <a:lnTo>
                    <a:pt x="32" y="68"/>
                  </a:lnTo>
                  <a:lnTo>
                    <a:pt x="23" y="78"/>
                  </a:lnTo>
                  <a:lnTo>
                    <a:pt x="14" y="90"/>
                  </a:lnTo>
                  <a:lnTo>
                    <a:pt x="6" y="103"/>
                  </a:lnTo>
                  <a:lnTo>
                    <a:pt x="1" y="118"/>
                  </a:lnTo>
                  <a:lnTo>
                    <a:pt x="1" y="118"/>
                  </a:lnTo>
                  <a:lnTo>
                    <a:pt x="0" y="120"/>
                  </a:lnTo>
                  <a:lnTo>
                    <a:pt x="1" y="122"/>
                  </a:lnTo>
                  <a:lnTo>
                    <a:pt x="5" y="124"/>
                  </a:lnTo>
                  <a:lnTo>
                    <a:pt x="9" y="124"/>
                  </a:lnTo>
                  <a:lnTo>
                    <a:pt x="10" y="123"/>
                  </a:lnTo>
                  <a:lnTo>
                    <a:pt x="12" y="120"/>
                  </a:lnTo>
                  <a:lnTo>
                    <a:pt x="12" y="120"/>
                  </a:lnTo>
                  <a:lnTo>
                    <a:pt x="15" y="112"/>
                  </a:lnTo>
                  <a:lnTo>
                    <a:pt x="19" y="103"/>
                  </a:lnTo>
                  <a:lnTo>
                    <a:pt x="30" y="88"/>
                  </a:lnTo>
                  <a:lnTo>
                    <a:pt x="43" y="73"/>
                  </a:lnTo>
                  <a:lnTo>
                    <a:pt x="56" y="60"/>
                  </a:lnTo>
                  <a:lnTo>
                    <a:pt x="56" y="60"/>
                  </a:lnTo>
                  <a:lnTo>
                    <a:pt x="66" y="48"/>
                  </a:lnTo>
                  <a:lnTo>
                    <a:pt x="77" y="35"/>
                  </a:lnTo>
                  <a:lnTo>
                    <a:pt x="97" y="8"/>
                  </a:lnTo>
                  <a:lnTo>
                    <a:pt x="97" y="8"/>
                  </a:lnTo>
                  <a:lnTo>
                    <a:pt x="98" y="5"/>
                  </a:lnTo>
                  <a:lnTo>
                    <a:pt x="98" y="4"/>
                  </a:lnTo>
                  <a:lnTo>
                    <a:pt x="97" y="1"/>
                  </a:lnTo>
                  <a:lnTo>
                    <a:pt x="95" y="0"/>
                  </a:lnTo>
                  <a:lnTo>
                    <a:pt x="91" y="0"/>
                  </a:lnTo>
                  <a:lnTo>
                    <a:pt x="89" y="0"/>
                  </a:lnTo>
                  <a:lnTo>
                    <a:pt x="87" y="3"/>
                  </a:lnTo>
                  <a:lnTo>
                    <a:pt x="87"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0" name="Freeform 934"/>
            <p:cNvSpPr>
              <a:spLocks/>
            </p:cNvSpPr>
            <p:nvPr/>
          </p:nvSpPr>
          <p:spPr bwMode="auto">
            <a:xfrm>
              <a:off x="6805613" y="3116263"/>
              <a:ext cx="33338" cy="47625"/>
            </a:xfrm>
            <a:custGeom>
              <a:avLst/>
              <a:gdLst/>
              <a:ahLst/>
              <a:cxnLst>
                <a:cxn ang="0">
                  <a:pos x="76" y="1"/>
                </a:cxn>
                <a:cxn ang="0">
                  <a:pos x="76" y="1"/>
                </a:cxn>
                <a:cxn ang="0">
                  <a:pos x="64" y="15"/>
                </a:cxn>
                <a:cxn ang="0">
                  <a:pos x="54" y="28"/>
                </a:cxn>
                <a:cxn ang="0">
                  <a:pos x="34" y="54"/>
                </a:cxn>
                <a:cxn ang="0">
                  <a:pos x="16" y="83"/>
                </a:cxn>
                <a:cxn ang="0">
                  <a:pos x="0" y="111"/>
                </a:cxn>
                <a:cxn ang="0">
                  <a:pos x="0" y="111"/>
                </a:cxn>
                <a:cxn ang="0">
                  <a:pos x="0" y="114"/>
                </a:cxn>
                <a:cxn ang="0">
                  <a:pos x="0" y="117"/>
                </a:cxn>
                <a:cxn ang="0">
                  <a:pos x="3" y="119"/>
                </a:cxn>
                <a:cxn ang="0">
                  <a:pos x="7" y="120"/>
                </a:cxn>
                <a:cxn ang="0">
                  <a:pos x="9" y="119"/>
                </a:cxn>
                <a:cxn ang="0">
                  <a:pos x="11" y="118"/>
                </a:cxn>
                <a:cxn ang="0">
                  <a:pos x="11" y="118"/>
                </a:cxn>
                <a:cxn ang="0">
                  <a:pos x="26" y="89"/>
                </a:cxn>
                <a:cxn ang="0">
                  <a:pos x="43" y="60"/>
                </a:cxn>
                <a:cxn ang="0">
                  <a:pos x="62" y="34"/>
                </a:cxn>
                <a:cxn ang="0">
                  <a:pos x="72" y="22"/>
                </a:cxn>
                <a:cxn ang="0">
                  <a:pos x="84" y="11"/>
                </a:cxn>
                <a:cxn ang="0">
                  <a:pos x="84" y="11"/>
                </a:cxn>
                <a:cxn ang="0">
                  <a:pos x="85" y="8"/>
                </a:cxn>
                <a:cxn ang="0">
                  <a:pos x="85" y="5"/>
                </a:cxn>
                <a:cxn ang="0">
                  <a:pos x="84" y="1"/>
                </a:cxn>
                <a:cxn ang="0">
                  <a:pos x="80" y="0"/>
                </a:cxn>
                <a:cxn ang="0">
                  <a:pos x="77" y="0"/>
                </a:cxn>
                <a:cxn ang="0">
                  <a:pos x="76" y="1"/>
                </a:cxn>
                <a:cxn ang="0">
                  <a:pos x="76" y="1"/>
                </a:cxn>
              </a:cxnLst>
              <a:rect l="0" t="0" r="r" b="b"/>
              <a:pathLst>
                <a:path w="85" h="120">
                  <a:moveTo>
                    <a:pt x="76" y="1"/>
                  </a:moveTo>
                  <a:lnTo>
                    <a:pt x="76" y="1"/>
                  </a:lnTo>
                  <a:lnTo>
                    <a:pt x="64" y="15"/>
                  </a:lnTo>
                  <a:lnTo>
                    <a:pt x="54" y="28"/>
                  </a:lnTo>
                  <a:lnTo>
                    <a:pt x="34" y="54"/>
                  </a:lnTo>
                  <a:lnTo>
                    <a:pt x="16" y="83"/>
                  </a:lnTo>
                  <a:lnTo>
                    <a:pt x="0" y="111"/>
                  </a:lnTo>
                  <a:lnTo>
                    <a:pt x="0" y="111"/>
                  </a:lnTo>
                  <a:lnTo>
                    <a:pt x="0" y="114"/>
                  </a:lnTo>
                  <a:lnTo>
                    <a:pt x="0" y="117"/>
                  </a:lnTo>
                  <a:lnTo>
                    <a:pt x="3" y="119"/>
                  </a:lnTo>
                  <a:lnTo>
                    <a:pt x="7" y="120"/>
                  </a:lnTo>
                  <a:lnTo>
                    <a:pt x="9" y="119"/>
                  </a:lnTo>
                  <a:lnTo>
                    <a:pt x="11" y="118"/>
                  </a:lnTo>
                  <a:lnTo>
                    <a:pt x="11" y="118"/>
                  </a:lnTo>
                  <a:lnTo>
                    <a:pt x="26" y="89"/>
                  </a:lnTo>
                  <a:lnTo>
                    <a:pt x="43" y="60"/>
                  </a:lnTo>
                  <a:lnTo>
                    <a:pt x="62" y="34"/>
                  </a:lnTo>
                  <a:lnTo>
                    <a:pt x="72" y="22"/>
                  </a:lnTo>
                  <a:lnTo>
                    <a:pt x="84" y="11"/>
                  </a:lnTo>
                  <a:lnTo>
                    <a:pt x="84" y="11"/>
                  </a:lnTo>
                  <a:lnTo>
                    <a:pt x="85" y="8"/>
                  </a:lnTo>
                  <a:lnTo>
                    <a:pt x="85" y="5"/>
                  </a:lnTo>
                  <a:lnTo>
                    <a:pt x="84" y="1"/>
                  </a:lnTo>
                  <a:lnTo>
                    <a:pt x="80" y="0"/>
                  </a:lnTo>
                  <a:lnTo>
                    <a:pt x="77" y="0"/>
                  </a:lnTo>
                  <a:lnTo>
                    <a:pt x="76" y="1"/>
                  </a:lnTo>
                  <a:lnTo>
                    <a:pt x="76"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1" name="Freeform 935"/>
            <p:cNvSpPr>
              <a:spLocks/>
            </p:cNvSpPr>
            <p:nvPr/>
          </p:nvSpPr>
          <p:spPr bwMode="auto">
            <a:xfrm>
              <a:off x="6818313" y="3148013"/>
              <a:ext cx="22225" cy="36513"/>
            </a:xfrm>
            <a:custGeom>
              <a:avLst/>
              <a:gdLst/>
              <a:ahLst/>
              <a:cxnLst>
                <a:cxn ang="0">
                  <a:pos x="47" y="3"/>
                </a:cxn>
                <a:cxn ang="0">
                  <a:pos x="47" y="3"/>
                </a:cxn>
                <a:cxn ang="0">
                  <a:pos x="34" y="17"/>
                </a:cxn>
                <a:cxn ang="0">
                  <a:pos x="21" y="31"/>
                </a:cxn>
                <a:cxn ang="0">
                  <a:pos x="21" y="31"/>
                </a:cxn>
                <a:cxn ang="0">
                  <a:pos x="17" y="38"/>
                </a:cxn>
                <a:cxn ang="0">
                  <a:pos x="14" y="44"/>
                </a:cxn>
                <a:cxn ang="0">
                  <a:pos x="9" y="56"/>
                </a:cxn>
                <a:cxn ang="0">
                  <a:pos x="5" y="71"/>
                </a:cxn>
                <a:cxn ang="0">
                  <a:pos x="0" y="84"/>
                </a:cxn>
                <a:cxn ang="0">
                  <a:pos x="0" y="84"/>
                </a:cxn>
                <a:cxn ang="0">
                  <a:pos x="0" y="85"/>
                </a:cxn>
                <a:cxn ang="0">
                  <a:pos x="0" y="88"/>
                </a:cxn>
                <a:cxn ang="0">
                  <a:pos x="4" y="91"/>
                </a:cxn>
                <a:cxn ang="0">
                  <a:pos x="5" y="91"/>
                </a:cxn>
                <a:cxn ang="0">
                  <a:pos x="8" y="91"/>
                </a:cxn>
                <a:cxn ang="0">
                  <a:pos x="9" y="90"/>
                </a:cxn>
                <a:cxn ang="0">
                  <a:pos x="11" y="89"/>
                </a:cxn>
                <a:cxn ang="0">
                  <a:pos x="11" y="89"/>
                </a:cxn>
                <a:cxn ang="0">
                  <a:pos x="14" y="78"/>
                </a:cxn>
                <a:cxn ang="0">
                  <a:pos x="18" y="67"/>
                </a:cxn>
                <a:cxn ang="0">
                  <a:pos x="21" y="56"/>
                </a:cxn>
                <a:cxn ang="0">
                  <a:pos x="26" y="46"/>
                </a:cxn>
                <a:cxn ang="0">
                  <a:pos x="26" y="46"/>
                </a:cxn>
                <a:cxn ang="0">
                  <a:pos x="31" y="37"/>
                </a:cxn>
                <a:cxn ang="0">
                  <a:pos x="39" y="27"/>
                </a:cxn>
                <a:cxn ang="0">
                  <a:pos x="55" y="10"/>
                </a:cxn>
                <a:cxn ang="0">
                  <a:pos x="55" y="10"/>
                </a:cxn>
                <a:cxn ang="0">
                  <a:pos x="56" y="8"/>
                </a:cxn>
                <a:cxn ang="0">
                  <a:pos x="56" y="5"/>
                </a:cxn>
                <a:cxn ang="0">
                  <a:pos x="55" y="3"/>
                </a:cxn>
                <a:cxn ang="0">
                  <a:pos x="51" y="0"/>
                </a:cxn>
                <a:cxn ang="0">
                  <a:pos x="50" y="0"/>
                </a:cxn>
                <a:cxn ang="0">
                  <a:pos x="47" y="3"/>
                </a:cxn>
                <a:cxn ang="0">
                  <a:pos x="47" y="3"/>
                </a:cxn>
              </a:cxnLst>
              <a:rect l="0" t="0" r="r" b="b"/>
              <a:pathLst>
                <a:path w="56" h="91">
                  <a:moveTo>
                    <a:pt x="47" y="3"/>
                  </a:moveTo>
                  <a:lnTo>
                    <a:pt x="47" y="3"/>
                  </a:lnTo>
                  <a:lnTo>
                    <a:pt x="34" y="17"/>
                  </a:lnTo>
                  <a:lnTo>
                    <a:pt x="21" y="31"/>
                  </a:lnTo>
                  <a:lnTo>
                    <a:pt x="21" y="31"/>
                  </a:lnTo>
                  <a:lnTo>
                    <a:pt x="17" y="38"/>
                  </a:lnTo>
                  <a:lnTo>
                    <a:pt x="14" y="44"/>
                  </a:lnTo>
                  <a:lnTo>
                    <a:pt x="9" y="56"/>
                  </a:lnTo>
                  <a:lnTo>
                    <a:pt x="5" y="71"/>
                  </a:lnTo>
                  <a:lnTo>
                    <a:pt x="0" y="84"/>
                  </a:lnTo>
                  <a:lnTo>
                    <a:pt x="0" y="84"/>
                  </a:lnTo>
                  <a:lnTo>
                    <a:pt x="0" y="85"/>
                  </a:lnTo>
                  <a:lnTo>
                    <a:pt x="0" y="88"/>
                  </a:lnTo>
                  <a:lnTo>
                    <a:pt x="4" y="91"/>
                  </a:lnTo>
                  <a:lnTo>
                    <a:pt x="5" y="91"/>
                  </a:lnTo>
                  <a:lnTo>
                    <a:pt x="8" y="91"/>
                  </a:lnTo>
                  <a:lnTo>
                    <a:pt x="9" y="90"/>
                  </a:lnTo>
                  <a:lnTo>
                    <a:pt x="11" y="89"/>
                  </a:lnTo>
                  <a:lnTo>
                    <a:pt x="11" y="89"/>
                  </a:lnTo>
                  <a:lnTo>
                    <a:pt x="14" y="78"/>
                  </a:lnTo>
                  <a:lnTo>
                    <a:pt x="18" y="67"/>
                  </a:lnTo>
                  <a:lnTo>
                    <a:pt x="21" y="56"/>
                  </a:lnTo>
                  <a:lnTo>
                    <a:pt x="26" y="46"/>
                  </a:lnTo>
                  <a:lnTo>
                    <a:pt x="26" y="46"/>
                  </a:lnTo>
                  <a:lnTo>
                    <a:pt x="31" y="37"/>
                  </a:lnTo>
                  <a:lnTo>
                    <a:pt x="39" y="27"/>
                  </a:lnTo>
                  <a:lnTo>
                    <a:pt x="55" y="10"/>
                  </a:lnTo>
                  <a:lnTo>
                    <a:pt x="55" y="10"/>
                  </a:lnTo>
                  <a:lnTo>
                    <a:pt x="56" y="8"/>
                  </a:lnTo>
                  <a:lnTo>
                    <a:pt x="56" y="5"/>
                  </a:lnTo>
                  <a:lnTo>
                    <a:pt x="55" y="3"/>
                  </a:lnTo>
                  <a:lnTo>
                    <a:pt x="51" y="0"/>
                  </a:lnTo>
                  <a:lnTo>
                    <a:pt x="50" y="0"/>
                  </a:lnTo>
                  <a:lnTo>
                    <a:pt x="47" y="3"/>
                  </a:lnTo>
                  <a:lnTo>
                    <a:pt x="47"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2" name="Freeform 936"/>
            <p:cNvSpPr>
              <a:spLocks/>
            </p:cNvSpPr>
            <p:nvPr/>
          </p:nvSpPr>
          <p:spPr bwMode="auto">
            <a:xfrm>
              <a:off x="6824663" y="3176588"/>
              <a:ext cx="19050" cy="31750"/>
            </a:xfrm>
            <a:custGeom>
              <a:avLst/>
              <a:gdLst/>
              <a:ahLst/>
              <a:cxnLst>
                <a:cxn ang="0">
                  <a:pos x="34" y="5"/>
                </a:cxn>
                <a:cxn ang="0">
                  <a:pos x="34" y="5"/>
                </a:cxn>
                <a:cxn ang="0">
                  <a:pos x="33" y="11"/>
                </a:cxn>
                <a:cxn ang="0">
                  <a:pos x="30" y="15"/>
                </a:cxn>
                <a:cxn ang="0">
                  <a:pos x="25" y="24"/>
                </a:cxn>
                <a:cxn ang="0">
                  <a:pos x="25" y="24"/>
                </a:cxn>
                <a:cxn ang="0">
                  <a:pos x="22" y="30"/>
                </a:cxn>
                <a:cxn ang="0">
                  <a:pos x="20" y="36"/>
                </a:cxn>
                <a:cxn ang="0">
                  <a:pos x="20" y="36"/>
                </a:cxn>
                <a:cxn ang="0">
                  <a:pos x="13" y="45"/>
                </a:cxn>
                <a:cxn ang="0">
                  <a:pos x="9" y="53"/>
                </a:cxn>
                <a:cxn ang="0">
                  <a:pos x="1" y="71"/>
                </a:cxn>
                <a:cxn ang="0">
                  <a:pos x="1" y="71"/>
                </a:cxn>
                <a:cxn ang="0">
                  <a:pos x="0" y="73"/>
                </a:cxn>
                <a:cxn ang="0">
                  <a:pos x="0" y="76"/>
                </a:cxn>
                <a:cxn ang="0">
                  <a:pos x="3" y="79"/>
                </a:cxn>
                <a:cxn ang="0">
                  <a:pos x="5" y="80"/>
                </a:cxn>
                <a:cxn ang="0">
                  <a:pos x="8" y="80"/>
                </a:cxn>
                <a:cxn ang="0">
                  <a:pos x="9" y="79"/>
                </a:cxn>
                <a:cxn ang="0">
                  <a:pos x="11" y="77"/>
                </a:cxn>
                <a:cxn ang="0">
                  <a:pos x="11" y="77"/>
                </a:cxn>
                <a:cxn ang="0">
                  <a:pos x="20" y="56"/>
                </a:cxn>
                <a:cxn ang="0">
                  <a:pos x="26" y="47"/>
                </a:cxn>
                <a:cxn ang="0">
                  <a:pos x="33" y="38"/>
                </a:cxn>
                <a:cxn ang="0">
                  <a:pos x="33" y="38"/>
                </a:cxn>
                <a:cxn ang="0">
                  <a:pos x="35" y="34"/>
                </a:cxn>
                <a:cxn ang="0">
                  <a:pos x="37" y="30"/>
                </a:cxn>
                <a:cxn ang="0">
                  <a:pos x="38" y="25"/>
                </a:cxn>
                <a:cxn ang="0">
                  <a:pos x="41" y="21"/>
                </a:cxn>
                <a:cxn ang="0">
                  <a:pos x="41" y="21"/>
                </a:cxn>
                <a:cxn ang="0">
                  <a:pos x="45" y="13"/>
                </a:cxn>
                <a:cxn ang="0">
                  <a:pos x="46" y="5"/>
                </a:cxn>
                <a:cxn ang="0">
                  <a:pos x="46" y="5"/>
                </a:cxn>
                <a:cxn ang="0">
                  <a:pos x="46" y="3"/>
                </a:cxn>
                <a:cxn ang="0">
                  <a:pos x="45" y="2"/>
                </a:cxn>
                <a:cxn ang="0">
                  <a:pos x="43" y="0"/>
                </a:cxn>
                <a:cxn ang="0">
                  <a:pos x="41" y="0"/>
                </a:cxn>
                <a:cxn ang="0">
                  <a:pos x="37" y="2"/>
                </a:cxn>
                <a:cxn ang="0">
                  <a:pos x="35" y="3"/>
                </a:cxn>
                <a:cxn ang="0">
                  <a:pos x="34" y="5"/>
                </a:cxn>
                <a:cxn ang="0">
                  <a:pos x="34" y="5"/>
                </a:cxn>
              </a:cxnLst>
              <a:rect l="0" t="0" r="r" b="b"/>
              <a:pathLst>
                <a:path w="46" h="80">
                  <a:moveTo>
                    <a:pt x="34" y="5"/>
                  </a:moveTo>
                  <a:lnTo>
                    <a:pt x="34" y="5"/>
                  </a:lnTo>
                  <a:lnTo>
                    <a:pt x="33" y="11"/>
                  </a:lnTo>
                  <a:lnTo>
                    <a:pt x="30" y="15"/>
                  </a:lnTo>
                  <a:lnTo>
                    <a:pt x="25" y="24"/>
                  </a:lnTo>
                  <a:lnTo>
                    <a:pt x="25" y="24"/>
                  </a:lnTo>
                  <a:lnTo>
                    <a:pt x="22" y="30"/>
                  </a:lnTo>
                  <a:lnTo>
                    <a:pt x="20" y="36"/>
                  </a:lnTo>
                  <a:lnTo>
                    <a:pt x="20" y="36"/>
                  </a:lnTo>
                  <a:lnTo>
                    <a:pt x="13" y="45"/>
                  </a:lnTo>
                  <a:lnTo>
                    <a:pt x="9" y="53"/>
                  </a:lnTo>
                  <a:lnTo>
                    <a:pt x="1" y="71"/>
                  </a:lnTo>
                  <a:lnTo>
                    <a:pt x="1" y="71"/>
                  </a:lnTo>
                  <a:lnTo>
                    <a:pt x="0" y="73"/>
                  </a:lnTo>
                  <a:lnTo>
                    <a:pt x="0" y="76"/>
                  </a:lnTo>
                  <a:lnTo>
                    <a:pt x="3" y="79"/>
                  </a:lnTo>
                  <a:lnTo>
                    <a:pt x="5" y="80"/>
                  </a:lnTo>
                  <a:lnTo>
                    <a:pt x="8" y="80"/>
                  </a:lnTo>
                  <a:lnTo>
                    <a:pt x="9" y="79"/>
                  </a:lnTo>
                  <a:lnTo>
                    <a:pt x="11" y="77"/>
                  </a:lnTo>
                  <a:lnTo>
                    <a:pt x="11" y="77"/>
                  </a:lnTo>
                  <a:lnTo>
                    <a:pt x="20" y="56"/>
                  </a:lnTo>
                  <a:lnTo>
                    <a:pt x="26" y="47"/>
                  </a:lnTo>
                  <a:lnTo>
                    <a:pt x="33" y="38"/>
                  </a:lnTo>
                  <a:lnTo>
                    <a:pt x="33" y="38"/>
                  </a:lnTo>
                  <a:lnTo>
                    <a:pt x="35" y="34"/>
                  </a:lnTo>
                  <a:lnTo>
                    <a:pt x="37" y="30"/>
                  </a:lnTo>
                  <a:lnTo>
                    <a:pt x="38" y="25"/>
                  </a:lnTo>
                  <a:lnTo>
                    <a:pt x="41" y="21"/>
                  </a:lnTo>
                  <a:lnTo>
                    <a:pt x="41" y="21"/>
                  </a:lnTo>
                  <a:lnTo>
                    <a:pt x="45" y="13"/>
                  </a:lnTo>
                  <a:lnTo>
                    <a:pt x="46" y="5"/>
                  </a:lnTo>
                  <a:lnTo>
                    <a:pt x="46" y="5"/>
                  </a:lnTo>
                  <a:lnTo>
                    <a:pt x="46" y="3"/>
                  </a:lnTo>
                  <a:lnTo>
                    <a:pt x="45" y="2"/>
                  </a:lnTo>
                  <a:lnTo>
                    <a:pt x="43" y="0"/>
                  </a:lnTo>
                  <a:lnTo>
                    <a:pt x="41" y="0"/>
                  </a:lnTo>
                  <a:lnTo>
                    <a:pt x="37" y="2"/>
                  </a:lnTo>
                  <a:lnTo>
                    <a:pt x="35" y="3"/>
                  </a:lnTo>
                  <a:lnTo>
                    <a:pt x="34" y="5"/>
                  </a:lnTo>
                  <a:lnTo>
                    <a:pt x="34"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3" name="Freeform 937"/>
            <p:cNvSpPr>
              <a:spLocks/>
            </p:cNvSpPr>
            <p:nvPr/>
          </p:nvSpPr>
          <p:spPr bwMode="auto">
            <a:xfrm>
              <a:off x="6308726" y="3208338"/>
              <a:ext cx="123825" cy="157163"/>
            </a:xfrm>
            <a:custGeom>
              <a:avLst/>
              <a:gdLst/>
              <a:ahLst/>
              <a:cxnLst>
                <a:cxn ang="0">
                  <a:pos x="303" y="3"/>
                </a:cxn>
                <a:cxn ang="0">
                  <a:pos x="303" y="3"/>
                </a:cxn>
                <a:cxn ang="0">
                  <a:pos x="296" y="14"/>
                </a:cxn>
                <a:cxn ang="0">
                  <a:pos x="289" y="26"/>
                </a:cxn>
                <a:cxn ang="0">
                  <a:pos x="279" y="37"/>
                </a:cxn>
                <a:cxn ang="0">
                  <a:pos x="269" y="47"/>
                </a:cxn>
                <a:cxn ang="0">
                  <a:pos x="269" y="47"/>
                </a:cxn>
                <a:cxn ang="0">
                  <a:pos x="259" y="59"/>
                </a:cxn>
                <a:cxn ang="0">
                  <a:pos x="249" y="72"/>
                </a:cxn>
                <a:cxn ang="0">
                  <a:pos x="240" y="85"/>
                </a:cxn>
                <a:cxn ang="0">
                  <a:pos x="230" y="98"/>
                </a:cxn>
                <a:cxn ang="0">
                  <a:pos x="230" y="98"/>
                </a:cxn>
                <a:cxn ang="0">
                  <a:pos x="209" y="123"/>
                </a:cxn>
                <a:cxn ang="0">
                  <a:pos x="187" y="146"/>
                </a:cxn>
                <a:cxn ang="0">
                  <a:pos x="164" y="170"/>
                </a:cxn>
                <a:cxn ang="0">
                  <a:pos x="143" y="195"/>
                </a:cxn>
                <a:cxn ang="0">
                  <a:pos x="143" y="195"/>
                </a:cxn>
                <a:cxn ang="0">
                  <a:pos x="104" y="241"/>
                </a:cxn>
                <a:cxn ang="0">
                  <a:pos x="66" y="289"/>
                </a:cxn>
                <a:cxn ang="0">
                  <a:pos x="48" y="313"/>
                </a:cxn>
                <a:cxn ang="0">
                  <a:pos x="31" y="339"/>
                </a:cxn>
                <a:cxn ang="0">
                  <a:pos x="15" y="364"/>
                </a:cxn>
                <a:cxn ang="0">
                  <a:pos x="0" y="391"/>
                </a:cxn>
                <a:cxn ang="0">
                  <a:pos x="0" y="391"/>
                </a:cxn>
                <a:cxn ang="0">
                  <a:pos x="0" y="394"/>
                </a:cxn>
                <a:cxn ang="0">
                  <a:pos x="0" y="395"/>
                </a:cxn>
                <a:cxn ang="0">
                  <a:pos x="2" y="399"/>
                </a:cxn>
                <a:cxn ang="0">
                  <a:pos x="6" y="399"/>
                </a:cxn>
                <a:cxn ang="0">
                  <a:pos x="9" y="399"/>
                </a:cxn>
                <a:cxn ang="0">
                  <a:pos x="10" y="396"/>
                </a:cxn>
                <a:cxn ang="0">
                  <a:pos x="10" y="396"/>
                </a:cxn>
                <a:cxn ang="0">
                  <a:pos x="26" y="368"/>
                </a:cxn>
                <a:cxn ang="0">
                  <a:pos x="43" y="340"/>
                </a:cxn>
                <a:cxn ang="0">
                  <a:pos x="62" y="313"/>
                </a:cxn>
                <a:cxn ang="0">
                  <a:pos x="82" y="286"/>
                </a:cxn>
                <a:cxn ang="0">
                  <a:pos x="102" y="262"/>
                </a:cxn>
                <a:cxn ang="0">
                  <a:pos x="123" y="235"/>
                </a:cxn>
                <a:cxn ang="0">
                  <a:pos x="166" y="186"/>
                </a:cxn>
                <a:cxn ang="0">
                  <a:pos x="166" y="186"/>
                </a:cxn>
                <a:cxn ang="0">
                  <a:pos x="209" y="139"/>
                </a:cxn>
                <a:cxn ang="0">
                  <a:pos x="231" y="114"/>
                </a:cxn>
                <a:cxn ang="0">
                  <a:pos x="252" y="89"/>
                </a:cxn>
                <a:cxn ang="0">
                  <a:pos x="252" y="89"/>
                </a:cxn>
                <a:cxn ang="0">
                  <a:pos x="268" y="71"/>
                </a:cxn>
                <a:cxn ang="0">
                  <a:pos x="285" y="51"/>
                </a:cxn>
                <a:cxn ang="0">
                  <a:pos x="300" y="30"/>
                </a:cxn>
                <a:cxn ang="0">
                  <a:pos x="307" y="20"/>
                </a:cxn>
                <a:cxn ang="0">
                  <a:pos x="312" y="8"/>
                </a:cxn>
                <a:cxn ang="0">
                  <a:pos x="312" y="8"/>
                </a:cxn>
                <a:cxn ang="0">
                  <a:pos x="313" y="5"/>
                </a:cxn>
                <a:cxn ang="0">
                  <a:pos x="312" y="4"/>
                </a:cxn>
                <a:cxn ang="0">
                  <a:pos x="310" y="0"/>
                </a:cxn>
                <a:cxn ang="0">
                  <a:pos x="308" y="0"/>
                </a:cxn>
                <a:cxn ang="0">
                  <a:pos x="306" y="0"/>
                </a:cxn>
                <a:cxn ang="0">
                  <a:pos x="304" y="0"/>
                </a:cxn>
                <a:cxn ang="0">
                  <a:pos x="303" y="3"/>
                </a:cxn>
                <a:cxn ang="0">
                  <a:pos x="303" y="3"/>
                </a:cxn>
              </a:cxnLst>
              <a:rect l="0" t="0" r="r" b="b"/>
              <a:pathLst>
                <a:path w="313" h="399">
                  <a:moveTo>
                    <a:pt x="303" y="3"/>
                  </a:moveTo>
                  <a:lnTo>
                    <a:pt x="303" y="3"/>
                  </a:lnTo>
                  <a:lnTo>
                    <a:pt x="296" y="14"/>
                  </a:lnTo>
                  <a:lnTo>
                    <a:pt x="289" y="26"/>
                  </a:lnTo>
                  <a:lnTo>
                    <a:pt x="279" y="37"/>
                  </a:lnTo>
                  <a:lnTo>
                    <a:pt x="269" y="47"/>
                  </a:lnTo>
                  <a:lnTo>
                    <a:pt x="269" y="47"/>
                  </a:lnTo>
                  <a:lnTo>
                    <a:pt x="259" y="59"/>
                  </a:lnTo>
                  <a:lnTo>
                    <a:pt x="249" y="72"/>
                  </a:lnTo>
                  <a:lnTo>
                    <a:pt x="240" y="85"/>
                  </a:lnTo>
                  <a:lnTo>
                    <a:pt x="230" y="98"/>
                  </a:lnTo>
                  <a:lnTo>
                    <a:pt x="230" y="98"/>
                  </a:lnTo>
                  <a:lnTo>
                    <a:pt x="209" y="123"/>
                  </a:lnTo>
                  <a:lnTo>
                    <a:pt x="187" y="146"/>
                  </a:lnTo>
                  <a:lnTo>
                    <a:pt x="164" y="170"/>
                  </a:lnTo>
                  <a:lnTo>
                    <a:pt x="143" y="195"/>
                  </a:lnTo>
                  <a:lnTo>
                    <a:pt x="143" y="195"/>
                  </a:lnTo>
                  <a:lnTo>
                    <a:pt x="104" y="241"/>
                  </a:lnTo>
                  <a:lnTo>
                    <a:pt x="66" y="289"/>
                  </a:lnTo>
                  <a:lnTo>
                    <a:pt x="48" y="313"/>
                  </a:lnTo>
                  <a:lnTo>
                    <a:pt x="31" y="339"/>
                  </a:lnTo>
                  <a:lnTo>
                    <a:pt x="15" y="364"/>
                  </a:lnTo>
                  <a:lnTo>
                    <a:pt x="0" y="391"/>
                  </a:lnTo>
                  <a:lnTo>
                    <a:pt x="0" y="391"/>
                  </a:lnTo>
                  <a:lnTo>
                    <a:pt x="0" y="394"/>
                  </a:lnTo>
                  <a:lnTo>
                    <a:pt x="0" y="395"/>
                  </a:lnTo>
                  <a:lnTo>
                    <a:pt x="2" y="399"/>
                  </a:lnTo>
                  <a:lnTo>
                    <a:pt x="6" y="399"/>
                  </a:lnTo>
                  <a:lnTo>
                    <a:pt x="9" y="399"/>
                  </a:lnTo>
                  <a:lnTo>
                    <a:pt x="10" y="396"/>
                  </a:lnTo>
                  <a:lnTo>
                    <a:pt x="10" y="396"/>
                  </a:lnTo>
                  <a:lnTo>
                    <a:pt x="26" y="368"/>
                  </a:lnTo>
                  <a:lnTo>
                    <a:pt x="43" y="340"/>
                  </a:lnTo>
                  <a:lnTo>
                    <a:pt x="62" y="313"/>
                  </a:lnTo>
                  <a:lnTo>
                    <a:pt x="82" y="286"/>
                  </a:lnTo>
                  <a:lnTo>
                    <a:pt x="102" y="262"/>
                  </a:lnTo>
                  <a:lnTo>
                    <a:pt x="123" y="235"/>
                  </a:lnTo>
                  <a:lnTo>
                    <a:pt x="166" y="186"/>
                  </a:lnTo>
                  <a:lnTo>
                    <a:pt x="166" y="186"/>
                  </a:lnTo>
                  <a:lnTo>
                    <a:pt x="209" y="139"/>
                  </a:lnTo>
                  <a:lnTo>
                    <a:pt x="231" y="114"/>
                  </a:lnTo>
                  <a:lnTo>
                    <a:pt x="252" y="89"/>
                  </a:lnTo>
                  <a:lnTo>
                    <a:pt x="252" y="89"/>
                  </a:lnTo>
                  <a:lnTo>
                    <a:pt x="268" y="71"/>
                  </a:lnTo>
                  <a:lnTo>
                    <a:pt x="285" y="51"/>
                  </a:lnTo>
                  <a:lnTo>
                    <a:pt x="300" y="30"/>
                  </a:lnTo>
                  <a:lnTo>
                    <a:pt x="307" y="20"/>
                  </a:lnTo>
                  <a:lnTo>
                    <a:pt x="312" y="8"/>
                  </a:lnTo>
                  <a:lnTo>
                    <a:pt x="312" y="8"/>
                  </a:lnTo>
                  <a:lnTo>
                    <a:pt x="313" y="5"/>
                  </a:lnTo>
                  <a:lnTo>
                    <a:pt x="312" y="4"/>
                  </a:lnTo>
                  <a:lnTo>
                    <a:pt x="310" y="0"/>
                  </a:lnTo>
                  <a:lnTo>
                    <a:pt x="308" y="0"/>
                  </a:lnTo>
                  <a:lnTo>
                    <a:pt x="306" y="0"/>
                  </a:lnTo>
                  <a:lnTo>
                    <a:pt x="304" y="0"/>
                  </a:lnTo>
                  <a:lnTo>
                    <a:pt x="303" y="3"/>
                  </a:lnTo>
                  <a:lnTo>
                    <a:pt x="30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4" name="Freeform 938"/>
            <p:cNvSpPr>
              <a:spLocks/>
            </p:cNvSpPr>
            <p:nvPr/>
          </p:nvSpPr>
          <p:spPr bwMode="auto">
            <a:xfrm>
              <a:off x="6303963" y="3200401"/>
              <a:ext cx="200025" cy="212725"/>
            </a:xfrm>
            <a:custGeom>
              <a:avLst/>
              <a:gdLst/>
              <a:ahLst/>
              <a:cxnLst>
                <a:cxn ang="0">
                  <a:pos x="493" y="1"/>
                </a:cxn>
                <a:cxn ang="0">
                  <a:pos x="460" y="30"/>
                </a:cxn>
                <a:cxn ang="0">
                  <a:pos x="394" y="85"/>
                </a:cxn>
                <a:cxn ang="0">
                  <a:pos x="361" y="112"/>
                </a:cxn>
                <a:cxn ang="0">
                  <a:pos x="293" y="177"/>
                </a:cxn>
                <a:cxn ang="0">
                  <a:pos x="229" y="246"/>
                </a:cxn>
                <a:cxn ang="0">
                  <a:pos x="199" y="282"/>
                </a:cxn>
                <a:cxn ang="0">
                  <a:pos x="167" y="320"/>
                </a:cxn>
                <a:cxn ang="0">
                  <a:pos x="124" y="369"/>
                </a:cxn>
                <a:cxn ang="0">
                  <a:pos x="111" y="385"/>
                </a:cxn>
                <a:cxn ang="0">
                  <a:pos x="53" y="455"/>
                </a:cxn>
                <a:cxn ang="0">
                  <a:pos x="13" y="509"/>
                </a:cxn>
                <a:cxn ang="0">
                  <a:pos x="1" y="527"/>
                </a:cxn>
                <a:cxn ang="0">
                  <a:pos x="1" y="534"/>
                </a:cxn>
                <a:cxn ang="0">
                  <a:pos x="5" y="536"/>
                </a:cxn>
                <a:cxn ang="0">
                  <a:pos x="17" y="536"/>
                </a:cxn>
                <a:cxn ang="0">
                  <a:pos x="21" y="535"/>
                </a:cxn>
                <a:cxn ang="0">
                  <a:pos x="21" y="527"/>
                </a:cxn>
                <a:cxn ang="0">
                  <a:pos x="17" y="524"/>
                </a:cxn>
                <a:cxn ang="0">
                  <a:pos x="15" y="524"/>
                </a:cxn>
                <a:cxn ang="0">
                  <a:pos x="39" y="492"/>
                </a:cxn>
                <a:cxn ang="0">
                  <a:pos x="90" y="430"/>
                </a:cxn>
                <a:cxn ang="0">
                  <a:pos x="115" y="399"/>
                </a:cxn>
                <a:cxn ang="0">
                  <a:pos x="144" y="364"/>
                </a:cxn>
                <a:cxn ang="0">
                  <a:pos x="175" y="328"/>
                </a:cxn>
                <a:cxn ang="0">
                  <a:pos x="206" y="292"/>
                </a:cxn>
                <a:cxn ang="0">
                  <a:pos x="238" y="254"/>
                </a:cxn>
                <a:cxn ang="0">
                  <a:pos x="297" y="188"/>
                </a:cxn>
                <a:cxn ang="0">
                  <a:pos x="361" y="128"/>
                </a:cxn>
                <a:cxn ang="0">
                  <a:pos x="396" y="98"/>
                </a:cxn>
                <a:cxn ang="0">
                  <a:pos x="467" y="39"/>
                </a:cxn>
                <a:cxn ang="0">
                  <a:pos x="501" y="9"/>
                </a:cxn>
                <a:cxn ang="0">
                  <a:pos x="502" y="8"/>
                </a:cxn>
                <a:cxn ang="0">
                  <a:pos x="501" y="1"/>
                </a:cxn>
                <a:cxn ang="0">
                  <a:pos x="494" y="0"/>
                </a:cxn>
                <a:cxn ang="0">
                  <a:pos x="493" y="1"/>
                </a:cxn>
              </a:cxnLst>
              <a:rect l="0" t="0" r="r" b="b"/>
              <a:pathLst>
                <a:path w="502" h="536">
                  <a:moveTo>
                    <a:pt x="493" y="1"/>
                  </a:moveTo>
                  <a:lnTo>
                    <a:pt x="493" y="1"/>
                  </a:lnTo>
                  <a:lnTo>
                    <a:pt x="477" y="16"/>
                  </a:lnTo>
                  <a:lnTo>
                    <a:pt x="460" y="30"/>
                  </a:lnTo>
                  <a:lnTo>
                    <a:pt x="428" y="58"/>
                  </a:lnTo>
                  <a:lnTo>
                    <a:pt x="394" y="85"/>
                  </a:lnTo>
                  <a:lnTo>
                    <a:pt x="361" y="112"/>
                  </a:lnTo>
                  <a:lnTo>
                    <a:pt x="361" y="112"/>
                  </a:lnTo>
                  <a:lnTo>
                    <a:pt x="327" y="144"/>
                  </a:lnTo>
                  <a:lnTo>
                    <a:pt x="293" y="177"/>
                  </a:lnTo>
                  <a:lnTo>
                    <a:pt x="260" y="211"/>
                  </a:lnTo>
                  <a:lnTo>
                    <a:pt x="229" y="246"/>
                  </a:lnTo>
                  <a:lnTo>
                    <a:pt x="229" y="246"/>
                  </a:lnTo>
                  <a:lnTo>
                    <a:pt x="199" y="282"/>
                  </a:lnTo>
                  <a:lnTo>
                    <a:pt x="167" y="320"/>
                  </a:lnTo>
                  <a:lnTo>
                    <a:pt x="167" y="320"/>
                  </a:lnTo>
                  <a:lnTo>
                    <a:pt x="138" y="353"/>
                  </a:lnTo>
                  <a:lnTo>
                    <a:pt x="124" y="369"/>
                  </a:lnTo>
                  <a:lnTo>
                    <a:pt x="111" y="385"/>
                  </a:lnTo>
                  <a:lnTo>
                    <a:pt x="111" y="385"/>
                  </a:lnTo>
                  <a:lnTo>
                    <a:pt x="82" y="420"/>
                  </a:lnTo>
                  <a:lnTo>
                    <a:pt x="53" y="455"/>
                  </a:lnTo>
                  <a:lnTo>
                    <a:pt x="26" y="490"/>
                  </a:lnTo>
                  <a:lnTo>
                    <a:pt x="13" y="509"/>
                  </a:lnTo>
                  <a:lnTo>
                    <a:pt x="1" y="527"/>
                  </a:lnTo>
                  <a:lnTo>
                    <a:pt x="1" y="527"/>
                  </a:lnTo>
                  <a:lnTo>
                    <a:pt x="0" y="531"/>
                  </a:lnTo>
                  <a:lnTo>
                    <a:pt x="1" y="534"/>
                  </a:lnTo>
                  <a:lnTo>
                    <a:pt x="2" y="535"/>
                  </a:lnTo>
                  <a:lnTo>
                    <a:pt x="5" y="536"/>
                  </a:lnTo>
                  <a:lnTo>
                    <a:pt x="17" y="536"/>
                  </a:lnTo>
                  <a:lnTo>
                    <a:pt x="17" y="536"/>
                  </a:lnTo>
                  <a:lnTo>
                    <a:pt x="19" y="536"/>
                  </a:lnTo>
                  <a:lnTo>
                    <a:pt x="21" y="535"/>
                  </a:lnTo>
                  <a:lnTo>
                    <a:pt x="22" y="531"/>
                  </a:lnTo>
                  <a:lnTo>
                    <a:pt x="21" y="527"/>
                  </a:lnTo>
                  <a:lnTo>
                    <a:pt x="19" y="526"/>
                  </a:lnTo>
                  <a:lnTo>
                    <a:pt x="17" y="524"/>
                  </a:lnTo>
                  <a:lnTo>
                    <a:pt x="15" y="524"/>
                  </a:lnTo>
                  <a:lnTo>
                    <a:pt x="15" y="524"/>
                  </a:lnTo>
                  <a:lnTo>
                    <a:pt x="27" y="509"/>
                  </a:lnTo>
                  <a:lnTo>
                    <a:pt x="39" y="492"/>
                  </a:lnTo>
                  <a:lnTo>
                    <a:pt x="64" y="462"/>
                  </a:lnTo>
                  <a:lnTo>
                    <a:pt x="90" y="430"/>
                  </a:lnTo>
                  <a:lnTo>
                    <a:pt x="115" y="399"/>
                  </a:lnTo>
                  <a:lnTo>
                    <a:pt x="115" y="399"/>
                  </a:lnTo>
                  <a:lnTo>
                    <a:pt x="128" y="381"/>
                  </a:lnTo>
                  <a:lnTo>
                    <a:pt x="144" y="364"/>
                  </a:lnTo>
                  <a:lnTo>
                    <a:pt x="175" y="328"/>
                  </a:lnTo>
                  <a:lnTo>
                    <a:pt x="175" y="328"/>
                  </a:lnTo>
                  <a:lnTo>
                    <a:pt x="192" y="311"/>
                  </a:lnTo>
                  <a:lnTo>
                    <a:pt x="206" y="292"/>
                  </a:lnTo>
                  <a:lnTo>
                    <a:pt x="238" y="254"/>
                  </a:lnTo>
                  <a:lnTo>
                    <a:pt x="238" y="254"/>
                  </a:lnTo>
                  <a:lnTo>
                    <a:pt x="267" y="220"/>
                  </a:lnTo>
                  <a:lnTo>
                    <a:pt x="297" y="188"/>
                  </a:lnTo>
                  <a:lnTo>
                    <a:pt x="329" y="158"/>
                  </a:lnTo>
                  <a:lnTo>
                    <a:pt x="361" y="128"/>
                  </a:lnTo>
                  <a:lnTo>
                    <a:pt x="361" y="128"/>
                  </a:lnTo>
                  <a:lnTo>
                    <a:pt x="396" y="98"/>
                  </a:lnTo>
                  <a:lnTo>
                    <a:pt x="431" y="69"/>
                  </a:lnTo>
                  <a:lnTo>
                    <a:pt x="467" y="39"/>
                  </a:lnTo>
                  <a:lnTo>
                    <a:pt x="484" y="25"/>
                  </a:lnTo>
                  <a:lnTo>
                    <a:pt x="501" y="9"/>
                  </a:lnTo>
                  <a:lnTo>
                    <a:pt x="501" y="9"/>
                  </a:lnTo>
                  <a:lnTo>
                    <a:pt x="502" y="8"/>
                  </a:lnTo>
                  <a:lnTo>
                    <a:pt x="502" y="5"/>
                  </a:lnTo>
                  <a:lnTo>
                    <a:pt x="501" y="1"/>
                  </a:lnTo>
                  <a:lnTo>
                    <a:pt x="497" y="0"/>
                  </a:lnTo>
                  <a:lnTo>
                    <a:pt x="494" y="0"/>
                  </a:lnTo>
                  <a:lnTo>
                    <a:pt x="493" y="1"/>
                  </a:lnTo>
                  <a:lnTo>
                    <a:pt x="493"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5" name="Freeform 939"/>
            <p:cNvSpPr>
              <a:spLocks/>
            </p:cNvSpPr>
            <p:nvPr/>
          </p:nvSpPr>
          <p:spPr bwMode="auto">
            <a:xfrm>
              <a:off x="6326188" y="3225801"/>
              <a:ext cx="217488" cy="225425"/>
            </a:xfrm>
            <a:custGeom>
              <a:avLst/>
              <a:gdLst/>
              <a:ahLst/>
              <a:cxnLst>
                <a:cxn ang="0">
                  <a:pos x="539" y="0"/>
                </a:cxn>
                <a:cxn ang="0">
                  <a:pos x="525" y="8"/>
                </a:cxn>
                <a:cxn ang="0">
                  <a:pos x="510" y="17"/>
                </a:cxn>
                <a:cxn ang="0">
                  <a:pos x="503" y="22"/>
                </a:cxn>
                <a:cxn ang="0">
                  <a:pos x="484" y="43"/>
                </a:cxn>
                <a:cxn ang="0">
                  <a:pos x="452" y="83"/>
                </a:cxn>
                <a:cxn ang="0">
                  <a:pos x="415" y="121"/>
                </a:cxn>
                <a:cxn ang="0">
                  <a:pos x="395" y="140"/>
                </a:cxn>
                <a:cxn ang="0">
                  <a:pos x="335" y="189"/>
                </a:cxn>
                <a:cxn ang="0">
                  <a:pos x="275" y="242"/>
                </a:cxn>
                <a:cxn ang="0">
                  <a:pos x="255" y="260"/>
                </a:cxn>
                <a:cxn ang="0">
                  <a:pos x="182" y="341"/>
                </a:cxn>
                <a:cxn ang="0">
                  <a:pos x="112" y="426"/>
                </a:cxn>
                <a:cxn ang="0">
                  <a:pos x="72" y="471"/>
                </a:cxn>
                <a:cxn ang="0">
                  <a:pos x="32" y="512"/>
                </a:cxn>
                <a:cxn ang="0">
                  <a:pos x="12" y="536"/>
                </a:cxn>
                <a:cxn ang="0">
                  <a:pos x="4" y="549"/>
                </a:cxn>
                <a:cxn ang="0">
                  <a:pos x="0" y="565"/>
                </a:cxn>
                <a:cxn ang="0">
                  <a:pos x="0" y="567"/>
                </a:cxn>
                <a:cxn ang="0">
                  <a:pos x="3" y="570"/>
                </a:cxn>
                <a:cxn ang="0">
                  <a:pos x="9" y="569"/>
                </a:cxn>
                <a:cxn ang="0">
                  <a:pos x="11" y="565"/>
                </a:cxn>
                <a:cxn ang="0">
                  <a:pos x="15" y="554"/>
                </a:cxn>
                <a:cxn ang="0">
                  <a:pos x="27" y="533"/>
                </a:cxn>
                <a:cxn ang="0">
                  <a:pos x="53" y="506"/>
                </a:cxn>
                <a:cxn ang="0">
                  <a:pos x="70" y="490"/>
                </a:cxn>
                <a:cxn ang="0">
                  <a:pos x="140" y="410"/>
                </a:cxn>
                <a:cxn ang="0">
                  <a:pos x="204" y="333"/>
                </a:cxn>
                <a:cxn ang="0">
                  <a:pos x="271" y="260"/>
                </a:cxn>
                <a:cxn ang="0">
                  <a:pos x="288" y="244"/>
                </a:cxn>
                <a:cxn ang="0">
                  <a:pos x="343" y="197"/>
                </a:cxn>
                <a:cxn ang="0">
                  <a:pos x="416" y="137"/>
                </a:cxn>
                <a:cxn ang="0">
                  <a:pos x="432" y="121"/>
                </a:cxn>
                <a:cxn ang="0">
                  <a:pos x="465" y="89"/>
                </a:cxn>
                <a:cxn ang="0">
                  <a:pos x="479" y="70"/>
                </a:cxn>
                <a:cxn ang="0">
                  <a:pos x="510" y="31"/>
                </a:cxn>
                <a:cxn ang="0">
                  <a:pos x="518" y="25"/>
                </a:cxn>
                <a:cxn ang="0">
                  <a:pos x="537" y="15"/>
                </a:cxn>
                <a:cxn ang="0">
                  <a:pos x="546" y="10"/>
                </a:cxn>
                <a:cxn ang="0">
                  <a:pos x="548" y="6"/>
                </a:cxn>
                <a:cxn ang="0">
                  <a:pos x="545" y="0"/>
                </a:cxn>
                <a:cxn ang="0">
                  <a:pos x="539" y="0"/>
                </a:cxn>
              </a:cxnLst>
              <a:rect l="0" t="0" r="r" b="b"/>
              <a:pathLst>
                <a:path w="548" h="570">
                  <a:moveTo>
                    <a:pt x="539" y="0"/>
                  </a:moveTo>
                  <a:lnTo>
                    <a:pt x="539" y="0"/>
                  </a:lnTo>
                  <a:lnTo>
                    <a:pt x="533" y="4"/>
                  </a:lnTo>
                  <a:lnTo>
                    <a:pt x="525" y="8"/>
                  </a:lnTo>
                  <a:lnTo>
                    <a:pt x="517" y="12"/>
                  </a:lnTo>
                  <a:lnTo>
                    <a:pt x="510" y="17"/>
                  </a:lnTo>
                  <a:lnTo>
                    <a:pt x="510" y="17"/>
                  </a:lnTo>
                  <a:lnTo>
                    <a:pt x="503" y="22"/>
                  </a:lnTo>
                  <a:lnTo>
                    <a:pt x="496" y="29"/>
                  </a:lnTo>
                  <a:lnTo>
                    <a:pt x="484" y="43"/>
                  </a:lnTo>
                  <a:lnTo>
                    <a:pt x="484" y="43"/>
                  </a:lnTo>
                  <a:lnTo>
                    <a:pt x="452" y="83"/>
                  </a:lnTo>
                  <a:lnTo>
                    <a:pt x="433" y="103"/>
                  </a:lnTo>
                  <a:lnTo>
                    <a:pt x="415" y="121"/>
                  </a:lnTo>
                  <a:lnTo>
                    <a:pt x="415" y="121"/>
                  </a:lnTo>
                  <a:lnTo>
                    <a:pt x="395" y="140"/>
                  </a:lnTo>
                  <a:lnTo>
                    <a:pt x="376" y="157"/>
                  </a:lnTo>
                  <a:lnTo>
                    <a:pt x="335" y="189"/>
                  </a:lnTo>
                  <a:lnTo>
                    <a:pt x="295" y="223"/>
                  </a:lnTo>
                  <a:lnTo>
                    <a:pt x="275" y="242"/>
                  </a:lnTo>
                  <a:lnTo>
                    <a:pt x="255" y="260"/>
                  </a:lnTo>
                  <a:lnTo>
                    <a:pt x="255" y="260"/>
                  </a:lnTo>
                  <a:lnTo>
                    <a:pt x="217" y="299"/>
                  </a:lnTo>
                  <a:lnTo>
                    <a:pt x="182" y="341"/>
                  </a:lnTo>
                  <a:lnTo>
                    <a:pt x="112" y="426"/>
                  </a:lnTo>
                  <a:lnTo>
                    <a:pt x="112" y="426"/>
                  </a:lnTo>
                  <a:lnTo>
                    <a:pt x="92" y="448"/>
                  </a:lnTo>
                  <a:lnTo>
                    <a:pt x="72" y="471"/>
                  </a:lnTo>
                  <a:lnTo>
                    <a:pt x="32" y="512"/>
                  </a:lnTo>
                  <a:lnTo>
                    <a:pt x="32" y="512"/>
                  </a:lnTo>
                  <a:lnTo>
                    <a:pt x="21" y="524"/>
                  </a:lnTo>
                  <a:lnTo>
                    <a:pt x="12" y="536"/>
                  </a:lnTo>
                  <a:lnTo>
                    <a:pt x="7" y="543"/>
                  </a:lnTo>
                  <a:lnTo>
                    <a:pt x="4" y="549"/>
                  </a:lnTo>
                  <a:lnTo>
                    <a:pt x="2" y="557"/>
                  </a:lnTo>
                  <a:lnTo>
                    <a:pt x="0" y="565"/>
                  </a:lnTo>
                  <a:lnTo>
                    <a:pt x="0" y="565"/>
                  </a:lnTo>
                  <a:lnTo>
                    <a:pt x="0" y="567"/>
                  </a:lnTo>
                  <a:lnTo>
                    <a:pt x="2" y="569"/>
                  </a:lnTo>
                  <a:lnTo>
                    <a:pt x="3" y="570"/>
                  </a:lnTo>
                  <a:lnTo>
                    <a:pt x="6" y="570"/>
                  </a:lnTo>
                  <a:lnTo>
                    <a:pt x="9" y="569"/>
                  </a:lnTo>
                  <a:lnTo>
                    <a:pt x="11" y="567"/>
                  </a:lnTo>
                  <a:lnTo>
                    <a:pt x="11" y="565"/>
                  </a:lnTo>
                  <a:lnTo>
                    <a:pt x="11" y="565"/>
                  </a:lnTo>
                  <a:lnTo>
                    <a:pt x="15" y="554"/>
                  </a:lnTo>
                  <a:lnTo>
                    <a:pt x="20" y="544"/>
                  </a:lnTo>
                  <a:lnTo>
                    <a:pt x="27" y="533"/>
                  </a:lnTo>
                  <a:lnTo>
                    <a:pt x="34" y="524"/>
                  </a:lnTo>
                  <a:lnTo>
                    <a:pt x="53" y="506"/>
                  </a:lnTo>
                  <a:lnTo>
                    <a:pt x="70" y="490"/>
                  </a:lnTo>
                  <a:lnTo>
                    <a:pt x="70" y="490"/>
                  </a:lnTo>
                  <a:lnTo>
                    <a:pt x="105" y="450"/>
                  </a:lnTo>
                  <a:lnTo>
                    <a:pt x="140" y="410"/>
                  </a:lnTo>
                  <a:lnTo>
                    <a:pt x="140" y="410"/>
                  </a:lnTo>
                  <a:lnTo>
                    <a:pt x="204" y="333"/>
                  </a:lnTo>
                  <a:lnTo>
                    <a:pt x="237" y="297"/>
                  </a:lnTo>
                  <a:lnTo>
                    <a:pt x="271" y="260"/>
                  </a:lnTo>
                  <a:lnTo>
                    <a:pt x="271" y="260"/>
                  </a:lnTo>
                  <a:lnTo>
                    <a:pt x="288" y="244"/>
                  </a:lnTo>
                  <a:lnTo>
                    <a:pt x="306" y="227"/>
                  </a:lnTo>
                  <a:lnTo>
                    <a:pt x="343" y="197"/>
                  </a:lnTo>
                  <a:lnTo>
                    <a:pt x="380" y="167"/>
                  </a:lnTo>
                  <a:lnTo>
                    <a:pt x="416" y="137"/>
                  </a:lnTo>
                  <a:lnTo>
                    <a:pt x="416" y="137"/>
                  </a:lnTo>
                  <a:lnTo>
                    <a:pt x="432" y="121"/>
                  </a:lnTo>
                  <a:lnTo>
                    <a:pt x="449" y="106"/>
                  </a:lnTo>
                  <a:lnTo>
                    <a:pt x="465" y="89"/>
                  </a:lnTo>
                  <a:lnTo>
                    <a:pt x="479" y="70"/>
                  </a:lnTo>
                  <a:lnTo>
                    <a:pt x="479" y="70"/>
                  </a:lnTo>
                  <a:lnTo>
                    <a:pt x="493" y="49"/>
                  </a:lnTo>
                  <a:lnTo>
                    <a:pt x="510" y="31"/>
                  </a:lnTo>
                  <a:lnTo>
                    <a:pt x="510" y="31"/>
                  </a:lnTo>
                  <a:lnTo>
                    <a:pt x="518" y="25"/>
                  </a:lnTo>
                  <a:lnTo>
                    <a:pt x="527" y="19"/>
                  </a:lnTo>
                  <a:lnTo>
                    <a:pt x="537" y="15"/>
                  </a:lnTo>
                  <a:lnTo>
                    <a:pt x="546" y="10"/>
                  </a:lnTo>
                  <a:lnTo>
                    <a:pt x="546" y="10"/>
                  </a:lnTo>
                  <a:lnTo>
                    <a:pt x="547" y="8"/>
                  </a:lnTo>
                  <a:lnTo>
                    <a:pt x="548" y="6"/>
                  </a:lnTo>
                  <a:lnTo>
                    <a:pt x="547" y="2"/>
                  </a:lnTo>
                  <a:lnTo>
                    <a:pt x="545" y="0"/>
                  </a:lnTo>
                  <a:lnTo>
                    <a:pt x="542" y="0"/>
                  </a:lnTo>
                  <a:lnTo>
                    <a:pt x="539" y="0"/>
                  </a:lnTo>
                  <a:lnTo>
                    <a:pt x="53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8" name="Freeform 940"/>
            <p:cNvSpPr>
              <a:spLocks/>
            </p:cNvSpPr>
            <p:nvPr/>
          </p:nvSpPr>
          <p:spPr bwMode="auto">
            <a:xfrm>
              <a:off x="6367463" y="3214688"/>
              <a:ext cx="254000" cy="260350"/>
            </a:xfrm>
            <a:custGeom>
              <a:avLst/>
              <a:gdLst/>
              <a:ahLst/>
              <a:cxnLst>
                <a:cxn ang="0">
                  <a:pos x="632" y="0"/>
                </a:cxn>
                <a:cxn ang="0">
                  <a:pos x="618" y="7"/>
                </a:cxn>
                <a:cxn ang="0">
                  <a:pos x="605" y="13"/>
                </a:cxn>
                <a:cxn ang="0">
                  <a:pos x="582" y="31"/>
                </a:cxn>
                <a:cxn ang="0">
                  <a:pos x="562" y="51"/>
                </a:cxn>
                <a:cxn ang="0">
                  <a:pos x="525" y="82"/>
                </a:cxn>
                <a:cxn ang="0">
                  <a:pos x="491" y="116"/>
                </a:cxn>
                <a:cxn ang="0">
                  <a:pos x="322" y="281"/>
                </a:cxn>
                <a:cxn ang="0">
                  <a:pos x="300" y="303"/>
                </a:cxn>
                <a:cxn ang="0">
                  <a:pos x="237" y="375"/>
                </a:cxn>
                <a:cxn ang="0">
                  <a:pos x="156" y="472"/>
                </a:cxn>
                <a:cxn ang="0">
                  <a:pos x="121" y="518"/>
                </a:cxn>
                <a:cxn ang="0">
                  <a:pos x="64" y="585"/>
                </a:cxn>
                <a:cxn ang="0">
                  <a:pos x="24" y="626"/>
                </a:cxn>
                <a:cxn ang="0">
                  <a:pos x="3" y="646"/>
                </a:cxn>
                <a:cxn ang="0">
                  <a:pos x="0" y="650"/>
                </a:cxn>
                <a:cxn ang="0">
                  <a:pos x="2" y="654"/>
                </a:cxn>
                <a:cxn ang="0">
                  <a:pos x="8" y="655"/>
                </a:cxn>
                <a:cxn ang="0">
                  <a:pos x="11" y="654"/>
                </a:cxn>
                <a:cxn ang="0">
                  <a:pos x="50" y="616"/>
                </a:cxn>
                <a:cxn ang="0">
                  <a:pos x="88" y="575"/>
                </a:cxn>
                <a:cxn ang="0">
                  <a:pos x="157" y="489"/>
                </a:cxn>
                <a:cxn ang="0">
                  <a:pos x="238" y="392"/>
                </a:cxn>
                <a:cxn ang="0">
                  <a:pos x="322" y="297"/>
                </a:cxn>
                <a:cxn ang="0">
                  <a:pos x="342" y="277"/>
                </a:cxn>
                <a:cxn ang="0">
                  <a:pos x="403" y="217"/>
                </a:cxn>
                <a:cxn ang="0">
                  <a:pos x="484" y="139"/>
                </a:cxn>
                <a:cxn ang="0">
                  <a:pos x="522" y="101"/>
                </a:cxn>
                <a:cxn ang="0">
                  <a:pos x="562" y="64"/>
                </a:cxn>
                <a:cxn ang="0">
                  <a:pos x="599" y="33"/>
                </a:cxn>
                <a:cxn ang="0">
                  <a:pos x="609" y="26"/>
                </a:cxn>
                <a:cxn ang="0">
                  <a:pos x="628" y="16"/>
                </a:cxn>
                <a:cxn ang="0">
                  <a:pos x="637" y="10"/>
                </a:cxn>
                <a:cxn ang="0">
                  <a:pos x="640" y="7"/>
                </a:cxn>
                <a:cxn ang="0">
                  <a:pos x="637" y="1"/>
                </a:cxn>
                <a:cxn ang="0">
                  <a:pos x="633" y="0"/>
                </a:cxn>
                <a:cxn ang="0">
                  <a:pos x="632" y="0"/>
                </a:cxn>
              </a:cxnLst>
              <a:rect l="0" t="0" r="r" b="b"/>
              <a:pathLst>
                <a:path w="640" h="657">
                  <a:moveTo>
                    <a:pt x="632" y="0"/>
                  </a:moveTo>
                  <a:lnTo>
                    <a:pt x="632" y="0"/>
                  </a:lnTo>
                  <a:lnTo>
                    <a:pt x="624" y="4"/>
                  </a:lnTo>
                  <a:lnTo>
                    <a:pt x="618" y="7"/>
                  </a:lnTo>
                  <a:lnTo>
                    <a:pt x="613" y="9"/>
                  </a:lnTo>
                  <a:lnTo>
                    <a:pt x="605" y="13"/>
                  </a:lnTo>
                  <a:lnTo>
                    <a:pt x="605" y="13"/>
                  </a:lnTo>
                  <a:lnTo>
                    <a:pt x="582" y="31"/>
                  </a:lnTo>
                  <a:lnTo>
                    <a:pt x="562" y="51"/>
                  </a:lnTo>
                  <a:lnTo>
                    <a:pt x="562" y="51"/>
                  </a:lnTo>
                  <a:lnTo>
                    <a:pt x="542" y="65"/>
                  </a:lnTo>
                  <a:lnTo>
                    <a:pt x="525" y="82"/>
                  </a:lnTo>
                  <a:lnTo>
                    <a:pt x="491" y="116"/>
                  </a:lnTo>
                  <a:lnTo>
                    <a:pt x="491" y="116"/>
                  </a:lnTo>
                  <a:lnTo>
                    <a:pt x="406" y="199"/>
                  </a:lnTo>
                  <a:lnTo>
                    <a:pt x="322" y="281"/>
                  </a:lnTo>
                  <a:lnTo>
                    <a:pt x="322" y="281"/>
                  </a:lnTo>
                  <a:lnTo>
                    <a:pt x="300" y="303"/>
                  </a:lnTo>
                  <a:lnTo>
                    <a:pt x="279" y="327"/>
                  </a:lnTo>
                  <a:lnTo>
                    <a:pt x="237" y="375"/>
                  </a:lnTo>
                  <a:lnTo>
                    <a:pt x="197" y="424"/>
                  </a:lnTo>
                  <a:lnTo>
                    <a:pt x="156" y="472"/>
                  </a:lnTo>
                  <a:lnTo>
                    <a:pt x="156" y="472"/>
                  </a:lnTo>
                  <a:lnTo>
                    <a:pt x="121" y="518"/>
                  </a:lnTo>
                  <a:lnTo>
                    <a:pt x="83" y="562"/>
                  </a:lnTo>
                  <a:lnTo>
                    <a:pt x="64" y="585"/>
                  </a:lnTo>
                  <a:lnTo>
                    <a:pt x="44" y="607"/>
                  </a:lnTo>
                  <a:lnTo>
                    <a:pt x="24" y="626"/>
                  </a:lnTo>
                  <a:lnTo>
                    <a:pt x="3" y="646"/>
                  </a:lnTo>
                  <a:lnTo>
                    <a:pt x="3" y="646"/>
                  </a:lnTo>
                  <a:lnTo>
                    <a:pt x="0" y="649"/>
                  </a:lnTo>
                  <a:lnTo>
                    <a:pt x="0" y="650"/>
                  </a:lnTo>
                  <a:lnTo>
                    <a:pt x="2" y="653"/>
                  </a:lnTo>
                  <a:lnTo>
                    <a:pt x="2" y="654"/>
                  </a:lnTo>
                  <a:lnTo>
                    <a:pt x="6" y="657"/>
                  </a:lnTo>
                  <a:lnTo>
                    <a:pt x="8" y="655"/>
                  </a:lnTo>
                  <a:lnTo>
                    <a:pt x="11" y="654"/>
                  </a:lnTo>
                  <a:lnTo>
                    <a:pt x="11" y="654"/>
                  </a:lnTo>
                  <a:lnTo>
                    <a:pt x="30" y="636"/>
                  </a:lnTo>
                  <a:lnTo>
                    <a:pt x="50" y="616"/>
                  </a:lnTo>
                  <a:lnTo>
                    <a:pt x="70" y="596"/>
                  </a:lnTo>
                  <a:lnTo>
                    <a:pt x="88" y="575"/>
                  </a:lnTo>
                  <a:lnTo>
                    <a:pt x="123" y="532"/>
                  </a:lnTo>
                  <a:lnTo>
                    <a:pt x="157" y="489"/>
                  </a:lnTo>
                  <a:lnTo>
                    <a:pt x="157" y="489"/>
                  </a:lnTo>
                  <a:lnTo>
                    <a:pt x="238" y="392"/>
                  </a:lnTo>
                  <a:lnTo>
                    <a:pt x="280" y="344"/>
                  </a:lnTo>
                  <a:lnTo>
                    <a:pt x="322" y="297"/>
                  </a:lnTo>
                  <a:lnTo>
                    <a:pt x="322" y="297"/>
                  </a:lnTo>
                  <a:lnTo>
                    <a:pt x="342" y="277"/>
                  </a:lnTo>
                  <a:lnTo>
                    <a:pt x="363" y="256"/>
                  </a:lnTo>
                  <a:lnTo>
                    <a:pt x="403" y="217"/>
                  </a:lnTo>
                  <a:lnTo>
                    <a:pt x="445" y="179"/>
                  </a:lnTo>
                  <a:lnTo>
                    <a:pt x="484" y="139"/>
                  </a:lnTo>
                  <a:lnTo>
                    <a:pt x="484" y="139"/>
                  </a:lnTo>
                  <a:lnTo>
                    <a:pt x="522" y="101"/>
                  </a:lnTo>
                  <a:lnTo>
                    <a:pt x="562" y="64"/>
                  </a:lnTo>
                  <a:lnTo>
                    <a:pt x="562" y="64"/>
                  </a:lnTo>
                  <a:lnTo>
                    <a:pt x="580" y="48"/>
                  </a:lnTo>
                  <a:lnTo>
                    <a:pt x="599" y="33"/>
                  </a:lnTo>
                  <a:lnTo>
                    <a:pt x="599" y="33"/>
                  </a:lnTo>
                  <a:lnTo>
                    <a:pt x="609" y="26"/>
                  </a:lnTo>
                  <a:lnTo>
                    <a:pt x="618" y="21"/>
                  </a:lnTo>
                  <a:lnTo>
                    <a:pt x="628" y="16"/>
                  </a:lnTo>
                  <a:lnTo>
                    <a:pt x="637" y="10"/>
                  </a:lnTo>
                  <a:lnTo>
                    <a:pt x="637" y="10"/>
                  </a:lnTo>
                  <a:lnTo>
                    <a:pt x="639" y="9"/>
                  </a:lnTo>
                  <a:lnTo>
                    <a:pt x="640" y="7"/>
                  </a:lnTo>
                  <a:lnTo>
                    <a:pt x="639" y="3"/>
                  </a:lnTo>
                  <a:lnTo>
                    <a:pt x="637" y="1"/>
                  </a:lnTo>
                  <a:lnTo>
                    <a:pt x="636" y="0"/>
                  </a:lnTo>
                  <a:lnTo>
                    <a:pt x="633" y="0"/>
                  </a:lnTo>
                  <a:lnTo>
                    <a:pt x="632" y="0"/>
                  </a:lnTo>
                  <a:lnTo>
                    <a:pt x="63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9" name="Freeform 941"/>
            <p:cNvSpPr>
              <a:spLocks/>
            </p:cNvSpPr>
            <p:nvPr/>
          </p:nvSpPr>
          <p:spPr bwMode="auto">
            <a:xfrm>
              <a:off x="6415088" y="3216276"/>
              <a:ext cx="255588" cy="260350"/>
            </a:xfrm>
            <a:custGeom>
              <a:avLst/>
              <a:gdLst/>
              <a:ahLst/>
              <a:cxnLst>
                <a:cxn ang="0">
                  <a:pos x="634" y="4"/>
                </a:cxn>
                <a:cxn ang="0">
                  <a:pos x="604" y="25"/>
                </a:cxn>
                <a:cxn ang="0">
                  <a:pos x="582" y="45"/>
                </a:cxn>
                <a:cxn ang="0">
                  <a:pos x="560" y="64"/>
                </a:cxn>
                <a:cxn ang="0">
                  <a:pos x="493" y="124"/>
                </a:cxn>
                <a:cxn ang="0">
                  <a:pos x="471" y="145"/>
                </a:cxn>
                <a:cxn ang="0">
                  <a:pos x="388" y="226"/>
                </a:cxn>
                <a:cxn ang="0">
                  <a:pos x="306" y="309"/>
                </a:cxn>
                <a:cxn ang="0">
                  <a:pos x="263" y="355"/>
                </a:cxn>
                <a:cxn ang="0">
                  <a:pos x="141" y="499"/>
                </a:cxn>
                <a:cxn ang="0">
                  <a:pos x="103" y="542"/>
                </a:cxn>
                <a:cxn ang="0">
                  <a:pos x="64" y="582"/>
                </a:cxn>
                <a:cxn ang="0">
                  <a:pos x="32" y="615"/>
                </a:cxn>
                <a:cxn ang="0">
                  <a:pos x="21" y="625"/>
                </a:cxn>
                <a:cxn ang="0">
                  <a:pos x="9" y="636"/>
                </a:cxn>
                <a:cxn ang="0">
                  <a:pos x="1" y="649"/>
                </a:cxn>
                <a:cxn ang="0">
                  <a:pos x="0" y="650"/>
                </a:cxn>
                <a:cxn ang="0">
                  <a:pos x="4" y="657"/>
                </a:cxn>
                <a:cxn ang="0">
                  <a:pos x="8" y="657"/>
                </a:cxn>
                <a:cxn ang="0">
                  <a:pos x="10" y="654"/>
                </a:cxn>
                <a:cxn ang="0">
                  <a:pos x="15" y="645"/>
                </a:cxn>
                <a:cxn ang="0">
                  <a:pos x="39" y="625"/>
                </a:cxn>
                <a:cxn ang="0">
                  <a:pos x="49" y="615"/>
                </a:cxn>
                <a:cxn ang="0">
                  <a:pos x="78" y="584"/>
                </a:cxn>
                <a:cxn ang="0">
                  <a:pos x="123" y="538"/>
                </a:cxn>
                <a:cxn ang="0">
                  <a:pos x="165" y="489"/>
                </a:cxn>
                <a:cxn ang="0">
                  <a:pos x="291" y="342"/>
                </a:cxn>
                <a:cxn ang="0">
                  <a:pos x="336" y="294"/>
                </a:cxn>
                <a:cxn ang="0">
                  <a:pos x="379" y="253"/>
                </a:cxn>
                <a:cxn ang="0">
                  <a:pos x="424" y="211"/>
                </a:cxn>
                <a:cxn ang="0">
                  <a:pos x="465" y="168"/>
                </a:cxn>
                <a:cxn ang="0">
                  <a:pos x="507" y="124"/>
                </a:cxn>
                <a:cxn ang="0">
                  <a:pos x="552" y="84"/>
                </a:cxn>
                <a:cxn ang="0">
                  <a:pos x="598" y="46"/>
                </a:cxn>
                <a:cxn ang="0">
                  <a:pos x="615" y="36"/>
                </a:cxn>
                <a:cxn ang="0">
                  <a:pos x="632" y="25"/>
                </a:cxn>
                <a:cxn ang="0">
                  <a:pos x="637" y="22"/>
                </a:cxn>
                <a:cxn ang="0">
                  <a:pos x="643" y="13"/>
                </a:cxn>
                <a:cxn ang="0">
                  <a:pos x="645" y="8"/>
                </a:cxn>
                <a:cxn ang="0">
                  <a:pos x="643" y="3"/>
                </a:cxn>
                <a:cxn ang="0">
                  <a:pos x="637" y="2"/>
                </a:cxn>
                <a:cxn ang="0">
                  <a:pos x="634" y="4"/>
                </a:cxn>
              </a:cxnLst>
              <a:rect l="0" t="0" r="r" b="b"/>
              <a:pathLst>
                <a:path w="645" h="657">
                  <a:moveTo>
                    <a:pt x="634" y="4"/>
                  </a:moveTo>
                  <a:lnTo>
                    <a:pt x="634" y="4"/>
                  </a:lnTo>
                  <a:lnTo>
                    <a:pt x="621" y="13"/>
                  </a:lnTo>
                  <a:lnTo>
                    <a:pt x="604" y="25"/>
                  </a:lnTo>
                  <a:lnTo>
                    <a:pt x="604" y="25"/>
                  </a:lnTo>
                  <a:lnTo>
                    <a:pt x="582" y="45"/>
                  </a:lnTo>
                  <a:lnTo>
                    <a:pt x="560" y="64"/>
                  </a:lnTo>
                  <a:lnTo>
                    <a:pt x="560" y="64"/>
                  </a:lnTo>
                  <a:lnTo>
                    <a:pt x="514" y="104"/>
                  </a:lnTo>
                  <a:lnTo>
                    <a:pt x="493" y="124"/>
                  </a:lnTo>
                  <a:lnTo>
                    <a:pt x="471" y="145"/>
                  </a:lnTo>
                  <a:lnTo>
                    <a:pt x="471" y="145"/>
                  </a:lnTo>
                  <a:lnTo>
                    <a:pt x="430" y="186"/>
                  </a:lnTo>
                  <a:lnTo>
                    <a:pt x="388" y="226"/>
                  </a:lnTo>
                  <a:lnTo>
                    <a:pt x="346" y="267"/>
                  </a:lnTo>
                  <a:lnTo>
                    <a:pt x="306" y="309"/>
                  </a:lnTo>
                  <a:lnTo>
                    <a:pt x="306" y="309"/>
                  </a:lnTo>
                  <a:lnTo>
                    <a:pt x="263" y="355"/>
                  </a:lnTo>
                  <a:lnTo>
                    <a:pt x="222" y="403"/>
                  </a:lnTo>
                  <a:lnTo>
                    <a:pt x="141" y="499"/>
                  </a:lnTo>
                  <a:lnTo>
                    <a:pt x="141" y="499"/>
                  </a:lnTo>
                  <a:lnTo>
                    <a:pt x="103" y="542"/>
                  </a:lnTo>
                  <a:lnTo>
                    <a:pt x="64" y="582"/>
                  </a:lnTo>
                  <a:lnTo>
                    <a:pt x="64" y="582"/>
                  </a:lnTo>
                  <a:lnTo>
                    <a:pt x="43" y="604"/>
                  </a:lnTo>
                  <a:lnTo>
                    <a:pt x="32" y="615"/>
                  </a:lnTo>
                  <a:lnTo>
                    <a:pt x="21" y="625"/>
                  </a:lnTo>
                  <a:lnTo>
                    <a:pt x="21" y="625"/>
                  </a:lnTo>
                  <a:lnTo>
                    <a:pt x="14" y="629"/>
                  </a:lnTo>
                  <a:lnTo>
                    <a:pt x="9" y="636"/>
                  </a:lnTo>
                  <a:lnTo>
                    <a:pt x="4" y="641"/>
                  </a:lnTo>
                  <a:lnTo>
                    <a:pt x="1" y="649"/>
                  </a:lnTo>
                  <a:lnTo>
                    <a:pt x="1" y="649"/>
                  </a:lnTo>
                  <a:lnTo>
                    <a:pt x="0" y="650"/>
                  </a:lnTo>
                  <a:lnTo>
                    <a:pt x="0" y="653"/>
                  </a:lnTo>
                  <a:lnTo>
                    <a:pt x="4" y="657"/>
                  </a:lnTo>
                  <a:lnTo>
                    <a:pt x="5" y="657"/>
                  </a:lnTo>
                  <a:lnTo>
                    <a:pt x="8" y="657"/>
                  </a:lnTo>
                  <a:lnTo>
                    <a:pt x="9" y="655"/>
                  </a:lnTo>
                  <a:lnTo>
                    <a:pt x="10" y="654"/>
                  </a:lnTo>
                  <a:lnTo>
                    <a:pt x="10" y="654"/>
                  </a:lnTo>
                  <a:lnTo>
                    <a:pt x="15" y="645"/>
                  </a:lnTo>
                  <a:lnTo>
                    <a:pt x="23" y="638"/>
                  </a:lnTo>
                  <a:lnTo>
                    <a:pt x="39" y="625"/>
                  </a:lnTo>
                  <a:lnTo>
                    <a:pt x="39" y="625"/>
                  </a:lnTo>
                  <a:lnTo>
                    <a:pt x="49" y="615"/>
                  </a:lnTo>
                  <a:lnTo>
                    <a:pt x="59" y="604"/>
                  </a:lnTo>
                  <a:lnTo>
                    <a:pt x="78" y="584"/>
                  </a:lnTo>
                  <a:lnTo>
                    <a:pt x="78" y="584"/>
                  </a:lnTo>
                  <a:lnTo>
                    <a:pt x="123" y="538"/>
                  </a:lnTo>
                  <a:lnTo>
                    <a:pt x="165" y="489"/>
                  </a:lnTo>
                  <a:lnTo>
                    <a:pt x="165" y="489"/>
                  </a:lnTo>
                  <a:lnTo>
                    <a:pt x="248" y="390"/>
                  </a:lnTo>
                  <a:lnTo>
                    <a:pt x="291" y="342"/>
                  </a:lnTo>
                  <a:lnTo>
                    <a:pt x="336" y="294"/>
                  </a:lnTo>
                  <a:lnTo>
                    <a:pt x="336" y="294"/>
                  </a:lnTo>
                  <a:lnTo>
                    <a:pt x="358" y="274"/>
                  </a:lnTo>
                  <a:lnTo>
                    <a:pt x="379" y="253"/>
                  </a:lnTo>
                  <a:lnTo>
                    <a:pt x="401" y="232"/>
                  </a:lnTo>
                  <a:lnTo>
                    <a:pt x="424" y="211"/>
                  </a:lnTo>
                  <a:lnTo>
                    <a:pt x="424" y="211"/>
                  </a:lnTo>
                  <a:lnTo>
                    <a:pt x="465" y="168"/>
                  </a:lnTo>
                  <a:lnTo>
                    <a:pt x="507" y="124"/>
                  </a:lnTo>
                  <a:lnTo>
                    <a:pt x="507" y="124"/>
                  </a:lnTo>
                  <a:lnTo>
                    <a:pt x="529" y="104"/>
                  </a:lnTo>
                  <a:lnTo>
                    <a:pt x="552" y="84"/>
                  </a:lnTo>
                  <a:lnTo>
                    <a:pt x="598" y="46"/>
                  </a:lnTo>
                  <a:lnTo>
                    <a:pt x="598" y="46"/>
                  </a:lnTo>
                  <a:lnTo>
                    <a:pt x="605" y="39"/>
                  </a:lnTo>
                  <a:lnTo>
                    <a:pt x="615" y="36"/>
                  </a:lnTo>
                  <a:lnTo>
                    <a:pt x="624" y="30"/>
                  </a:lnTo>
                  <a:lnTo>
                    <a:pt x="632" y="25"/>
                  </a:lnTo>
                  <a:lnTo>
                    <a:pt x="632" y="25"/>
                  </a:lnTo>
                  <a:lnTo>
                    <a:pt x="637" y="22"/>
                  </a:lnTo>
                  <a:lnTo>
                    <a:pt x="641" y="19"/>
                  </a:lnTo>
                  <a:lnTo>
                    <a:pt x="643" y="13"/>
                  </a:lnTo>
                  <a:lnTo>
                    <a:pt x="645" y="8"/>
                  </a:lnTo>
                  <a:lnTo>
                    <a:pt x="645" y="8"/>
                  </a:lnTo>
                  <a:lnTo>
                    <a:pt x="645" y="5"/>
                  </a:lnTo>
                  <a:lnTo>
                    <a:pt x="643" y="3"/>
                  </a:lnTo>
                  <a:lnTo>
                    <a:pt x="641" y="0"/>
                  </a:lnTo>
                  <a:lnTo>
                    <a:pt x="637" y="2"/>
                  </a:lnTo>
                  <a:lnTo>
                    <a:pt x="634" y="3"/>
                  </a:lnTo>
                  <a:lnTo>
                    <a:pt x="634" y="4"/>
                  </a:lnTo>
                  <a:lnTo>
                    <a:pt x="634"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0" name="Freeform 942"/>
            <p:cNvSpPr>
              <a:spLocks/>
            </p:cNvSpPr>
            <p:nvPr/>
          </p:nvSpPr>
          <p:spPr bwMode="auto">
            <a:xfrm>
              <a:off x="6472238" y="3225801"/>
              <a:ext cx="234950" cy="250825"/>
            </a:xfrm>
            <a:custGeom>
              <a:avLst/>
              <a:gdLst/>
              <a:ahLst/>
              <a:cxnLst>
                <a:cxn ang="0">
                  <a:pos x="585" y="0"/>
                </a:cxn>
                <a:cxn ang="0">
                  <a:pos x="555" y="19"/>
                </a:cxn>
                <a:cxn ang="0">
                  <a:pos x="530" y="47"/>
                </a:cxn>
                <a:cxn ang="0">
                  <a:pos x="524" y="57"/>
                </a:cxn>
                <a:cxn ang="0">
                  <a:pos x="496" y="86"/>
                </a:cxn>
                <a:cxn ang="0">
                  <a:pos x="457" y="123"/>
                </a:cxn>
                <a:cxn ang="0">
                  <a:pos x="436" y="145"/>
                </a:cxn>
                <a:cxn ang="0">
                  <a:pos x="374" y="214"/>
                </a:cxn>
                <a:cxn ang="0">
                  <a:pos x="313" y="284"/>
                </a:cxn>
                <a:cxn ang="0">
                  <a:pos x="291" y="306"/>
                </a:cxn>
                <a:cxn ang="0">
                  <a:pos x="166" y="434"/>
                </a:cxn>
                <a:cxn ang="0">
                  <a:pos x="125" y="477"/>
                </a:cxn>
                <a:cxn ang="0">
                  <a:pos x="45" y="565"/>
                </a:cxn>
                <a:cxn ang="0">
                  <a:pos x="11" y="603"/>
                </a:cxn>
                <a:cxn ang="0">
                  <a:pos x="3" y="617"/>
                </a:cxn>
                <a:cxn ang="0">
                  <a:pos x="2" y="618"/>
                </a:cxn>
                <a:cxn ang="0">
                  <a:pos x="0" y="628"/>
                </a:cxn>
                <a:cxn ang="0">
                  <a:pos x="0" y="630"/>
                </a:cxn>
                <a:cxn ang="0">
                  <a:pos x="6" y="633"/>
                </a:cxn>
                <a:cxn ang="0">
                  <a:pos x="11" y="630"/>
                </a:cxn>
                <a:cxn ang="0">
                  <a:pos x="17" y="628"/>
                </a:cxn>
                <a:cxn ang="0">
                  <a:pos x="20" y="626"/>
                </a:cxn>
                <a:cxn ang="0">
                  <a:pos x="23" y="621"/>
                </a:cxn>
                <a:cxn ang="0">
                  <a:pos x="20" y="616"/>
                </a:cxn>
                <a:cxn ang="0">
                  <a:pos x="16" y="616"/>
                </a:cxn>
                <a:cxn ang="0">
                  <a:pos x="23" y="605"/>
                </a:cxn>
                <a:cxn ang="0">
                  <a:pos x="46" y="580"/>
                </a:cxn>
                <a:cxn ang="0">
                  <a:pos x="64" y="561"/>
                </a:cxn>
                <a:cxn ang="0">
                  <a:pos x="83" y="541"/>
                </a:cxn>
                <a:cxn ang="0">
                  <a:pos x="119" y="502"/>
                </a:cxn>
                <a:cxn ang="0">
                  <a:pos x="156" y="461"/>
                </a:cxn>
                <a:cxn ang="0">
                  <a:pos x="234" y="379"/>
                </a:cxn>
                <a:cxn ang="0">
                  <a:pos x="314" y="299"/>
                </a:cxn>
                <a:cxn ang="0">
                  <a:pos x="351" y="259"/>
                </a:cxn>
                <a:cxn ang="0">
                  <a:pos x="420" y="178"/>
                </a:cxn>
                <a:cxn ang="0">
                  <a:pos x="457" y="138"/>
                </a:cxn>
                <a:cxn ang="0">
                  <a:pos x="491" y="106"/>
                </a:cxn>
                <a:cxn ang="0">
                  <a:pos x="524" y="72"/>
                </a:cxn>
                <a:cxn ang="0">
                  <a:pos x="555" y="38"/>
                </a:cxn>
                <a:cxn ang="0">
                  <a:pos x="572" y="23"/>
                </a:cxn>
                <a:cxn ang="0">
                  <a:pos x="592" y="10"/>
                </a:cxn>
                <a:cxn ang="0">
                  <a:pos x="593" y="9"/>
                </a:cxn>
                <a:cxn ang="0">
                  <a:pos x="593" y="2"/>
                </a:cxn>
                <a:cxn ang="0">
                  <a:pos x="588" y="0"/>
                </a:cxn>
                <a:cxn ang="0">
                  <a:pos x="585" y="0"/>
                </a:cxn>
              </a:cxnLst>
              <a:rect l="0" t="0" r="r" b="b"/>
              <a:pathLst>
                <a:path w="594" h="633">
                  <a:moveTo>
                    <a:pt x="585" y="0"/>
                  </a:moveTo>
                  <a:lnTo>
                    <a:pt x="585" y="0"/>
                  </a:lnTo>
                  <a:lnTo>
                    <a:pt x="569" y="9"/>
                  </a:lnTo>
                  <a:lnTo>
                    <a:pt x="555" y="19"/>
                  </a:lnTo>
                  <a:lnTo>
                    <a:pt x="542" y="32"/>
                  </a:lnTo>
                  <a:lnTo>
                    <a:pt x="530" y="47"/>
                  </a:lnTo>
                  <a:lnTo>
                    <a:pt x="530" y="47"/>
                  </a:lnTo>
                  <a:lnTo>
                    <a:pt x="524" y="57"/>
                  </a:lnTo>
                  <a:lnTo>
                    <a:pt x="514" y="68"/>
                  </a:lnTo>
                  <a:lnTo>
                    <a:pt x="496" y="86"/>
                  </a:lnTo>
                  <a:lnTo>
                    <a:pt x="476" y="104"/>
                  </a:lnTo>
                  <a:lnTo>
                    <a:pt x="457" y="123"/>
                  </a:lnTo>
                  <a:lnTo>
                    <a:pt x="457" y="123"/>
                  </a:lnTo>
                  <a:lnTo>
                    <a:pt x="436" y="145"/>
                  </a:lnTo>
                  <a:lnTo>
                    <a:pt x="415" y="167"/>
                  </a:lnTo>
                  <a:lnTo>
                    <a:pt x="374" y="214"/>
                  </a:lnTo>
                  <a:lnTo>
                    <a:pt x="334" y="260"/>
                  </a:lnTo>
                  <a:lnTo>
                    <a:pt x="313" y="284"/>
                  </a:lnTo>
                  <a:lnTo>
                    <a:pt x="291" y="306"/>
                  </a:lnTo>
                  <a:lnTo>
                    <a:pt x="291" y="306"/>
                  </a:lnTo>
                  <a:lnTo>
                    <a:pt x="207" y="391"/>
                  </a:lnTo>
                  <a:lnTo>
                    <a:pt x="166" y="434"/>
                  </a:lnTo>
                  <a:lnTo>
                    <a:pt x="125" y="477"/>
                  </a:lnTo>
                  <a:lnTo>
                    <a:pt x="125" y="477"/>
                  </a:lnTo>
                  <a:lnTo>
                    <a:pt x="45" y="565"/>
                  </a:lnTo>
                  <a:lnTo>
                    <a:pt x="45" y="565"/>
                  </a:lnTo>
                  <a:lnTo>
                    <a:pt x="21" y="588"/>
                  </a:lnTo>
                  <a:lnTo>
                    <a:pt x="11" y="603"/>
                  </a:lnTo>
                  <a:lnTo>
                    <a:pt x="7" y="609"/>
                  </a:lnTo>
                  <a:lnTo>
                    <a:pt x="3" y="617"/>
                  </a:lnTo>
                  <a:lnTo>
                    <a:pt x="3" y="617"/>
                  </a:lnTo>
                  <a:lnTo>
                    <a:pt x="2" y="618"/>
                  </a:lnTo>
                  <a:lnTo>
                    <a:pt x="0" y="621"/>
                  </a:lnTo>
                  <a:lnTo>
                    <a:pt x="0" y="628"/>
                  </a:lnTo>
                  <a:lnTo>
                    <a:pt x="0" y="628"/>
                  </a:lnTo>
                  <a:lnTo>
                    <a:pt x="0" y="630"/>
                  </a:lnTo>
                  <a:lnTo>
                    <a:pt x="2" y="631"/>
                  </a:lnTo>
                  <a:lnTo>
                    <a:pt x="6" y="633"/>
                  </a:lnTo>
                  <a:lnTo>
                    <a:pt x="9" y="631"/>
                  </a:lnTo>
                  <a:lnTo>
                    <a:pt x="11" y="630"/>
                  </a:lnTo>
                  <a:lnTo>
                    <a:pt x="12" y="628"/>
                  </a:lnTo>
                  <a:lnTo>
                    <a:pt x="17" y="628"/>
                  </a:lnTo>
                  <a:lnTo>
                    <a:pt x="17" y="628"/>
                  </a:lnTo>
                  <a:lnTo>
                    <a:pt x="20" y="626"/>
                  </a:lnTo>
                  <a:lnTo>
                    <a:pt x="21" y="625"/>
                  </a:lnTo>
                  <a:lnTo>
                    <a:pt x="23" y="621"/>
                  </a:lnTo>
                  <a:lnTo>
                    <a:pt x="21" y="617"/>
                  </a:lnTo>
                  <a:lnTo>
                    <a:pt x="20" y="616"/>
                  </a:lnTo>
                  <a:lnTo>
                    <a:pt x="17" y="616"/>
                  </a:lnTo>
                  <a:lnTo>
                    <a:pt x="16" y="616"/>
                  </a:lnTo>
                  <a:lnTo>
                    <a:pt x="16" y="616"/>
                  </a:lnTo>
                  <a:lnTo>
                    <a:pt x="23" y="605"/>
                  </a:lnTo>
                  <a:lnTo>
                    <a:pt x="30" y="596"/>
                  </a:lnTo>
                  <a:lnTo>
                    <a:pt x="46" y="580"/>
                  </a:lnTo>
                  <a:lnTo>
                    <a:pt x="46" y="580"/>
                  </a:lnTo>
                  <a:lnTo>
                    <a:pt x="64" y="561"/>
                  </a:lnTo>
                  <a:lnTo>
                    <a:pt x="83" y="541"/>
                  </a:lnTo>
                  <a:lnTo>
                    <a:pt x="83" y="541"/>
                  </a:lnTo>
                  <a:lnTo>
                    <a:pt x="101" y="522"/>
                  </a:lnTo>
                  <a:lnTo>
                    <a:pt x="119" y="502"/>
                  </a:lnTo>
                  <a:lnTo>
                    <a:pt x="156" y="461"/>
                  </a:lnTo>
                  <a:lnTo>
                    <a:pt x="156" y="461"/>
                  </a:lnTo>
                  <a:lnTo>
                    <a:pt x="194" y="420"/>
                  </a:lnTo>
                  <a:lnTo>
                    <a:pt x="234" y="379"/>
                  </a:lnTo>
                  <a:lnTo>
                    <a:pt x="314" y="299"/>
                  </a:lnTo>
                  <a:lnTo>
                    <a:pt x="314" y="299"/>
                  </a:lnTo>
                  <a:lnTo>
                    <a:pt x="333" y="280"/>
                  </a:lnTo>
                  <a:lnTo>
                    <a:pt x="351" y="259"/>
                  </a:lnTo>
                  <a:lnTo>
                    <a:pt x="385" y="218"/>
                  </a:lnTo>
                  <a:lnTo>
                    <a:pt x="420" y="178"/>
                  </a:lnTo>
                  <a:lnTo>
                    <a:pt x="439" y="158"/>
                  </a:lnTo>
                  <a:lnTo>
                    <a:pt x="457" y="138"/>
                  </a:lnTo>
                  <a:lnTo>
                    <a:pt x="457" y="138"/>
                  </a:lnTo>
                  <a:lnTo>
                    <a:pt x="491" y="106"/>
                  </a:lnTo>
                  <a:lnTo>
                    <a:pt x="524" y="72"/>
                  </a:lnTo>
                  <a:lnTo>
                    <a:pt x="524" y="72"/>
                  </a:lnTo>
                  <a:lnTo>
                    <a:pt x="539" y="55"/>
                  </a:lnTo>
                  <a:lnTo>
                    <a:pt x="555" y="38"/>
                  </a:lnTo>
                  <a:lnTo>
                    <a:pt x="563" y="30"/>
                  </a:lnTo>
                  <a:lnTo>
                    <a:pt x="572" y="23"/>
                  </a:lnTo>
                  <a:lnTo>
                    <a:pt x="581" y="15"/>
                  </a:lnTo>
                  <a:lnTo>
                    <a:pt x="592" y="10"/>
                  </a:lnTo>
                  <a:lnTo>
                    <a:pt x="592" y="10"/>
                  </a:lnTo>
                  <a:lnTo>
                    <a:pt x="593" y="9"/>
                  </a:lnTo>
                  <a:lnTo>
                    <a:pt x="594" y="6"/>
                  </a:lnTo>
                  <a:lnTo>
                    <a:pt x="593" y="2"/>
                  </a:lnTo>
                  <a:lnTo>
                    <a:pt x="590" y="0"/>
                  </a:lnTo>
                  <a:lnTo>
                    <a:pt x="588" y="0"/>
                  </a:lnTo>
                  <a:lnTo>
                    <a:pt x="585" y="0"/>
                  </a:lnTo>
                  <a:lnTo>
                    <a:pt x="58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1" name="Freeform 943"/>
            <p:cNvSpPr>
              <a:spLocks/>
            </p:cNvSpPr>
            <p:nvPr/>
          </p:nvSpPr>
          <p:spPr bwMode="auto">
            <a:xfrm>
              <a:off x="6510338" y="3216276"/>
              <a:ext cx="269875" cy="266700"/>
            </a:xfrm>
            <a:custGeom>
              <a:avLst/>
              <a:gdLst/>
              <a:ahLst/>
              <a:cxnLst>
                <a:cxn ang="0">
                  <a:pos x="671" y="2"/>
                </a:cxn>
                <a:cxn ang="0">
                  <a:pos x="655" y="12"/>
                </a:cxn>
                <a:cxn ang="0">
                  <a:pos x="641" y="25"/>
                </a:cxn>
                <a:cxn ang="0">
                  <a:pos x="620" y="41"/>
                </a:cxn>
                <a:cxn ang="0">
                  <a:pos x="614" y="46"/>
                </a:cxn>
                <a:cxn ang="0">
                  <a:pos x="602" y="58"/>
                </a:cxn>
                <a:cxn ang="0">
                  <a:pos x="595" y="63"/>
                </a:cxn>
                <a:cxn ang="0">
                  <a:pos x="577" y="77"/>
                </a:cxn>
                <a:cxn ang="0">
                  <a:pos x="560" y="94"/>
                </a:cxn>
                <a:cxn ang="0">
                  <a:pos x="532" y="119"/>
                </a:cxn>
                <a:cxn ang="0">
                  <a:pos x="508" y="145"/>
                </a:cxn>
                <a:cxn ang="0">
                  <a:pos x="463" y="191"/>
                </a:cxn>
                <a:cxn ang="0">
                  <a:pos x="370" y="280"/>
                </a:cxn>
                <a:cxn ang="0">
                  <a:pos x="326" y="326"/>
                </a:cxn>
                <a:cxn ang="0">
                  <a:pos x="304" y="351"/>
                </a:cxn>
                <a:cxn ang="0">
                  <a:pos x="241" y="428"/>
                </a:cxn>
                <a:cxn ang="0">
                  <a:pos x="175" y="502"/>
                </a:cxn>
                <a:cxn ang="0">
                  <a:pos x="152" y="526"/>
                </a:cxn>
                <a:cxn ang="0">
                  <a:pos x="101" y="572"/>
                </a:cxn>
                <a:cxn ang="0">
                  <a:pos x="45" y="612"/>
                </a:cxn>
                <a:cxn ang="0">
                  <a:pos x="29" y="623"/>
                </a:cxn>
                <a:cxn ang="0">
                  <a:pos x="13" y="635"/>
                </a:cxn>
                <a:cxn ang="0">
                  <a:pos x="3" y="649"/>
                </a:cxn>
                <a:cxn ang="0">
                  <a:pos x="0" y="669"/>
                </a:cxn>
                <a:cxn ang="0">
                  <a:pos x="1" y="671"/>
                </a:cxn>
                <a:cxn ang="0">
                  <a:pos x="7" y="674"/>
                </a:cxn>
                <a:cxn ang="0">
                  <a:pos x="11" y="672"/>
                </a:cxn>
                <a:cxn ang="0">
                  <a:pos x="12" y="669"/>
                </a:cxn>
                <a:cxn ang="0">
                  <a:pos x="12" y="659"/>
                </a:cxn>
                <a:cxn ang="0">
                  <a:pos x="18" y="646"/>
                </a:cxn>
                <a:cxn ang="0">
                  <a:pos x="37" y="631"/>
                </a:cxn>
                <a:cxn ang="0">
                  <a:pos x="51" y="623"/>
                </a:cxn>
                <a:cxn ang="0">
                  <a:pos x="90" y="593"/>
                </a:cxn>
                <a:cxn ang="0">
                  <a:pos x="114" y="573"/>
                </a:cxn>
                <a:cxn ang="0">
                  <a:pos x="160" y="534"/>
                </a:cxn>
                <a:cxn ang="0">
                  <a:pos x="182" y="513"/>
                </a:cxn>
                <a:cxn ang="0">
                  <a:pos x="222" y="467"/>
                </a:cxn>
                <a:cxn ang="0">
                  <a:pos x="301" y="373"/>
                </a:cxn>
                <a:cxn ang="0">
                  <a:pos x="342" y="326"/>
                </a:cxn>
                <a:cxn ang="0">
                  <a:pos x="382" y="287"/>
                </a:cxn>
                <a:cxn ang="0">
                  <a:pos x="423" y="247"/>
                </a:cxn>
                <a:cxn ang="0">
                  <a:pos x="466" y="204"/>
                </a:cxn>
                <a:cxn ang="0">
                  <a:pos x="509" y="161"/>
                </a:cxn>
                <a:cxn ang="0">
                  <a:pos x="577" y="93"/>
                </a:cxn>
                <a:cxn ang="0">
                  <a:pos x="602" y="72"/>
                </a:cxn>
                <a:cxn ang="0">
                  <a:pos x="638" y="41"/>
                </a:cxn>
                <a:cxn ang="0">
                  <a:pos x="667" y="17"/>
                </a:cxn>
                <a:cxn ang="0">
                  <a:pos x="676" y="11"/>
                </a:cxn>
                <a:cxn ang="0">
                  <a:pos x="680" y="8"/>
                </a:cxn>
                <a:cxn ang="0">
                  <a:pos x="676" y="0"/>
                </a:cxn>
                <a:cxn ang="0">
                  <a:pos x="671" y="2"/>
                </a:cxn>
              </a:cxnLst>
              <a:rect l="0" t="0" r="r" b="b"/>
              <a:pathLst>
                <a:path w="680" h="674">
                  <a:moveTo>
                    <a:pt x="671" y="2"/>
                  </a:moveTo>
                  <a:lnTo>
                    <a:pt x="671" y="2"/>
                  </a:lnTo>
                  <a:lnTo>
                    <a:pt x="663" y="7"/>
                  </a:lnTo>
                  <a:lnTo>
                    <a:pt x="655" y="12"/>
                  </a:lnTo>
                  <a:lnTo>
                    <a:pt x="641" y="25"/>
                  </a:lnTo>
                  <a:lnTo>
                    <a:pt x="641" y="25"/>
                  </a:lnTo>
                  <a:lnTo>
                    <a:pt x="631" y="33"/>
                  </a:lnTo>
                  <a:lnTo>
                    <a:pt x="620" y="41"/>
                  </a:lnTo>
                  <a:lnTo>
                    <a:pt x="620" y="41"/>
                  </a:lnTo>
                  <a:lnTo>
                    <a:pt x="614" y="46"/>
                  </a:lnTo>
                  <a:lnTo>
                    <a:pt x="608" y="53"/>
                  </a:lnTo>
                  <a:lnTo>
                    <a:pt x="602" y="58"/>
                  </a:lnTo>
                  <a:lnTo>
                    <a:pt x="595" y="63"/>
                  </a:lnTo>
                  <a:lnTo>
                    <a:pt x="595" y="63"/>
                  </a:lnTo>
                  <a:lnTo>
                    <a:pt x="586" y="70"/>
                  </a:lnTo>
                  <a:lnTo>
                    <a:pt x="577" y="77"/>
                  </a:lnTo>
                  <a:lnTo>
                    <a:pt x="560" y="94"/>
                  </a:lnTo>
                  <a:lnTo>
                    <a:pt x="560" y="94"/>
                  </a:lnTo>
                  <a:lnTo>
                    <a:pt x="546" y="106"/>
                  </a:lnTo>
                  <a:lnTo>
                    <a:pt x="532" y="119"/>
                  </a:lnTo>
                  <a:lnTo>
                    <a:pt x="508" y="145"/>
                  </a:lnTo>
                  <a:lnTo>
                    <a:pt x="508" y="145"/>
                  </a:lnTo>
                  <a:lnTo>
                    <a:pt x="485" y="169"/>
                  </a:lnTo>
                  <a:lnTo>
                    <a:pt x="463" y="191"/>
                  </a:lnTo>
                  <a:lnTo>
                    <a:pt x="416" y="236"/>
                  </a:lnTo>
                  <a:lnTo>
                    <a:pt x="370" y="280"/>
                  </a:lnTo>
                  <a:lnTo>
                    <a:pt x="348" y="302"/>
                  </a:lnTo>
                  <a:lnTo>
                    <a:pt x="326" y="326"/>
                  </a:lnTo>
                  <a:lnTo>
                    <a:pt x="326" y="326"/>
                  </a:lnTo>
                  <a:lnTo>
                    <a:pt x="304" y="351"/>
                  </a:lnTo>
                  <a:lnTo>
                    <a:pt x="283" y="376"/>
                  </a:lnTo>
                  <a:lnTo>
                    <a:pt x="241" y="428"/>
                  </a:lnTo>
                  <a:lnTo>
                    <a:pt x="198" y="478"/>
                  </a:lnTo>
                  <a:lnTo>
                    <a:pt x="175" y="502"/>
                  </a:lnTo>
                  <a:lnTo>
                    <a:pt x="152" y="526"/>
                  </a:lnTo>
                  <a:lnTo>
                    <a:pt x="152" y="526"/>
                  </a:lnTo>
                  <a:lnTo>
                    <a:pt x="127" y="550"/>
                  </a:lnTo>
                  <a:lnTo>
                    <a:pt x="101" y="572"/>
                  </a:lnTo>
                  <a:lnTo>
                    <a:pt x="73" y="593"/>
                  </a:lnTo>
                  <a:lnTo>
                    <a:pt x="45" y="612"/>
                  </a:lnTo>
                  <a:lnTo>
                    <a:pt x="45" y="612"/>
                  </a:lnTo>
                  <a:lnTo>
                    <a:pt x="29" y="623"/>
                  </a:lnTo>
                  <a:lnTo>
                    <a:pt x="21" y="629"/>
                  </a:lnTo>
                  <a:lnTo>
                    <a:pt x="13" y="635"/>
                  </a:lnTo>
                  <a:lnTo>
                    <a:pt x="8" y="641"/>
                  </a:lnTo>
                  <a:lnTo>
                    <a:pt x="3" y="649"/>
                  </a:lnTo>
                  <a:lnTo>
                    <a:pt x="0" y="658"/>
                  </a:lnTo>
                  <a:lnTo>
                    <a:pt x="0" y="669"/>
                  </a:lnTo>
                  <a:lnTo>
                    <a:pt x="0" y="669"/>
                  </a:lnTo>
                  <a:lnTo>
                    <a:pt x="1" y="671"/>
                  </a:lnTo>
                  <a:lnTo>
                    <a:pt x="3" y="672"/>
                  </a:lnTo>
                  <a:lnTo>
                    <a:pt x="7" y="674"/>
                  </a:lnTo>
                  <a:lnTo>
                    <a:pt x="9" y="674"/>
                  </a:lnTo>
                  <a:lnTo>
                    <a:pt x="11" y="672"/>
                  </a:lnTo>
                  <a:lnTo>
                    <a:pt x="12" y="671"/>
                  </a:lnTo>
                  <a:lnTo>
                    <a:pt x="12" y="669"/>
                  </a:lnTo>
                  <a:lnTo>
                    <a:pt x="12" y="669"/>
                  </a:lnTo>
                  <a:lnTo>
                    <a:pt x="12" y="659"/>
                  </a:lnTo>
                  <a:lnTo>
                    <a:pt x="14" y="653"/>
                  </a:lnTo>
                  <a:lnTo>
                    <a:pt x="18" y="646"/>
                  </a:lnTo>
                  <a:lnTo>
                    <a:pt x="24" y="641"/>
                  </a:lnTo>
                  <a:lnTo>
                    <a:pt x="37" y="631"/>
                  </a:lnTo>
                  <a:lnTo>
                    <a:pt x="51" y="623"/>
                  </a:lnTo>
                  <a:lnTo>
                    <a:pt x="51" y="623"/>
                  </a:lnTo>
                  <a:lnTo>
                    <a:pt x="71" y="608"/>
                  </a:lnTo>
                  <a:lnTo>
                    <a:pt x="90" y="593"/>
                  </a:lnTo>
                  <a:lnTo>
                    <a:pt x="90" y="593"/>
                  </a:lnTo>
                  <a:lnTo>
                    <a:pt x="114" y="573"/>
                  </a:lnTo>
                  <a:lnTo>
                    <a:pt x="137" y="553"/>
                  </a:lnTo>
                  <a:lnTo>
                    <a:pt x="160" y="534"/>
                  </a:lnTo>
                  <a:lnTo>
                    <a:pt x="182" y="513"/>
                  </a:lnTo>
                  <a:lnTo>
                    <a:pt x="182" y="513"/>
                  </a:lnTo>
                  <a:lnTo>
                    <a:pt x="203" y="491"/>
                  </a:lnTo>
                  <a:lnTo>
                    <a:pt x="222" y="467"/>
                  </a:lnTo>
                  <a:lnTo>
                    <a:pt x="262" y="420"/>
                  </a:lnTo>
                  <a:lnTo>
                    <a:pt x="301" y="373"/>
                  </a:lnTo>
                  <a:lnTo>
                    <a:pt x="342" y="326"/>
                  </a:lnTo>
                  <a:lnTo>
                    <a:pt x="342" y="326"/>
                  </a:lnTo>
                  <a:lnTo>
                    <a:pt x="361" y="306"/>
                  </a:lnTo>
                  <a:lnTo>
                    <a:pt x="382" y="287"/>
                  </a:lnTo>
                  <a:lnTo>
                    <a:pt x="403" y="267"/>
                  </a:lnTo>
                  <a:lnTo>
                    <a:pt x="423" y="247"/>
                  </a:lnTo>
                  <a:lnTo>
                    <a:pt x="423" y="247"/>
                  </a:lnTo>
                  <a:lnTo>
                    <a:pt x="466" y="204"/>
                  </a:lnTo>
                  <a:lnTo>
                    <a:pt x="509" y="161"/>
                  </a:lnTo>
                  <a:lnTo>
                    <a:pt x="509" y="161"/>
                  </a:lnTo>
                  <a:lnTo>
                    <a:pt x="553" y="115"/>
                  </a:lnTo>
                  <a:lnTo>
                    <a:pt x="577" y="93"/>
                  </a:lnTo>
                  <a:lnTo>
                    <a:pt x="602" y="72"/>
                  </a:lnTo>
                  <a:lnTo>
                    <a:pt x="602" y="72"/>
                  </a:lnTo>
                  <a:lnTo>
                    <a:pt x="620" y="56"/>
                  </a:lnTo>
                  <a:lnTo>
                    <a:pt x="638" y="41"/>
                  </a:lnTo>
                  <a:lnTo>
                    <a:pt x="657" y="25"/>
                  </a:lnTo>
                  <a:lnTo>
                    <a:pt x="667" y="17"/>
                  </a:lnTo>
                  <a:lnTo>
                    <a:pt x="676" y="11"/>
                  </a:lnTo>
                  <a:lnTo>
                    <a:pt x="676" y="11"/>
                  </a:lnTo>
                  <a:lnTo>
                    <a:pt x="679" y="9"/>
                  </a:lnTo>
                  <a:lnTo>
                    <a:pt x="680" y="8"/>
                  </a:lnTo>
                  <a:lnTo>
                    <a:pt x="679" y="3"/>
                  </a:lnTo>
                  <a:lnTo>
                    <a:pt x="676" y="0"/>
                  </a:lnTo>
                  <a:lnTo>
                    <a:pt x="674" y="0"/>
                  </a:lnTo>
                  <a:lnTo>
                    <a:pt x="671" y="2"/>
                  </a:lnTo>
                  <a:lnTo>
                    <a:pt x="671"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2" name="Freeform 944"/>
            <p:cNvSpPr>
              <a:spLocks/>
            </p:cNvSpPr>
            <p:nvPr/>
          </p:nvSpPr>
          <p:spPr bwMode="auto">
            <a:xfrm>
              <a:off x="6559551" y="3438526"/>
              <a:ext cx="46038" cy="33338"/>
            </a:xfrm>
            <a:custGeom>
              <a:avLst/>
              <a:gdLst/>
              <a:ahLst/>
              <a:cxnLst>
                <a:cxn ang="0">
                  <a:pos x="103" y="1"/>
                </a:cxn>
                <a:cxn ang="0">
                  <a:pos x="103" y="1"/>
                </a:cxn>
                <a:cxn ang="0">
                  <a:pos x="52" y="44"/>
                </a:cxn>
                <a:cxn ang="0">
                  <a:pos x="52" y="44"/>
                </a:cxn>
                <a:cxn ang="0">
                  <a:pos x="42" y="52"/>
                </a:cxn>
                <a:cxn ang="0">
                  <a:pos x="29" y="61"/>
                </a:cxn>
                <a:cxn ang="0">
                  <a:pos x="16" y="69"/>
                </a:cxn>
                <a:cxn ang="0">
                  <a:pos x="9" y="72"/>
                </a:cxn>
                <a:cxn ang="0">
                  <a:pos x="3" y="75"/>
                </a:cxn>
                <a:cxn ang="0">
                  <a:pos x="3" y="75"/>
                </a:cxn>
                <a:cxn ang="0">
                  <a:pos x="1" y="76"/>
                </a:cxn>
                <a:cxn ang="0">
                  <a:pos x="0" y="77"/>
                </a:cxn>
                <a:cxn ang="0">
                  <a:pos x="0" y="81"/>
                </a:cxn>
                <a:cxn ang="0">
                  <a:pos x="1" y="85"/>
                </a:cxn>
                <a:cxn ang="0">
                  <a:pos x="4" y="85"/>
                </a:cxn>
                <a:cxn ang="0">
                  <a:pos x="7" y="85"/>
                </a:cxn>
                <a:cxn ang="0">
                  <a:pos x="7" y="85"/>
                </a:cxn>
                <a:cxn ang="0">
                  <a:pos x="18" y="81"/>
                </a:cxn>
                <a:cxn ang="0">
                  <a:pos x="31" y="73"/>
                </a:cxn>
                <a:cxn ang="0">
                  <a:pos x="54" y="58"/>
                </a:cxn>
                <a:cxn ang="0">
                  <a:pos x="54" y="58"/>
                </a:cxn>
                <a:cxn ang="0">
                  <a:pos x="82" y="34"/>
                </a:cxn>
                <a:cxn ang="0">
                  <a:pos x="111" y="9"/>
                </a:cxn>
                <a:cxn ang="0">
                  <a:pos x="111" y="9"/>
                </a:cxn>
                <a:cxn ang="0">
                  <a:pos x="112" y="8"/>
                </a:cxn>
                <a:cxn ang="0">
                  <a:pos x="114" y="5"/>
                </a:cxn>
                <a:cxn ang="0">
                  <a:pos x="112" y="4"/>
                </a:cxn>
                <a:cxn ang="0">
                  <a:pos x="111" y="3"/>
                </a:cxn>
                <a:cxn ang="0">
                  <a:pos x="109" y="0"/>
                </a:cxn>
                <a:cxn ang="0">
                  <a:pos x="106" y="0"/>
                </a:cxn>
                <a:cxn ang="0">
                  <a:pos x="103" y="1"/>
                </a:cxn>
                <a:cxn ang="0">
                  <a:pos x="103" y="1"/>
                </a:cxn>
              </a:cxnLst>
              <a:rect l="0" t="0" r="r" b="b"/>
              <a:pathLst>
                <a:path w="114" h="85">
                  <a:moveTo>
                    <a:pt x="103" y="1"/>
                  </a:moveTo>
                  <a:lnTo>
                    <a:pt x="103" y="1"/>
                  </a:lnTo>
                  <a:lnTo>
                    <a:pt x="52" y="44"/>
                  </a:lnTo>
                  <a:lnTo>
                    <a:pt x="52" y="44"/>
                  </a:lnTo>
                  <a:lnTo>
                    <a:pt x="42" y="52"/>
                  </a:lnTo>
                  <a:lnTo>
                    <a:pt x="29" y="61"/>
                  </a:lnTo>
                  <a:lnTo>
                    <a:pt x="16" y="69"/>
                  </a:lnTo>
                  <a:lnTo>
                    <a:pt x="9" y="72"/>
                  </a:lnTo>
                  <a:lnTo>
                    <a:pt x="3" y="75"/>
                  </a:lnTo>
                  <a:lnTo>
                    <a:pt x="3" y="75"/>
                  </a:lnTo>
                  <a:lnTo>
                    <a:pt x="1" y="76"/>
                  </a:lnTo>
                  <a:lnTo>
                    <a:pt x="0" y="77"/>
                  </a:lnTo>
                  <a:lnTo>
                    <a:pt x="0" y="81"/>
                  </a:lnTo>
                  <a:lnTo>
                    <a:pt x="1" y="85"/>
                  </a:lnTo>
                  <a:lnTo>
                    <a:pt x="4" y="85"/>
                  </a:lnTo>
                  <a:lnTo>
                    <a:pt x="7" y="85"/>
                  </a:lnTo>
                  <a:lnTo>
                    <a:pt x="7" y="85"/>
                  </a:lnTo>
                  <a:lnTo>
                    <a:pt x="18" y="81"/>
                  </a:lnTo>
                  <a:lnTo>
                    <a:pt x="31" y="73"/>
                  </a:lnTo>
                  <a:lnTo>
                    <a:pt x="54" y="58"/>
                  </a:lnTo>
                  <a:lnTo>
                    <a:pt x="54" y="58"/>
                  </a:lnTo>
                  <a:lnTo>
                    <a:pt x="82" y="34"/>
                  </a:lnTo>
                  <a:lnTo>
                    <a:pt x="111" y="9"/>
                  </a:lnTo>
                  <a:lnTo>
                    <a:pt x="111" y="9"/>
                  </a:lnTo>
                  <a:lnTo>
                    <a:pt x="112" y="8"/>
                  </a:lnTo>
                  <a:lnTo>
                    <a:pt x="114" y="5"/>
                  </a:lnTo>
                  <a:lnTo>
                    <a:pt x="112" y="4"/>
                  </a:lnTo>
                  <a:lnTo>
                    <a:pt x="111" y="3"/>
                  </a:lnTo>
                  <a:lnTo>
                    <a:pt x="109" y="0"/>
                  </a:lnTo>
                  <a:lnTo>
                    <a:pt x="106" y="0"/>
                  </a:lnTo>
                  <a:lnTo>
                    <a:pt x="103" y="1"/>
                  </a:lnTo>
                  <a:lnTo>
                    <a:pt x="103"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3" name="Freeform 945"/>
            <p:cNvSpPr>
              <a:spLocks/>
            </p:cNvSpPr>
            <p:nvPr/>
          </p:nvSpPr>
          <p:spPr bwMode="auto">
            <a:xfrm>
              <a:off x="6642101" y="3209926"/>
              <a:ext cx="209550" cy="212725"/>
            </a:xfrm>
            <a:custGeom>
              <a:avLst/>
              <a:gdLst/>
              <a:ahLst/>
              <a:cxnLst>
                <a:cxn ang="0">
                  <a:pos x="522" y="2"/>
                </a:cxn>
                <a:cxn ang="0">
                  <a:pos x="512" y="9"/>
                </a:cxn>
                <a:cxn ang="0">
                  <a:pos x="488" y="19"/>
                </a:cxn>
                <a:cxn ang="0">
                  <a:pos x="477" y="24"/>
                </a:cxn>
                <a:cxn ang="0">
                  <a:pos x="460" y="37"/>
                </a:cxn>
                <a:cxn ang="0">
                  <a:pos x="446" y="50"/>
                </a:cxn>
                <a:cxn ang="0">
                  <a:pos x="406" y="88"/>
                </a:cxn>
                <a:cxn ang="0">
                  <a:pos x="365" y="126"/>
                </a:cxn>
                <a:cxn ang="0">
                  <a:pos x="297" y="192"/>
                </a:cxn>
                <a:cxn ang="0">
                  <a:pos x="285" y="208"/>
                </a:cxn>
                <a:cxn ang="0">
                  <a:pos x="275" y="219"/>
                </a:cxn>
                <a:cxn ang="0">
                  <a:pos x="271" y="221"/>
                </a:cxn>
                <a:cxn ang="0">
                  <a:pos x="255" y="230"/>
                </a:cxn>
                <a:cxn ang="0">
                  <a:pos x="242" y="242"/>
                </a:cxn>
                <a:cxn ang="0">
                  <a:pos x="165" y="314"/>
                </a:cxn>
                <a:cxn ang="0">
                  <a:pos x="128" y="353"/>
                </a:cxn>
                <a:cxn ang="0">
                  <a:pos x="96" y="395"/>
                </a:cxn>
                <a:cxn ang="0">
                  <a:pos x="80" y="416"/>
                </a:cxn>
                <a:cxn ang="0">
                  <a:pos x="28" y="475"/>
                </a:cxn>
                <a:cxn ang="0">
                  <a:pos x="17" y="487"/>
                </a:cxn>
                <a:cxn ang="0">
                  <a:pos x="3" y="516"/>
                </a:cxn>
                <a:cxn ang="0">
                  <a:pos x="0" y="531"/>
                </a:cxn>
                <a:cxn ang="0">
                  <a:pos x="1" y="534"/>
                </a:cxn>
                <a:cxn ang="0">
                  <a:pos x="4" y="536"/>
                </a:cxn>
                <a:cxn ang="0">
                  <a:pos x="11" y="535"/>
                </a:cxn>
                <a:cxn ang="0">
                  <a:pos x="12" y="531"/>
                </a:cxn>
                <a:cxn ang="0">
                  <a:pos x="13" y="521"/>
                </a:cxn>
                <a:cxn ang="0">
                  <a:pos x="22" y="501"/>
                </a:cxn>
                <a:cxn ang="0">
                  <a:pos x="35" y="484"/>
                </a:cxn>
                <a:cxn ang="0">
                  <a:pos x="58" y="461"/>
                </a:cxn>
                <a:cxn ang="0">
                  <a:pos x="72" y="445"/>
                </a:cxn>
                <a:cxn ang="0">
                  <a:pos x="111" y="393"/>
                </a:cxn>
                <a:cxn ang="0">
                  <a:pos x="130" y="370"/>
                </a:cxn>
                <a:cxn ang="0">
                  <a:pos x="167" y="327"/>
                </a:cxn>
                <a:cxn ang="0">
                  <a:pos x="190" y="308"/>
                </a:cxn>
                <a:cxn ang="0">
                  <a:pos x="228" y="270"/>
                </a:cxn>
                <a:cxn ang="0">
                  <a:pos x="268" y="236"/>
                </a:cxn>
                <a:cxn ang="0">
                  <a:pos x="276" y="232"/>
                </a:cxn>
                <a:cxn ang="0">
                  <a:pos x="285" y="226"/>
                </a:cxn>
                <a:cxn ang="0">
                  <a:pos x="301" y="207"/>
                </a:cxn>
                <a:cxn ang="0">
                  <a:pos x="318" y="189"/>
                </a:cxn>
                <a:cxn ang="0">
                  <a:pos x="389" y="121"/>
                </a:cxn>
                <a:cxn ang="0">
                  <a:pos x="424" y="85"/>
                </a:cxn>
                <a:cxn ang="0">
                  <a:pos x="462" y="51"/>
                </a:cxn>
                <a:cxn ang="0">
                  <a:pos x="477" y="39"/>
                </a:cxn>
                <a:cxn ang="0">
                  <a:pos x="513" y="21"/>
                </a:cxn>
                <a:cxn ang="0">
                  <a:pos x="530" y="11"/>
                </a:cxn>
                <a:cxn ang="0">
                  <a:pos x="531" y="8"/>
                </a:cxn>
                <a:cxn ang="0">
                  <a:pos x="531" y="4"/>
                </a:cxn>
                <a:cxn ang="0">
                  <a:pos x="526" y="0"/>
                </a:cxn>
                <a:cxn ang="0">
                  <a:pos x="522" y="2"/>
                </a:cxn>
              </a:cxnLst>
              <a:rect l="0" t="0" r="r" b="b"/>
              <a:pathLst>
                <a:path w="531" h="536">
                  <a:moveTo>
                    <a:pt x="522" y="2"/>
                  </a:moveTo>
                  <a:lnTo>
                    <a:pt x="522" y="2"/>
                  </a:lnTo>
                  <a:lnTo>
                    <a:pt x="517" y="5"/>
                  </a:lnTo>
                  <a:lnTo>
                    <a:pt x="512" y="9"/>
                  </a:lnTo>
                  <a:lnTo>
                    <a:pt x="500" y="15"/>
                  </a:lnTo>
                  <a:lnTo>
                    <a:pt x="488" y="19"/>
                  </a:lnTo>
                  <a:lnTo>
                    <a:pt x="477" y="24"/>
                  </a:lnTo>
                  <a:lnTo>
                    <a:pt x="477" y="24"/>
                  </a:lnTo>
                  <a:lnTo>
                    <a:pt x="468" y="29"/>
                  </a:lnTo>
                  <a:lnTo>
                    <a:pt x="460" y="37"/>
                  </a:lnTo>
                  <a:lnTo>
                    <a:pt x="446" y="50"/>
                  </a:lnTo>
                  <a:lnTo>
                    <a:pt x="446" y="50"/>
                  </a:lnTo>
                  <a:lnTo>
                    <a:pt x="425" y="68"/>
                  </a:lnTo>
                  <a:lnTo>
                    <a:pt x="406" y="88"/>
                  </a:lnTo>
                  <a:lnTo>
                    <a:pt x="365" y="126"/>
                  </a:lnTo>
                  <a:lnTo>
                    <a:pt x="365" y="126"/>
                  </a:lnTo>
                  <a:lnTo>
                    <a:pt x="331" y="160"/>
                  </a:lnTo>
                  <a:lnTo>
                    <a:pt x="297" y="192"/>
                  </a:lnTo>
                  <a:lnTo>
                    <a:pt x="297" y="192"/>
                  </a:lnTo>
                  <a:lnTo>
                    <a:pt x="285" y="208"/>
                  </a:lnTo>
                  <a:lnTo>
                    <a:pt x="279" y="216"/>
                  </a:lnTo>
                  <a:lnTo>
                    <a:pt x="275" y="219"/>
                  </a:lnTo>
                  <a:lnTo>
                    <a:pt x="271" y="221"/>
                  </a:lnTo>
                  <a:lnTo>
                    <a:pt x="271" y="221"/>
                  </a:lnTo>
                  <a:lnTo>
                    <a:pt x="263" y="225"/>
                  </a:lnTo>
                  <a:lnTo>
                    <a:pt x="255" y="230"/>
                  </a:lnTo>
                  <a:lnTo>
                    <a:pt x="242" y="242"/>
                  </a:lnTo>
                  <a:lnTo>
                    <a:pt x="242" y="242"/>
                  </a:lnTo>
                  <a:lnTo>
                    <a:pt x="165" y="314"/>
                  </a:lnTo>
                  <a:lnTo>
                    <a:pt x="165" y="314"/>
                  </a:lnTo>
                  <a:lnTo>
                    <a:pt x="145" y="334"/>
                  </a:lnTo>
                  <a:lnTo>
                    <a:pt x="128" y="353"/>
                  </a:lnTo>
                  <a:lnTo>
                    <a:pt x="111" y="374"/>
                  </a:lnTo>
                  <a:lnTo>
                    <a:pt x="96" y="395"/>
                  </a:lnTo>
                  <a:lnTo>
                    <a:pt x="96" y="395"/>
                  </a:lnTo>
                  <a:lnTo>
                    <a:pt x="80" y="416"/>
                  </a:lnTo>
                  <a:lnTo>
                    <a:pt x="63" y="436"/>
                  </a:lnTo>
                  <a:lnTo>
                    <a:pt x="28" y="475"/>
                  </a:lnTo>
                  <a:lnTo>
                    <a:pt x="28" y="475"/>
                  </a:lnTo>
                  <a:lnTo>
                    <a:pt x="17" y="487"/>
                  </a:lnTo>
                  <a:lnTo>
                    <a:pt x="9" y="500"/>
                  </a:lnTo>
                  <a:lnTo>
                    <a:pt x="3" y="516"/>
                  </a:lnTo>
                  <a:lnTo>
                    <a:pt x="1" y="523"/>
                  </a:lnTo>
                  <a:lnTo>
                    <a:pt x="0" y="531"/>
                  </a:lnTo>
                  <a:lnTo>
                    <a:pt x="0" y="531"/>
                  </a:lnTo>
                  <a:lnTo>
                    <a:pt x="1" y="534"/>
                  </a:lnTo>
                  <a:lnTo>
                    <a:pt x="3" y="535"/>
                  </a:lnTo>
                  <a:lnTo>
                    <a:pt x="4" y="536"/>
                  </a:lnTo>
                  <a:lnTo>
                    <a:pt x="5" y="536"/>
                  </a:lnTo>
                  <a:lnTo>
                    <a:pt x="11" y="535"/>
                  </a:lnTo>
                  <a:lnTo>
                    <a:pt x="12" y="534"/>
                  </a:lnTo>
                  <a:lnTo>
                    <a:pt x="12" y="531"/>
                  </a:lnTo>
                  <a:lnTo>
                    <a:pt x="12" y="531"/>
                  </a:lnTo>
                  <a:lnTo>
                    <a:pt x="13" y="521"/>
                  </a:lnTo>
                  <a:lnTo>
                    <a:pt x="17" y="510"/>
                  </a:lnTo>
                  <a:lnTo>
                    <a:pt x="22" y="501"/>
                  </a:lnTo>
                  <a:lnTo>
                    <a:pt x="28" y="492"/>
                  </a:lnTo>
                  <a:lnTo>
                    <a:pt x="35" y="484"/>
                  </a:lnTo>
                  <a:lnTo>
                    <a:pt x="42" y="476"/>
                  </a:lnTo>
                  <a:lnTo>
                    <a:pt x="58" y="461"/>
                  </a:lnTo>
                  <a:lnTo>
                    <a:pt x="58" y="461"/>
                  </a:lnTo>
                  <a:lnTo>
                    <a:pt x="72" y="445"/>
                  </a:lnTo>
                  <a:lnTo>
                    <a:pt x="86" y="428"/>
                  </a:lnTo>
                  <a:lnTo>
                    <a:pt x="111" y="393"/>
                  </a:lnTo>
                  <a:lnTo>
                    <a:pt x="111" y="393"/>
                  </a:lnTo>
                  <a:lnTo>
                    <a:pt x="130" y="370"/>
                  </a:lnTo>
                  <a:lnTo>
                    <a:pt x="148" y="348"/>
                  </a:lnTo>
                  <a:lnTo>
                    <a:pt x="167" y="327"/>
                  </a:lnTo>
                  <a:lnTo>
                    <a:pt x="190" y="308"/>
                  </a:lnTo>
                  <a:lnTo>
                    <a:pt x="190" y="308"/>
                  </a:lnTo>
                  <a:lnTo>
                    <a:pt x="208" y="289"/>
                  </a:lnTo>
                  <a:lnTo>
                    <a:pt x="228" y="270"/>
                  </a:lnTo>
                  <a:lnTo>
                    <a:pt x="247" y="251"/>
                  </a:lnTo>
                  <a:lnTo>
                    <a:pt x="268" y="236"/>
                  </a:lnTo>
                  <a:lnTo>
                    <a:pt x="268" y="236"/>
                  </a:lnTo>
                  <a:lnTo>
                    <a:pt x="276" y="232"/>
                  </a:lnTo>
                  <a:lnTo>
                    <a:pt x="281" y="229"/>
                  </a:lnTo>
                  <a:lnTo>
                    <a:pt x="285" y="226"/>
                  </a:lnTo>
                  <a:lnTo>
                    <a:pt x="285" y="226"/>
                  </a:lnTo>
                  <a:lnTo>
                    <a:pt x="301" y="207"/>
                  </a:lnTo>
                  <a:lnTo>
                    <a:pt x="318" y="189"/>
                  </a:lnTo>
                  <a:lnTo>
                    <a:pt x="318" y="189"/>
                  </a:lnTo>
                  <a:lnTo>
                    <a:pt x="353" y="155"/>
                  </a:lnTo>
                  <a:lnTo>
                    <a:pt x="389" y="121"/>
                  </a:lnTo>
                  <a:lnTo>
                    <a:pt x="389" y="121"/>
                  </a:lnTo>
                  <a:lnTo>
                    <a:pt x="424" y="85"/>
                  </a:lnTo>
                  <a:lnTo>
                    <a:pt x="462" y="51"/>
                  </a:lnTo>
                  <a:lnTo>
                    <a:pt x="462" y="51"/>
                  </a:lnTo>
                  <a:lnTo>
                    <a:pt x="470" y="45"/>
                  </a:lnTo>
                  <a:lnTo>
                    <a:pt x="477" y="39"/>
                  </a:lnTo>
                  <a:lnTo>
                    <a:pt x="496" y="30"/>
                  </a:lnTo>
                  <a:lnTo>
                    <a:pt x="513" y="21"/>
                  </a:lnTo>
                  <a:lnTo>
                    <a:pt x="522" y="16"/>
                  </a:lnTo>
                  <a:lnTo>
                    <a:pt x="530" y="11"/>
                  </a:lnTo>
                  <a:lnTo>
                    <a:pt x="530" y="11"/>
                  </a:lnTo>
                  <a:lnTo>
                    <a:pt x="531" y="8"/>
                  </a:lnTo>
                  <a:lnTo>
                    <a:pt x="531" y="7"/>
                  </a:lnTo>
                  <a:lnTo>
                    <a:pt x="531" y="4"/>
                  </a:lnTo>
                  <a:lnTo>
                    <a:pt x="530" y="3"/>
                  </a:lnTo>
                  <a:lnTo>
                    <a:pt x="526" y="0"/>
                  </a:lnTo>
                  <a:lnTo>
                    <a:pt x="525" y="0"/>
                  </a:lnTo>
                  <a:lnTo>
                    <a:pt x="522" y="2"/>
                  </a:lnTo>
                  <a:lnTo>
                    <a:pt x="522"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4" name="Freeform 946"/>
            <p:cNvSpPr>
              <a:spLocks/>
            </p:cNvSpPr>
            <p:nvPr/>
          </p:nvSpPr>
          <p:spPr bwMode="auto">
            <a:xfrm>
              <a:off x="6681788" y="3209926"/>
              <a:ext cx="236538" cy="211138"/>
            </a:xfrm>
            <a:custGeom>
              <a:avLst/>
              <a:gdLst/>
              <a:ahLst/>
              <a:cxnLst>
                <a:cxn ang="0">
                  <a:pos x="586" y="0"/>
                </a:cxn>
                <a:cxn ang="0">
                  <a:pos x="556" y="15"/>
                </a:cxn>
                <a:cxn ang="0">
                  <a:pos x="530" y="36"/>
                </a:cxn>
                <a:cxn ang="0">
                  <a:pos x="487" y="71"/>
                </a:cxn>
                <a:cxn ang="0">
                  <a:pos x="441" y="104"/>
                </a:cxn>
                <a:cxn ang="0">
                  <a:pos x="420" y="118"/>
                </a:cxn>
                <a:cxn ang="0">
                  <a:pos x="361" y="165"/>
                </a:cxn>
                <a:cxn ang="0">
                  <a:pos x="340" y="183"/>
                </a:cxn>
                <a:cxn ang="0">
                  <a:pos x="295" y="217"/>
                </a:cxn>
                <a:cxn ang="0">
                  <a:pos x="272" y="236"/>
                </a:cxn>
                <a:cxn ang="0">
                  <a:pos x="191" y="310"/>
                </a:cxn>
                <a:cxn ang="0">
                  <a:pos x="112" y="389"/>
                </a:cxn>
                <a:cxn ang="0">
                  <a:pos x="34" y="470"/>
                </a:cxn>
                <a:cxn ang="0">
                  <a:pos x="21" y="483"/>
                </a:cxn>
                <a:cxn ang="0">
                  <a:pos x="7" y="501"/>
                </a:cxn>
                <a:cxn ang="0">
                  <a:pos x="2" y="517"/>
                </a:cxn>
                <a:cxn ang="0">
                  <a:pos x="0" y="526"/>
                </a:cxn>
                <a:cxn ang="0">
                  <a:pos x="2" y="530"/>
                </a:cxn>
                <a:cxn ang="0">
                  <a:pos x="10" y="530"/>
                </a:cxn>
                <a:cxn ang="0">
                  <a:pos x="12" y="526"/>
                </a:cxn>
                <a:cxn ang="0">
                  <a:pos x="12" y="521"/>
                </a:cxn>
                <a:cxn ang="0">
                  <a:pos x="19" y="504"/>
                </a:cxn>
                <a:cxn ang="0">
                  <a:pos x="34" y="484"/>
                </a:cxn>
                <a:cxn ang="0">
                  <a:pos x="71" y="449"/>
                </a:cxn>
                <a:cxn ang="0">
                  <a:pos x="106" y="412"/>
                </a:cxn>
                <a:cxn ang="0">
                  <a:pos x="143" y="374"/>
                </a:cxn>
                <a:cxn ang="0">
                  <a:pos x="252" y="270"/>
                </a:cxn>
                <a:cxn ang="0">
                  <a:pos x="289" y="237"/>
                </a:cxn>
                <a:cxn ang="0">
                  <a:pos x="325" y="208"/>
                </a:cxn>
                <a:cxn ang="0">
                  <a:pos x="363" y="179"/>
                </a:cxn>
                <a:cxn ang="0">
                  <a:pos x="424" y="128"/>
                </a:cxn>
                <a:cxn ang="0">
                  <a:pos x="446" y="113"/>
                </a:cxn>
                <a:cxn ang="0">
                  <a:pos x="513" y="67"/>
                </a:cxn>
                <a:cxn ang="0">
                  <a:pos x="530" y="51"/>
                </a:cxn>
                <a:cxn ang="0">
                  <a:pos x="558" y="29"/>
                </a:cxn>
                <a:cxn ang="0">
                  <a:pos x="579" y="16"/>
                </a:cxn>
                <a:cxn ang="0">
                  <a:pos x="590" y="12"/>
                </a:cxn>
                <a:cxn ang="0">
                  <a:pos x="593" y="8"/>
                </a:cxn>
                <a:cxn ang="0">
                  <a:pos x="592" y="2"/>
                </a:cxn>
                <a:cxn ang="0">
                  <a:pos x="586" y="0"/>
                </a:cxn>
              </a:cxnLst>
              <a:rect l="0" t="0" r="r" b="b"/>
              <a:pathLst>
                <a:path w="594" h="531">
                  <a:moveTo>
                    <a:pt x="586" y="0"/>
                  </a:moveTo>
                  <a:lnTo>
                    <a:pt x="586" y="0"/>
                  </a:lnTo>
                  <a:lnTo>
                    <a:pt x="572" y="7"/>
                  </a:lnTo>
                  <a:lnTo>
                    <a:pt x="556" y="15"/>
                  </a:lnTo>
                  <a:lnTo>
                    <a:pt x="543" y="25"/>
                  </a:lnTo>
                  <a:lnTo>
                    <a:pt x="530" y="36"/>
                  </a:lnTo>
                  <a:lnTo>
                    <a:pt x="530" y="36"/>
                  </a:lnTo>
                  <a:lnTo>
                    <a:pt x="487" y="71"/>
                  </a:lnTo>
                  <a:lnTo>
                    <a:pt x="465" y="88"/>
                  </a:lnTo>
                  <a:lnTo>
                    <a:pt x="441" y="104"/>
                  </a:lnTo>
                  <a:lnTo>
                    <a:pt x="441" y="104"/>
                  </a:lnTo>
                  <a:lnTo>
                    <a:pt x="420" y="118"/>
                  </a:lnTo>
                  <a:lnTo>
                    <a:pt x="401" y="134"/>
                  </a:lnTo>
                  <a:lnTo>
                    <a:pt x="361" y="165"/>
                  </a:lnTo>
                  <a:lnTo>
                    <a:pt x="361" y="165"/>
                  </a:lnTo>
                  <a:lnTo>
                    <a:pt x="340" y="183"/>
                  </a:lnTo>
                  <a:lnTo>
                    <a:pt x="317" y="200"/>
                  </a:lnTo>
                  <a:lnTo>
                    <a:pt x="295" y="217"/>
                  </a:lnTo>
                  <a:lnTo>
                    <a:pt x="272" y="236"/>
                  </a:lnTo>
                  <a:lnTo>
                    <a:pt x="272" y="236"/>
                  </a:lnTo>
                  <a:lnTo>
                    <a:pt x="232" y="272"/>
                  </a:lnTo>
                  <a:lnTo>
                    <a:pt x="191" y="310"/>
                  </a:lnTo>
                  <a:lnTo>
                    <a:pt x="112" y="389"/>
                  </a:lnTo>
                  <a:lnTo>
                    <a:pt x="112" y="389"/>
                  </a:lnTo>
                  <a:lnTo>
                    <a:pt x="72" y="429"/>
                  </a:lnTo>
                  <a:lnTo>
                    <a:pt x="34" y="470"/>
                  </a:lnTo>
                  <a:lnTo>
                    <a:pt x="34" y="470"/>
                  </a:lnTo>
                  <a:lnTo>
                    <a:pt x="21" y="483"/>
                  </a:lnTo>
                  <a:lnTo>
                    <a:pt x="11" y="495"/>
                  </a:lnTo>
                  <a:lnTo>
                    <a:pt x="7" y="501"/>
                  </a:lnTo>
                  <a:lnTo>
                    <a:pt x="3" y="509"/>
                  </a:lnTo>
                  <a:lnTo>
                    <a:pt x="2" y="517"/>
                  </a:lnTo>
                  <a:lnTo>
                    <a:pt x="0" y="526"/>
                  </a:lnTo>
                  <a:lnTo>
                    <a:pt x="0" y="526"/>
                  </a:lnTo>
                  <a:lnTo>
                    <a:pt x="0" y="527"/>
                  </a:lnTo>
                  <a:lnTo>
                    <a:pt x="2" y="530"/>
                  </a:lnTo>
                  <a:lnTo>
                    <a:pt x="6" y="531"/>
                  </a:lnTo>
                  <a:lnTo>
                    <a:pt x="10" y="530"/>
                  </a:lnTo>
                  <a:lnTo>
                    <a:pt x="11" y="527"/>
                  </a:lnTo>
                  <a:lnTo>
                    <a:pt x="12" y="526"/>
                  </a:lnTo>
                  <a:lnTo>
                    <a:pt x="12" y="526"/>
                  </a:lnTo>
                  <a:lnTo>
                    <a:pt x="12" y="521"/>
                  </a:lnTo>
                  <a:lnTo>
                    <a:pt x="13" y="516"/>
                  </a:lnTo>
                  <a:lnTo>
                    <a:pt x="19" y="504"/>
                  </a:lnTo>
                  <a:lnTo>
                    <a:pt x="25" y="493"/>
                  </a:lnTo>
                  <a:lnTo>
                    <a:pt x="34" y="484"/>
                  </a:lnTo>
                  <a:lnTo>
                    <a:pt x="54" y="465"/>
                  </a:lnTo>
                  <a:lnTo>
                    <a:pt x="71" y="449"/>
                  </a:lnTo>
                  <a:lnTo>
                    <a:pt x="71" y="449"/>
                  </a:lnTo>
                  <a:lnTo>
                    <a:pt x="106" y="412"/>
                  </a:lnTo>
                  <a:lnTo>
                    <a:pt x="143" y="374"/>
                  </a:lnTo>
                  <a:lnTo>
                    <a:pt x="143" y="374"/>
                  </a:lnTo>
                  <a:lnTo>
                    <a:pt x="215" y="305"/>
                  </a:lnTo>
                  <a:lnTo>
                    <a:pt x="252" y="270"/>
                  </a:lnTo>
                  <a:lnTo>
                    <a:pt x="289" y="237"/>
                  </a:lnTo>
                  <a:lnTo>
                    <a:pt x="289" y="237"/>
                  </a:lnTo>
                  <a:lnTo>
                    <a:pt x="306" y="221"/>
                  </a:lnTo>
                  <a:lnTo>
                    <a:pt x="325" y="208"/>
                  </a:lnTo>
                  <a:lnTo>
                    <a:pt x="363" y="179"/>
                  </a:lnTo>
                  <a:lnTo>
                    <a:pt x="363" y="179"/>
                  </a:lnTo>
                  <a:lnTo>
                    <a:pt x="403" y="145"/>
                  </a:lnTo>
                  <a:lnTo>
                    <a:pt x="424" y="128"/>
                  </a:lnTo>
                  <a:lnTo>
                    <a:pt x="446" y="113"/>
                  </a:lnTo>
                  <a:lnTo>
                    <a:pt x="446" y="113"/>
                  </a:lnTo>
                  <a:lnTo>
                    <a:pt x="480" y="90"/>
                  </a:lnTo>
                  <a:lnTo>
                    <a:pt x="513" y="67"/>
                  </a:lnTo>
                  <a:lnTo>
                    <a:pt x="513" y="67"/>
                  </a:lnTo>
                  <a:lnTo>
                    <a:pt x="530" y="51"/>
                  </a:lnTo>
                  <a:lnTo>
                    <a:pt x="548" y="36"/>
                  </a:lnTo>
                  <a:lnTo>
                    <a:pt x="558" y="29"/>
                  </a:lnTo>
                  <a:lnTo>
                    <a:pt x="568" y="21"/>
                  </a:lnTo>
                  <a:lnTo>
                    <a:pt x="579" y="16"/>
                  </a:lnTo>
                  <a:lnTo>
                    <a:pt x="590" y="12"/>
                  </a:lnTo>
                  <a:lnTo>
                    <a:pt x="590" y="12"/>
                  </a:lnTo>
                  <a:lnTo>
                    <a:pt x="592" y="11"/>
                  </a:lnTo>
                  <a:lnTo>
                    <a:pt x="593" y="8"/>
                  </a:lnTo>
                  <a:lnTo>
                    <a:pt x="594" y="4"/>
                  </a:lnTo>
                  <a:lnTo>
                    <a:pt x="592" y="2"/>
                  </a:lnTo>
                  <a:lnTo>
                    <a:pt x="589" y="0"/>
                  </a:lnTo>
                  <a:lnTo>
                    <a:pt x="586" y="0"/>
                  </a:lnTo>
                  <a:lnTo>
                    <a:pt x="5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5" name="Freeform 947"/>
            <p:cNvSpPr>
              <a:spLocks/>
            </p:cNvSpPr>
            <p:nvPr/>
          </p:nvSpPr>
          <p:spPr bwMode="auto">
            <a:xfrm>
              <a:off x="6716713" y="3230563"/>
              <a:ext cx="230188" cy="201613"/>
            </a:xfrm>
            <a:custGeom>
              <a:avLst/>
              <a:gdLst/>
              <a:ahLst/>
              <a:cxnLst>
                <a:cxn ang="0">
                  <a:pos x="576" y="0"/>
                </a:cxn>
                <a:cxn ang="0">
                  <a:pos x="562" y="7"/>
                </a:cxn>
                <a:cxn ang="0">
                  <a:pos x="548" y="18"/>
                </a:cxn>
                <a:cxn ang="0">
                  <a:pos x="475" y="86"/>
                </a:cxn>
                <a:cxn ang="0">
                  <a:pos x="388" y="160"/>
                </a:cxn>
                <a:cxn ang="0">
                  <a:pos x="318" y="211"/>
                </a:cxn>
                <a:cxn ang="0">
                  <a:pos x="295" y="228"/>
                </a:cxn>
                <a:cxn ang="0">
                  <a:pos x="252" y="257"/>
                </a:cxn>
                <a:cxn ang="0">
                  <a:pos x="172" y="324"/>
                </a:cxn>
                <a:cxn ang="0">
                  <a:pos x="133" y="359"/>
                </a:cxn>
                <a:cxn ang="0">
                  <a:pos x="93" y="395"/>
                </a:cxn>
                <a:cxn ang="0">
                  <a:pos x="58" y="434"/>
                </a:cxn>
                <a:cxn ang="0">
                  <a:pos x="25" y="464"/>
                </a:cxn>
                <a:cxn ang="0">
                  <a:pos x="11" y="481"/>
                </a:cxn>
                <a:cxn ang="0">
                  <a:pos x="2" y="499"/>
                </a:cxn>
                <a:cxn ang="0">
                  <a:pos x="0" y="502"/>
                </a:cxn>
                <a:cxn ang="0">
                  <a:pos x="6" y="507"/>
                </a:cxn>
                <a:cxn ang="0">
                  <a:pos x="11" y="504"/>
                </a:cxn>
                <a:cxn ang="0">
                  <a:pos x="12" y="503"/>
                </a:cxn>
                <a:cxn ang="0">
                  <a:pos x="17" y="493"/>
                </a:cxn>
                <a:cxn ang="0">
                  <a:pos x="45" y="465"/>
                </a:cxn>
                <a:cxn ang="0">
                  <a:pos x="80" y="426"/>
                </a:cxn>
                <a:cxn ang="0">
                  <a:pos x="99" y="406"/>
                </a:cxn>
                <a:cxn ang="0">
                  <a:pos x="157" y="353"/>
                </a:cxn>
                <a:cxn ang="0">
                  <a:pos x="195" y="319"/>
                </a:cxn>
                <a:cxn ang="0">
                  <a:pos x="275" y="255"/>
                </a:cxn>
                <a:cxn ang="0">
                  <a:pos x="318" y="226"/>
                </a:cxn>
                <a:cxn ang="0">
                  <a:pos x="338" y="213"/>
                </a:cxn>
                <a:cxn ang="0">
                  <a:pos x="394" y="170"/>
                </a:cxn>
                <a:cxn ang="0">
                  <a:pos x="466" y="108"/>
                </a:cxn>
                <a:cxn ang="0">
                  <a:pos x="500" y="78"/>
                </a:cxn>
                <a:cxn ang="0">
                  <a:pos x="535" y="49"/>
                </a:cxn>
                <a:cxn ang="0">
                  <a:pos x="551" y="34"/>
                </a:cxn>
                <a:cxn ang="0">
                  <a:pos x="567" y="19"/>
                </a:cxn>
                <a:cxn ang="0">
                  <a:pos x="575" y="14"/>
                </a:cxn>
                <a:cxn ang="0">
                  <a:pos x="579" y="10"/>
                </a:cxn>
                <a:cxn ang="0">
                  <a:pos x="583" y="7"/>
                </a:cxn>
                <a:cxn ang="0">
                  <a:pos x="583" y="3"/>
                </a:cxn>
                <a:cxn ang="0">
                  <a:pos x="579" y="0"/>
                </a:cxn>
                <a:cxn ang="0">
                  <a:pos x="576" y="0"/>
                </a:cxn>
              </a:cxnLst>
              <a:rect l="0" t="0" r="r" b="b"/>
              <a:pathLst>
                <a:path w="584" h="507">
                  <a:moveTo>
                    <a:pt x="576" y="0"/>
                  </a:moveTo>
                  <a:lnTo>
                    <a:pt x="576" y="0"/>
                  </a:lnTo>
                  <a:lnTo>
                    <a:pt x="569" y="2"/>
                  </a:lnTo>
                  <a:lnTo>
                    <a:pt x="562" y="7"/>
                  </a:lnTo>
                  <a:lnTo>
                    <a:pt x="548" y="18"/>
                  </a:lnTo>
                  <a:lnTo>
                    <a:pt x="548" y="18"/>
                  </a:lnTo>
                  <a:lnTo>
                    <a:pt x="475" y="86"/>
                  </a:lnTo>
                  <a:lnTo>
                    <a:pt x="475" y="86"/>
                  </a:lnTo>
                  <a:lnTo>
                    <a:pt x="432" y="122"/>
                  </a:lnTo>
                  <a:lnTo>
                    <a:pt x="388" y="160"/>
                  </a:lnTo>
                  <a:lnTo>
                    <a:pt x="342" y="196"/>
                  </a:lnTo>
                  <a:lnTo>
                    <a:pt x="318" y="211"/>
                  </a:lnTo>
                  <a:lnTo>
                    <a:pt x="295" y="228"/>
                  </a:lnTo>
                  <a:lnTo>
                    <a:pt x="295" y="228"/>
                  </a:lnTo>
                  <a:lnTo>
                    <a:pt x="272" y="243"/>
                  </a:lnTo>
                  <a:lnTo>
                    <a:pt x="252" y="257"/>
                  </a:lnTo>
                  <a:lnTo>
                    <a:pt x="211" y="290"/>
                  </a:lnTo>
                  <a:lnTo>
                    <a:pt x="172" y="324"/>
                  </a:lnTo>
                  <a:lnTo>
                    <a:pt x="133" y="359"/>
                  </a:lnTo>
                  <a:lnTo>
                    <a:pt x="133" y="359"/>
                  </a:lnTo>
                  <a:lnTo>
                    <a:pt x="113" y="376"/>
                  </a:lnTo>
                  <a:lnTo>
                    <a:pt x="93" y="395"/>
                  </a:lnTo>
                  <a:lnTo>
                    <a:pt x="58" y="434"/>
                  </a:lnTo>
                  <a:lnTo>
                    <a:pt x="58" y="434"/>
                  </a:lnTo>
                  <a:lnTo>
                    <a:pt x="42" y="448"/>
                  </a:lnTo>
                  <a:lnTo>
                    <a:pt x="25" y="464"/>
                  </a:lnTo>
                  <a:lnTo>
                    <a:pt x="17" y="473"/>
                  </a:lnTo>
                  <a:lnTo>
                    <a:pt x="11" y="481"/>
                  </a:lnTo>
                  <a:lnTo>
                    <a:pt x="6" y="490"/>
                  </a:lnTo>
                  <a:lnTo>
                    <a:pt x="2" y="499"/>
                  </a:lnTo>
                  <a:lnTo>
                    <a:pt x="2" y="499"/>
                  </a:lnTo>
                  <a:lnTo>
                    <a:pt x="0" y="502"/>
                  </a:lnTo>
                  <a:lnTo>
                    <a:pt x="2" y="504"/>
                  </a:lnTo>
                  <a:lnTo>
                    <a:pt x="6" y="507"/>
                  </a:lnTo>
                  <a:lnTo>
                    <a:pt x="10" y="506"/>
                  </a:lnTo>
                  <a:lnTo>
                    <a:pt x="11" y="504"/>
                  </a:lnTo>
                  <a:lnTo>
                    <a:pt x="12" y="503"/>
                  </a:lnTo>
                  <a:lnTo>
                    <a:pt x="12" y="503"/>
                  </a:lnTo>
                  <a:lnTo>
                    <a:pt x="15" y="498"/>
                  </a:lnTo>
                  <a:lnTo>
                    <a:pt x="17" y="493"/>
                  </a:lnTo>
                  <a:lnTo>
                    <a:pt x="27" y="482"/>
                  </a:lnTo>
                  <a:lnTo>
                    <a:pt x="45" y="465"/>
                  </a:lnTo>
                  <a:lnTo>
                    <a:pt x="45" y="465"/>
                  </a:lnTo>
                  <a:lnTo>
                    <a:pt x="80" y="426"/>
                  </a:lnTo>
                  <a:lnTo>
                    <a:pt x="80" y="426"/>
                  </a:lnTo>
                  <a:lnTo>
                    <a:pt x="99" y="406"/>
                  </a:lnTo>
                  <a:lnTo>
                    <a:pt x="117" y="388"/>
                  </a:lnTo>
                  <a:lnTo>
                    <a:pt x="157" y="353"/>
                  </a:lnTo>
                  <a:lnTo>
                    <a:pt x="157" y="353"/>
                  </a:lnTo>
                  <a:lnTo>
                    <a:pt x="195" y="319"/>
                  </a:lnTo>
                  <a:lnTo>
                    <a:pt x="235" y="286"/>
                  </a:lnTo>
                  <a:lnTo>
                    <a:pt x="275" y="255"/>
                  </a:lnTo>
                  <a:lnTo>
                    <a:pt x="296" y="240"/>
                  </a:lnTo>
                  <a:lnTo>
                    <a:pt x="318" y="226"/>
                  </a:lnTo>
                  <a:lnTo>
                    <a:pt x="318" y="226"/>
                  </a:lnTo>
                  <a:lnTo>
                    <a:pt x="338" y="213"/>
                  </a:lnTo>
                  <a:lnTo>
                    <a:pt x="356" y="200"/>
                  </a:lnTo>
                  <a:lnTo>
                    <a:pt x="394" y="170"/>
                  </a:lnTo>
                  <a:lnTo>
                    <a:pt x="431" y="138"/>
                  </a:lnTo>
                  <a:lnTo>
                    <a:pt x="466" y="108"/>
                  </a:lnTo>
                  <a:lnTo>
                    <a:pt x="466" y="108"/>
                  </a:lnTo>
                  <a:lnTo>
                    <a:pt x="500" y="78"/>
                  </a:lnTo>
                  <a:lnTo>
                    <a:pt x="535" y="49"/>
                  </a:lnTo>
                  <a:lnTo>
                    <a:pt x="535" y="49"/>
                  </a:lnTo>
                  <a:lnTo>
                    <a:pt x="543" y="41"/>
                  </a:lnTo>
                  <a:lnTo>
                    <a:pt x="551" y="34"/>
                  </a:lnTo>
                  <a:lnTo>
                    <a:pt x="558" y="26"/>
                  </a:lnTo>
                  <a:lnTo>
                    <a:pt x="567" y="19"/>
                  </a:lnTo>
                  <a:lnTo>
                    <a:pt x="567" y="19"/>
                  </a:lnTo>
                  <a:lnTo>
                    <a:pt x="575" y="14"/>
                  </a:lnTo>
                  <a:lnTo>
                    <a:pt x="579" y="10"/>
                  </a:lnTo>
                  <a:lnTo>
                    <a:pt x="579" y="10"/>
                  </a:lnTo>
                  <a:lnTo>
                    <a:pt x="581" y="9"/>
                  </a:lnTo>
                  <a:lnTo>
                    <a:pt x="583" y="7"/>
                  </a:lnTo>
                  <a:lnTo>
                    <a:pt x="584" y="6"/>
                  </a:lnTo>
                  <a:lnTo>
                    <a:pt x="583" y="3"/>
                  </a:lnTo>
                  <a:lnTo>
                    <a:pt x="581" y="0"/>
                  </a:lnTo>
                  <a:lnTo>
                    <a:pt x="579" y="0"/>
                  </a:lnTo>
                  <a:lnTo>
                    <a:pt x="576" y="0"/>
                  </a:lnTo>
                  <a:lnTo>
                    <a:pt x="57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6" name="Freeform 948"/>
            <p:cNvSpPr>
              <a:spLocks/>
            </p:cNvSpPr>
            <p:nvPr/>
          </p:nvSpPr>
          <p:spPr bwMode="auto">
            <a:xfrm>
              <a:off x="6723063" y="3248026"/>
              <a:ext cx="250825" cy="222250"/>
            </a:xfrm>
            <a:custGeom>
              <a:avLst/>
              <a:gdLst/>
              <a:ahLst/>
              <a:cxnLst>
                <a:cxn ang="0">
                  <a:pos x="628" y="0"/>
                </a:cxn>
                <a:cxn ang="0">
                  <a:pos x="617" y="3"/>
                </a:cxn>
                <a:cxn ang="0">
                  <a:pos x="603" y="16"/>
                </a:cxn>
                <a:cxn ang="0">
                  <a:pos x="595" y="22"/>
                </a:cxn>
                <a:cxn ang="0">
                  <a:pos x="575" y="37"/>
                </a:cxn>
                <a:cxn ang="0">
                  <a:pos x="522" y="89"/>
                </a:cxn>
                <a:cxn ang="0">
                  <a:pos x="499" y="111"/>
                </a:cxn>
                <a:cxn ang="0">
                  <a:pos x="430" y="171"/>
                </a:cxn>
                <a:cxn ang="0">
                  <a:pos x="333" y="246"/>
                </a:cxn>
                <a:cxn ang="0">
                  <a:pos x="287" y="280"/>
                </a:cxn>
                <a:cxn ang="0">
                  <a:pos x="200" y="353"/>
                </a:cxn>
                <a:cxn ang="0">
                  <a:pos x="158" y="394"/>
                </a:cxn>
                <a:cxn ang="0">
                  <a:pos x="115" y="439"/>
                </a:cxn>
                <a:cxn ang="0">
                  <a:pos x="72" y="485"/>
                </a:cxn>
                <a:cxn ang="0">
                  <a:pos x="49" y="506"/>
                </a:cxn>
                <a:cxn ang="0">
                  <a:pos x="26" y="527"/>
                </a:cxn>
                <a:cxn ang="0">
                  <a:pos x="5" y="544"/>
                </a:cxn>
                <a:cxn ang="0">
                  <a:pos x="0" y="551"/>
                </a:cxn>
                <a:cxn ang="0">
                  <a:pos x="1" y="558"/>
                </a:cxn>
                <a:cxn ang="0">
                  <a:pos x="8" y="560"/>
                </a:cxn>
                <a:cxn ang="0">
                  <a:pos x="14" y="552"/>
                </a:cxn>
                <a:cxn ang="0">
                  <a:pos x="15" y="551"/>
                </a:cxn>
                <a:cxn ang="0">
                  <a:pos x="17" y="548"/>
                </a:cxn>
                <a:cxn ang="0">
                  <a:pos x="42" y="528"/>
                </a:cxn>
                <a:cxn ang="0">
                  <a:pos x="61" y="511"/>
                </a:cxn>
                <a:cxn ang="0">
                  <a:pos x="80" y="493"/>
                </a:cxn>
                <a:cxn ang="0">
                  <a:pos x="119" y="451"/>
                </a:cxn>
                <a:cxn ang="0">
                  <a:pos x="158" y="408"/>
                </a:cxn>
                <a:cxn ang="0">
                  <a:pos x="201" y="368"/>
                </a:cxn>
                <a:cxn ang="0">
                  <a:pos x="291" y="292"/>
                </a:cxn>
                <a:cxn ang="0">
                  <a:pos x="339" y="255"/>
                </a:cxn>
                <a:cxn ang="0">
                  <a:pos x="420" y="191"/>
                </a:cxn>
                <a:cxn ang="0">
                  <a:pos x="499" y="124"/>
                </a:cxn>
                <a:cxn ang="0">
                  <a:pos x="541" y="84"/>
                </a:cxn>
                <a:cxn ang="0">
                  <a:pos x="573" y="55"/>
                </a:cxn>
                <a:cxn ang="0">
                  <a:pos x="584" y="47"/>
                </a:cxn>
                <a:cxn ang="0">
                  <a:pos x="605" y="27"/>
                </a:cxn>
                <a:cxn ang="0">
                  <a:pos x="622" y="13"/>
                </a:cxn>
                <a:cxn ang="0">
                  <a:pos x="628" y="12"/>
                </a:cxn>
                <a:cxn ang="0">
                  <a:pos x="632" y="9"/>
                </a:cxn>
                <a:cxn ang="0">
                  <a:pos x="632" y="1"/>
                </a:cxn>
                <a:cxn ang="0">
                  <a:pos x="628" y="0"/>
                </a:cxn>
              </a:cxnLst>
              <a:rect l="0" t="0" r="r" b="b"/>
              <a:pathLst>
                <a:path w="633" h="560">
                  <a:moveTo>
                    <a:pt x="628" y="0"/>
                  </a:moveTo>
                  <a:lnTo>
                    <a:pt x="628" y="0"/>
                  </a:lnTo>
                  <a:lnTo>
                    <a:pt x="622" y="1"/>
                  </a:lnTo>
                  <a:lnTo>
                    <a:pt x="617" y="3"/>
                  </a:lnTo>
                  <a:lnTo>
                    <a:pt x="609" y="9"/>
                  </a:lnTo>
                  <a:lnTo>
                    <a:pt x="603" y="16"/>
                  </a:lnTo>
                  <a:lnTo>
                    <a:pt x="595" y="22"/>
                  </a:lnTo>
                  <a:lnTo>
                    <a:pt x="595" y="22"/>
                  </a:lnTo>
                  <a:lnTo>
                    <a:pt x="586" y="29"/>
                  </a:lnTo>
                  <a:lnTo>
                    <a:pt x="575" y="37"/>
                  </a:lnTo>
                  <a:lnTo>
                    <a:pt x="557" y="54"/>
                  </a:lnTo>
                  <a:lnTo>
                    <a:pt x="522" y="89"/>
                  </a:lnTo>
                  <a:lnTo>
                    <a:pt x="522" y="89"/>
                  </a:lnTo>
                  <a:lnTo>
                    <a:pt x="499" y="111"/>
                  </a:lnTo>
                  <a:lnTo>
                    <a:pt x="477" y="131"/>
                  </a:lnTo>
                  <a:lnTo>
                    <a:pt x="430" y="171"/>
                  </a:lnTo>
                  <a:lnTo>
                    <a:pt x="382" y="209"/>
                  </a:lnTo>
                  <a:lnTo>
                    <a:pt x="333" y="246"/>
                  </a:lnTo>
                  <a:lnTo>
                    <a:pt x="333" y="246"/>
                  </a:lnTo>
                  <a:lnTo>
                    <a:pt x="287" y="280"/>
                  </a:lnTo>
                  <a:lnTo>
                    <a:pt x="243" y="317"/>
                  </a:lnTo>
                  <a:lnTo>
                    <a:pt x="200" y="353"/>
                  </a:lnTo>
                  <a:lnTo>
                    <a:pt x="158" y="394"/>
                  </a:lnTo>
                  <a:lnTo>
                    <a:pt x="158" y="394"/>
                  </a:lnTo>
                  <a:lnTo>
                    <a:pt x="136" y="416"/>
                  </a:lnTo>
                  <a:lnTo>
                    <a:pt x="115" y="439"/>
                  </a:lnTo>
                  <a:lnTo>
                    <a:pt x="93" y="463"/>
                  </a:lnTo>
                  <a:lnTo>
                    <a:pt x="72" y="485"/>
                  </a:lnTo>
                  <a:lnTo>
                    <a:pt x="72" y="485"/>
                  </a:lnTo>
                  <a:lnTo>
                    <a:pt x="49" y="506"/>
                  </a:lnTo>
                  <a:lnTo>
                    <a:pt x="26" y="527"/>
                  </a:lnTo>
                  <a:lnTo>
                    <a:pt x="26" y="527"/>
                  </a:lnTo>
                  <a:lnTo>
                    <a:pt x="11" y="538"/>
                  </a:lnTo>
                  <a:lnTo>
                    <a:pt x="5" y="544"/>
                  </a:lnTo>
                  <a:lnTo>
                    <a:pt x="0" y="551"/>
                  </a:lnTo>
                  <a:lnTo>
                    <a:pt x="0" y="551"/>
                  </a:lnTo>
                  <a:lnTo>
                    <a:pt x="0" y="556"/>
                  </a:lnTo>
                  <a:lnTo>
                    <a:pt x="1" y="558"/>
                  </a:lnTo>
                  <a:lnTo>
                    <a:pt x="5" y="560"/>
                  </a:lnTo>
                  <a:lnTo>
                    <a:pt x="8" y="560"/>
                  </a:lnTo>
                  <a:lnTo>
                    <a:pt x="9" y="558"/>
                  </a:lnTo>
                  <a:lnTo>
                    <a:pt x="14" y="552"/>
                  </a:lnTo>
                  <a:lnTo>
                    <a:pt x="14" y="552"/>
                  </a:lnTo>
                  <a:lnTo>
                    <a:pt x="15" y="551"/>
                  </a:lnTo>
                  <a:lnTo>
                    <a:pt x="17" y="548"/>
                  </a:lnTo>
                  <a:lnTo>
                    <a:pt x="17" y="548"/>
                  </a:lnTo>
                  <a:lnTo>
                    <a:pt x="30" y="538"/>
                  </a:lnTo>
                  <a:lnTo>
                    <a:pt x="42" y="528"/>
                  </a:lnTo>
                  <a:lnTo>
                    <a:pt x="42" y="528"/>
                  </a:lnTo>
                  <a:lnTo>
                    <a:pt x="61" y="511"/>
                  </a:lnTo>
                  <a:lnTo>
                    <a:pt x="80" y="493"/>
                  </a:lnTo>
                  <a:lnTo>
                    <a:pt x="80" y="493"/>
                  </a:lnTo>
                  <a:lnTo>
                    <a:pt x="99" y="472"/>
                  </a:lnTo>
                  <a:lnTo>
                    <a:pt x="119" y="451"/>
                  </a:lnTo>
                  <a:lnTo>
                    <a:pt x="138" y="430"/>
                  </a:lnTo>
                  <a:lnTo>
                    <a:pt x="158" y="408"/>
                  </a:lnTo>
                  <a:lnTo>
                    <a:pt x="158" y="408"/>
                  </a:lnTo>
                  <a:lnTo>
                    <a:pt x="201" y="368"/>
                  </a:lnTo>
                  <a:lnTo>
                    <a:pt x="246" y="328"/>
                  </a:lnTo>
                  <a:lnTo>
                    <a:pt x="291" y="292"/>
                  </a:lnTo>
                  <a:lnTo>
                    <a:pt x="339" y="255"/>
                  </a:lnTo>
                  <a:lnTo>
                    <a:pt x="339" y="255"/>
                  </a:lnTo>
                  <a:lnTo>
                    <a:pt x="380" y="224"/>
                  </a:lnTo>
                  <a:lnTo>
                    <a:pt x="420" y="191"/>
                  </a:lnTo>
                  <a:lnTo>
                    <a:pt x="499" y="124"/>
                  </a:lnTo>
                  <a:lnTo>
                    <a:pt x="499" y="124"/>
                  </a:lnTo>
                  <a:lnTo>
                    <a:pt x="522" y="105"/>
                  </a:lnTo>
                  <a:lnTo>
                    <a:pt x="541" y="84"/>
                  </a:lnTo>
                  <a:lnTo>
                    <a:pt x="562" y="64"/>
                  </a:lnTo>
                  <a:lnTo>
                    <a:pt x="573" y="55"/>
                  </a:lnTo>
                  <a:lnTo>
                    <a:pt x="584" y="47"/>
                  </a:lnTo>
                  <a:lnTo>
                    <a:pt x="584" y="47"/>
                  </a:lnTo>
                  <a:lnTo>
                    <a:pt x="594" y="39"/>
                  </a:lnTo>
                  <a:lnTo>
                    <a:pt x="605" y="27"/>
                  </a:lnTo>
                  <a:lnTo>
                    <a:pt x="616" y="17"/>
                  </a:lnTo>
                  <a:lnTo>
                    <a:pt x="622" y="13"/>
                  </a:lnTo>
                  <a:lnTo>
                    <a:pt x="628" y="12"/>
                  </a:lnTo>
                  <a:lnTo>
                    <a:pt x="628" y="12"/>
                  </a:lnTo>
                  <a:lnTo>
                    <a:pt x="629" y="12"/>
                  </a:lnTo>
                  <a:lnTo>
                    <a:pt x="632" y="9"/>
                  </a:lnTo>
                  <a:lnTo>
                    <a:pt x="633" y="5"/>
                  </a:lnTo>
                  <a:lnTo>
                    <a:pt x="632" y="1"/>
                  </a:lnTo>
                  <a:lnTo>
                    <a:pt x="629" y="1"/>
                  </a:lnTo>
                  <a:lnTo>
                    <a:pt x="628" y="0"/>
                  </a:lnTo>
                  <a:lnTo>
                    <a:pt x="62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7" name="Freeform 949"/>
            <p:cNvSpPr>
              <a:spLocks/>
            </p:cNvSpPr>
            <p:nvPr/>
          </p:nvSpPr>
          <p:spPr bwMode="auto">
            <a:xfrm>
              <a:off x="6751638" y="3265488"/>
              <a:ext cx="254000" cy="220663"/>
            </a:xfrm>
            <a:custGeom>
              <a:avLst/>
              <a:gdLst/>
              <a:ahLst/>
              <a:cxnLst>
                <a:cxn ang="0">
                  <a:pos x="632" y="1"/>
                </a:cxn>
                <a:cxn ang="0">
                  <a:pos x="595" y="27"/>
                </a:cxn>
                <a:cxn ang="0">
                  <a:pos x="561" y="57"/>
                </a:cxn>
                <a:cxn ang="0">
                  <a:pos x="497" y="120"/>
                </a:cxn>
                <a:cxn ang="0">
                  <a:pos x="477" y="138"/>
                </a:cxn>
                <a:cxn ang="0">
                  <a:pos x="422" y="197"/>
                </a:cxn>
                <a:cxn ang="0">
                  <a:pos x="366" y="256"/>
                </a:cxn>
                <a:cxn ang="0">
                  <a:pos x="347" y="274"/>
                </a:cxn>
                <a:cxn ang="0">
                  <a:pos x="262" y="344"/>
                </a:cxn>
                <a:cxn ang="0">
                  <a:pos x="173" y="408"/>
                </a:cxn>
                <a:cxn ang="0">
                  <a:pos x="85" y="473"/>
                </a:cxn>
                <a:cxn ang="0">
                  <a:pos x="22" y="526"/>
                </a:cxn>
                <a:cxn ang="0">
                  <a:pos x="3" y="544"/>
                </a:cxn>
                <a:cxn ang="0">
                  <a:pos x="0" y="548"/>
                </a:cxn>
                <a:cxn ang="0">
                  <a:pos x="5" y="554"/>
                </a:cxn>
                <a:cxn ang="0">
                  <a:pos x="10" y="552"/>
                </a:cxn>
                <a:cxn ang="0">
                  <a:pos x="30" y="533"/>
                </a:cxn>
                <a:cxn ang="0">
                  <a:pos x="97" y="480"/>
                </a:cxn>
                <a:cxn ang="0">
                  <a:pos x="187" y="414"/>
                </a:cxn>
                <a:cxn ang="0">
                  <a:pos x="268" y="353"/>
                </a:cxn>
                <a:cxn ang="0">
                  <a:pos x="347" y="290"/>
                </a:cxn>
                <a:cxn ang="0">
                  <a:pos x="366" y="272"/>
                </a:cxn>
                <a:cxn ang="0">
                  <a:pos x="420" y="217"/>
                </a:cxn>
                <a:cxn ang="0">
                  <a:pos x="491" y="141"/>
                </a:cxn>
                <a:cxn ang="0">
                  <a:pos x="526" y="108"/>
                </a:cxn>
                <a:cxn ang="0">
                  <a:pos x="560" y="77"/>
                </a:cxn>
                <a:cxn ang="0">
                  <a:pos x="577" y="59"/>
                </a:cxn>
                <a:cxn ang="0">
                  <a:pos x="616" y="25"/>
                </a:cxn>
                <a:cxn ang="0">
                  <a:pos x="637" y="10"/>
                </a:cxn>
                <a:cxn ang="0">
                  <a:pos x="640" y="8"/>
                </a:cxn>
                <a:cxn ang="0">
                  <a:pos x="636" y="0"/>
                </a:cxn>
                <a:cxn ang="0">
                  <a:pos x="632" y="1"/>
                </a:cxn>
              </a:cxnLst>
              <a:rect l="0" t="0" r="r" b="b"/>
              <a:pathLst>
                <a:path w="640" h="554">
                  <a:moveTo>
                    <a:pt x="632" y="1"/>
                  </a:moveTo>
                  <a:lnTo>
                    <a:pt x="632" y="1"/>
                  </a:lnTo>
                  <a:lnTo>
                    <a:pt x="612" y="13"/>
                  </a:lnTo>
                  <a:lnTo>
                    <a:pt x="595" y="27"/>
                  </a:lnTo>
                  <a:lnTo>
                    <a:pt x="578" y="42"/>
                  </a:lnTo>
                  <a:lnTo>
                    <a:pt x="561" y="57"/>
                  </a:lnTo>
                  <a:lnTo>
                    <a:pt x="530" y="89"/>
                  </a:lnTo>
                  <a:lnTo>
                    <a:pt x="497" y="120"/>
                  </a:lnTo>
                  <a:lnTo>
                    <a:pt x="497" y="120"/>
                  </a:lnTo>
                  <a:lnTo>
                    <a:pt x="477" y="138"/>
                  </a:lnTo>
                  <a:lnTo>
                    <a:pt x="459" y="158"/>
                  </a:lnTo>
                  <a:lnTo>
                    <a:pt x="422" y="197"/>
                  </a:lnTo>
                  <a:lnTo>
                    <a:pt x="386" y="237"/>
                  </a:lnTo>
                  <a:lnTo>
                    <a:pt x="366" y="256"/>
                  </a:lnTo>
                  <a:lnTo>
                    <a:pt x="347" y="274"/>
                  </a:lnTo>
                  <a:lnTo>
                    <a:pt x="347" y="274"/>
                  </a:lnTo>
                  <a:lnTo>
                    <a:pt x="305" y="310"/>
                  </a:lnTo>
                  <a:lnTo>
                    <a:pt x="262" y="344"/>
                  </a:lnTo>
                  <a:lnTo>
                    <a:pt x="217" y="376"/>
                  </a:lnTo>
                  <a:lnTo>
                    <a:pt x="173" y="408"/>
                  </a:lnTo>
                  <a:lnTo>
                    <a:pt x="128" y="441"/>
                  </a:lnTo>
                  <a:lnTo>
                    <a:pt x="85" y="473"/>
                  </a:lnTo>
                  <a:lnTo>
                    <a:pt x="42" y="507"/>
                  </a:lnTo>
                  <a:lnTo>
                    <a:pt x="22" y="526"/>
                  </a:lnTo>
                  <a:lnTo>
                    <a:pt x="3" y="544"/>
                  </a:lnTo>
                  <a:lnTo>
                    <a:pt x="3" y="544"/>
                  </a:lnTo>
                  <a:lnTo>
                    <a:pt x="0" y="546"/>
                  </a:lnTo>
                  <a:lnTo>
                    <a:pt x="0" y="548"/>
                  </a:lnTo>
                  <a:lnTo>
                    <a:pt x="3" y="552"/>
                  </a:lnTo>
                  <a:lnTo>
                    <a:pt x="5" y="554"/>
                  </a:lnTo>
                  <a:lnTo>
                    <a:pt x="8" y="553"/>
                  </a:lnTo>
                  <a:lnTo>
                    <a:pt x="10" y="552"/>
                  </a:lnTo>
                  <a:lnTo>
                    <a:pt x="10" y="552"/>
                  </a:lnTo>
                  <a:lnTo>
                    <a:pt x="30" y="533"/>
                  </a:lnTo>
                  <a:lnTo>
                    <a:pt x="52" y="515"/>
                  </a:lnTo>
                  <a:lnTo>
                    <a:pt x="97" y="480"/>
                  </a:lnTo>
                  <a:lnTo>
                    <a:pt x="143" y="447"/>
                  </a:lnTo>
                  <a:lnTo>
                    <a:pt x="187" y="414"/>
                  </a:lnTo>
                  <a:lnTo>
                    <a:pt x="187" y="414"/>
                  </a:lnTo>
                  <a:lnTo>
                    <a:pt x="268" y="353"/>
                  </a:lnTo>
                  <a:lnTo>
                    <a:pt x="307" y="322"/>
                  </a:lnTo>
                  <a:lnTo>
                    <a:pt x="347" y="290"/>
                  </a:lnTo>
                  <a:lnTo>
                    <a:pt x="347" y="290"/>
                  </a:lnTo>
                  <a:lnTo>
                    <a:pt x="366" y="272"/>
                  </a:lnTo>
                  <a:lnTo>
                    <a:pt x="385" y="255"/>
                  </a:lnTo>
                  <a:lnTo>
                    <a:pt x="420" y="217"/>
                  </a:lnTo>
                  <a:lnTo>
                    <a:pt x="455" y="179"/>
                  </a:lnTo>
                  <a:lnTo>
                    <a:pt x="491" y="141"/>
                  </a:lnTo>
                  <a:lnTo>
                    <a:pt x="491" y="141"/>
                  </a:lnTo>
                  <a:lnTo>
                    <a:pt x="526" y="108"/>
                  </a:lnTo>
                  <a:lnTo>
                    <a:pt x="543" y="93"/>
                  </a:lnTo>
                  <a:lnTo>
                    <a:pt x="560" y="77"/>
                  </a:lnTo>
                  <a:lnTo>
                    <a:pt x="560" y="77"/>
                  </a:lnTo>
                  <a:lnTo>
                    <a:pt x="577" y="59"/>
                  </a:lnTo>
                  <a:lnTo>
                    <a:pt x="596" y="42"/>
                  </a:lnTo>
                  <a:lnTo>
                    <a:pt x="616" y="25"/>
                  </a:lnTo>
                  <a:lnTo>
                    <a:pt x="637" y="10"/>
                  </a:lnTo>
                  <a:lnTo>
                    <a:pt x="637" y="10"/>
                  </a:lnTo>
                  <a:lnTo>
                    <a:pt x="638" y="9"/>
                  </a:lnTo>
                  <a:lnTo>
                    <a:pt x="640" y="8"/>
                  </a:lnTo>
                  <a:lnTo>
                    <a:pt x="638" y="2"/>
                  </a:lnTo>
                  <a:lnTo>
                    <a:pt x="636" y="0"/>
                  </a:lnTo>
                  <a:lnTo>
                    <a:pt x="633" y="0"/>
                  </a:lnTo>
                  <a:lnTo>
                    <a:pt x="632" y="1"/>
                  </a:lnTo>
                  <a:lnTo>
                    <a:pt x="632"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8" name="Freeform 950"/>
            <p:cNvSpPr>
              <a:spLocks/>
            </p:cNvSpPr>
            <p:nvPr/>
          </p:nvSpPr>
          <p:spPr bwMode="auto">
            <a:xfrm>
              <a:off x="6807201" y="3309938"/>
              <a:ext cx="215900" cy="173038"/>
            </a:xfrm>
            <a:custGeom>
              <a:avLst/>
              <a:gdLst/>
              <a:ahLst/>
              <a:cxnLst>
                <a:cxn ang="0">
                  <a:pos x="533" y="3"/>
                </a:cxn>
                <a:cxn ang="0">
                  <a:pos x="521" y="17"/>
                </a:cxn>
                <a:cxn ang="0">
                  <a:pos x="491" y="38"/>
                </a:cxn>
                <a:cxn ang="0">
                  <a:pos x="476" y="49"/>
                </a:cxn>
                <a:cxn ang="0">
                  <a:pos x="446" y="75"/>
                </a:cxn>
                <a:cxn ang="0">
                  <a:pos x="418" y="104"/>
                </a:cxn>
                <a:cxn ang="0">
                  <a:pos x="352" y="170"/>
                </a:cxn>
                <a:cxn ang="0">
                  <a:pos x="301" y="217"/>
                </a:cxn>
                <a:cxn ang="0">
                  <a:pos x="283" y="232"/>
                </a:cxn>
                <a:cxn ang="0">
                  <a:pos x="174" y="314"/>
                </a:cxn>
                <a:cxn ang="0">
                  <a:pos x="136" y="339"/>
                </a:cxn>
                <a:cxn ang="0">
                  <a:pos x="64" y="390"/>
                </a:cxn>
                <a:cxn ang="0">
                  <a:pos x="33" y="410"/>
                </a:cxn>
                <a:cxn ang="0">
                  <a:pos x="2" y="431"/>
                </a:cxn>
                <a:cxn ang="0">
                  <a:pos x="0" y="432"/>
                </a:cxn>
                <a:cxn ang="0">
                  <a:pos x="0" y="436"/>
                </a:cxn>
                <a:cxn ang="0">
                  <a:pos x="6" y="440"/>
                </a:cxn>
                <a:cxn ang="0">
                  <a:pos x="9" y="438"/>
                </a:cxn>
                <a:cxn ang="0">
                  <a:pos x="29" y="425"/>
                </a:cxn>
                <a:cxn ang="0">
                  <a:pos x="88" y="387"/>
                </a:cxn>
                <a:cxn ang="0">
                  <a:pos x="123" y="363"/>
                </a:cxn>
                <a:cxn ang="0">
                  <a:pos x="159" y="339"/>
                </a:cxn>
                <a:cxn ang="0">
                  <a:pos x="193" y="314"/>
                </a:cxn>
                <a:cxn ang="0">
                  <a:pos x="224" y="288"/>
                </a:cxn>
                <a:cxn ang="0">
                  <a:pos x="261" y="261"/>
                </a:cxn>
                <a:cxn ang="0">
                  <a:pos x="299" y="234"/>
                </a:cxn>
                <a:cxn ang="0">
                  <a:pos x="331" y="206"/>
                </a:cxn>
                <a:cxn ang="0">
                  <a:pos x="395" y="144"/>
                </a:cxn>
                <a:cxn ang="0">
                  <a:pos x="425" y="113"/>
                </a:cxn>
                <a:cxn ang="0">
                  <a:pos x="484" y="57"/>
                </a:cxn>
                <a:cxn ang="0">
                  <a:pos x="500" y="45"/>
                </a:cxn>
                <a:cxn ang="0">
                  <a:pos x="530" y="24"/>
                </a:cxn>
                <a:cxn ang="0">
                  <a:pos x="542" y="9"/>
                </a:cxn>
                <a:cxn ang="0">
                  <a:pos x="543" y="7"/>
                </a:cxn>
                <a:cxn ang="0">
                  <a:pos x="541" y="2"/>
                </a:cxn>
                <a:cxn ang="0">
                  <a:pos x="534" y="2"/>
                </a:cxn>
                <a:cxn ang="0">
                  <a:pos x="533" y="3"/>
                </a:cxn>
              </a:cxnLst>
              <a:rect l="0" t="0" r="r" b="b"/>
              <a:pathLst>
                <a:path w="543" h="440">
                  <a:moveTo>
                    <a:pt x="533" y="3"/>
                  </a:moveTo>
                  <a:lnTo>
                    <a:pt x="533" y="3"/>
                  </a:lnTo>
                  <a:lnTo>
                    <a:pt x="526" y="11"/>
                  </a:lnTo>
                  <a:lnTo>
                    <a:pt x="521" y="17"/>
                  </a:lnTo>
                  <a:lnTo>
                    <a:pt x="507" y="28"/>
                  </a:lnTo>
                  <a:lnTo>
                    <a:pt x="491" y="38"/>
                  </a:lnTo>
                  <a:lnTo>
                    <a:pt x="476" y="49"/>
                  </a:lnTo>
                  <a:lnTo>
                    <a:pt x="476" y="49"/>
                  </a:lnTo>
                  <a:lnTo>
                    <a:pt x="461" y="62"/>
                  </a:lnTo>
                  <a:lnTo>
                    <a:pt x="446" y="75"/>
                  </a:lnTo>
                  <a:lnTo>
                    <a:pt x="418" y="104"/>
                  </a:lnTo>
                  <a:lnTo>
                    <a:pt x="418" y="104"/>
                  </a:lnTo>
                  <a:lnTo>
                    <a:pt x="385" y="138"/>
                  </a:lnTo>
                  <a:lnTo>
                    <a:pt x="352" y="170"/>
                  </a:lnTo>
                  <a:lnTo>
                    <a:pt x="318" y="202"/>
                  </a:lnTo>
                  <a:lnTo>
                    <a:pt x="301" y="217"/>
                  </a:lnTo>
                  <a:lnTo>
                    <a:pt x="283" y="232"/>
                  </a:lnTo>
                  <a:lnTo>
                    <a:pt x="283" y="232"/>
                  </a:lnTo>
                  <a:lnTo>
                    <a:pt x="211" y="287"/>
                  </a:lnTo>
                  <a:lnTo>
                    <a:pt x="174" y="314"/>
                  </a:lnTo>
                  <a:lnTo>
                    <a:pt x="136" y="339"/>
                  </a:lnTo>
                  <a:lnTo>
                    <a:pt x="136" y="339"/>
                  </a:lnTo>
                  <a:lnTo>
                    <a:pt x="100" y="364"/>
                  </a:lnTo>
                  <a:lnTo>
                    <a:pt x="64" y="390"/>
                  </a:lnTo>
                  <a:lnTo>
                    <a:pt x="64" y="390"/>
                  </a:lnTo>
                  <a:lnTo>
                    <a:pt x="33" y="410"/>
                  </a:lnTo>
                  <a:lnTo>
                    <a:pt x="17" y="419"/>
                  </a:lnTo>
                  <a:lnTo>
                    <a:pt x="2" y="431"/>
                  </a:lnTo>
                  <a:lnTo>
                    <a:pt x="2" y="431"/>
                  </a:lnTo>
                  <a:lnTo>
                    <a:pt x="0" y="432"/>
                  </a:lnTo>
                  <a:lnTo>
                    <a:pt x="0" y="435"/>
                  </a:lnTo>
                  <a:lnTo>
                    <a:pt x="0" y="436"/>
                  </a:lnTo>
                  <a:lnTo>
                    <a:pt x="2" y="437"/>
                  </a:lnTo>
                  <a:lnTo>
                    <a:pt x="6" y="440"/>
                  </a:lnTo>
                  <a:lnTo>
                    <a:pt x="8" y="440"/>
                  </a:lnTo>
                  <a:lnTo>
                    <a:pt x="9" y="438"/>
                  </a:lnTo>
                  <a:lnTo>
                    <a:pt x="9" y="438"/>
                  </a:lnTo>
                  <a:lnTo>
                    <a:pt x="29" y="425"/>
                  </a:lnTo>
                  <a:lnTo>
                    <a:pt x="47" y="412"/>
                  </a:lnTo>
                  <a:lnTo>
                    <a:pt x="88" y="387"/>
                  </a:lnTo>
                  <a:lnTo>
                    <a:pt x="88" y="387"/>
                  </a:lnTo>
                  <a:lnTo>
                    <a:pt x="123" y="363"/>
                  </a:lnTo>
                  <a:lnTo>
                    <a:pt x="159" y="339"/>
                  </a:lnTo>
                  <a:lnTo>
                    <a:pt x="159" y="339"/>
                  </a:lnTo>
                  <a:lnTo>
                    <a:pt x="176" y="327"/>
                  </a:lnTo>
                  <a:lnTo>
                    <a:pt x="193" y="314"/>
                  </a:lnTo>
                  <a:lnTo>
                    <a:pt x="224" y="288"/>
                  </a:lnTo>
                  <a:lnTo>
                    <a:pt x="224" y="288"/>
                  </a:lnTo>
                  <a:lnTo>
                    <a:pt x="242" y="274"/>
                  </a:lnTo>
                  <a:lnTo>
                    <a:pt x="261" y="261"/>
                  </a:lnTo>
                  <a:lnTo>
                    <a:pt x="280" y="248"/>
                  </a:lnTo>
                  <a:lnTo>
                    <a:pt x="299" y="234"/>
                  </a:lnTo>
                  <a:lnTo>
                    <a:pt x="299" y="234"/>
                  </a:lnTo>
                  <a:lnTo>
                    <a:pt x="331" y="206"/>
                  </a:lnTo>
                  <a:lnTo>
                    <a:pt x="364" y="176"/>
                  </a:lnTo>
                  <a:lnTo>
                    <a:pt x="395" y="144"/>
                  </a:lnTo>
                  <a:lnTo>
                    <a:pt x="425" y="113"/>
                  </a:lnTo>
                  <a:lnTo>
                    <a:pt x="425" y="113"/>
                  </a:lnTo>
                  <a:lnTo>
                    <a:pt x="454" y="84"/>
                  </a:lnTo>
                  <a:lnTo>
                    <a:pt x="484" y="57"/>
                  </a:lnTo>
                  <a:lnTo>
                    <a:pt x="484" y="57"/>
                  </a:lnTo>
                  <a:lnTo>
                    <a:pt x="500" y="45"/>
                  </a:lnTo>
                  <a:lnTo>
                    <a:pt x="516" y="36"/>
                  </a:lnTo>
                  <a:lnTo>
                    <a:pt x="530" y="24"/>
                  </a:lnTo>
                  <a:lnTo>
                    <a:pt x="537" y="17"/>
                  </a:lnTo>
                  <a:lnTo>
                    <a:pt x="542" y="9"/>
                  </a:lnTo>
                  <a:lnTo>
                    <a:pt x="542" y="9"/>
                  </a:lnTo>
                  <a:lnTo>
                    <a:pt x="543" y="7"/>
                  </a:lnTo>
                  <a:lnTo>
                    <a:pt x="543" y="4"/>
                  </a:lnTo>
                  <a:lnTo>
                    <a:pt x="541" y="2"/>
                  </a:lnTo>
                  <a:lnTo>
                    <a:pt x="535" y="0"/>
                  </a:lnTo>
                  <a:lnTo>
                    <a:pt x="534" y="2"/>
                  </a:lnTo>
                  <a:lnTo>
                    <a:pt x="533" y="3"/>
                  </a:lnTo>
                  <a:lnTo>
                    <a:pt x="53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9" name="Freeform 951"/>
            <p:cNvSpPr>
              <a:spLocks/>
            </p:cNvSpPr>
            <p:nvPr/>
          </p:nvSpPr>
          <p:spPr bwMode="auto">
            <a:xfrm>
              <a:off x="6875463" y="3368676"/>
              <a:ext cx="153988" cy="119063"/>
            </a:xfrm>
            <a:custGeom>
              <a:avLst/>
              <a:gdLst/>
              <a:ahLst/>
              <a:cxnLst>
                <a:cxn ang="0">
                  <a:pos x="380" y="0"/>
                </a:cxn>
                <a:cxn ang="0">
                  <a:pos x="357" y="10"/>
                </a:cxn>
                <a:cxn ang="0">
                  <a:pos x="335" y="25"/>
                </a:cxn>
                <a:cxn ang="0">
                  <a:pos x="297" y="62"/>
                </a:cxn>
                <a:cxn ang="0">
                  <a:pos x="270" y="87"/>
                </a:cxn>
                <a:cxn ang="0">
                  <a:pos x="216" y="133"/>
                </a:cxn>
                <a:cxn ang="0">
                  <a:pos x="187" y="155"/>
                </a:cxn>
                <a:cxn ang="0">
                  <a:pos x="130" y="194"/>
                </a:cxn>
                <a:cxn ang="0">
                  <a:pos x="73" y="232"/>
                </a:cxn>
                <a:cxn ang="0">
                  <a:pos x="48" y="250"/>
                </a:cxn>
                <a:cxn ang="0">
                  <a:pos x="23" y="270"/>
                </a:cxn>
                <a:cxn ang="0">
                  <a:pos x="9" y="280"/>
                </a:cxn>
                <a:cxn ang="0">
                  <a:pos x="0" y="295"/>
                </a:cxn>
                <a:cxn ang="0">
                  <a:pos x="0" y="297"/>
                </a:cxn>
                <a:cxn ang="0">
                  <a:pos x="4" y="303"/>
                </a:cxn>
                <a:cxn ang="0">
                  <a:pos x="10" y="300"/>
                </a:cxn>
                <a:cxn ang="0">
                  <a:pos x="11" y="299"/>
                </a:cxn>
                <a:cxn ang="0">
                  <a:pos x="17" y="289"/>
                </a:cxn>
                <a:cxn ang="0">
                  <a:pos x="45" y="266"/>
                </a:cxn>
                <a:cxn ang="0">
                  <a:pos x="60" y="254"/>
                </a:cxn>
                <a:cxn ang="0">
                  <a:pos x="104" y="225"/>
                </a:cxn>
                <a:cxn ang="0">
                  <a:pos x="153" y="193"/>
                </a:cxn>
                <a:cxn ang="0">
                  <a:pos x="200" y="159"/>
                </a:cxn>
                <a:cxn ang="0">
                  <a:pos x="263" y="108"/>
                </a:cxn>
                <a:cxn ang="0">
                  <a:pos x="284" y="91"/>
                </a:cxn>
                <a:cxn ang="0">
                  <a:pos x="319" y="55"/>
                </a:cxn>
                <a:cxn ang="0">
                  <a:pos x="332" y="45"/>
                </a:cxn>
                <a:cxn ang="0">
                  <a:pos x="370" y="16"/>
                </a:cxn>
                <a:cxn ang="0">
                  <a:pos x="384" y="11"/>
                </a:cxn>
                <a:cxn ang="0">
                  <a:pos x="386" y="10"/>
                </a:cxn>
                <a:cxn ang="0">
                  <a:pos x="388" y="7"/>
                </a:cxn>
                <a:cxn ang="0">
                  <a:pos x="386" y="0"/>
                </a:cxn>
                <a:cxn ang="0">
                  <a:pos x="380" y="0"/>
                </a:cxn>
              </a:cxnLst>
              <a:rect l="0" t="0" r="r" b="b"/>
              <a:pathLst>
                <a:path w="388" h="303">
                  <a:moveTo>
                    <a:pt x="380" y="0"/>
                  </a:moveTo>
                  <a:lnTo>
                    <a:pt x="380" y="0"/>
                  </a:lnTo>
                  <a:lnTo>
                    <a:pt x="369" y="3"/>
                  </a:lnTo>
                  <a:lnTo>
                    <a:pt x="357" y="10"/>
                  </a:lnTo>
                  <a:lnTo>
                    <a:pt x="346" y="16"/>
                  </a:lnTo>
                  <a:lnTo>
                    <a:pt x="335" y="25"/>
                  </a:lnTo>
                  <a:lnTo>
                    <a:pt x="314" y="44"/>
                  </a:lnTo>
                  <a:lnTo>
                    <a:pt x="297" y="62"/>
                  </a:lnTo>
                  <a:lnTo>
                    <a:pt x="297" y="62"/>
                  </a:lnTo>
                  <a:lnTo>
                    <a:pt x="270" y="87"/>
                  </a:lnTo>
                  <a:lnTo>
                    <a:pt x="243" y="110"/>
                  </a:lnTo>
                  <a:lnTo>
                    <a:pt x="216" y="133"/>
                  </a:lnTo>
                  <a:lnTo>
                    <a:pt x="187" y="155"/>
                  </a:lnTo>
                  <a:lnTo>
                    <a:pt x="187" y="155"/>
                  </a:lnTo>
                  <a:lnTo>
                    <a:pt x="158" y="176"/>
                  </a:lnTo>
                  <a:lnTo>
                    <a:pt x="130" y="194"/>
                  </a:lnTo>
                  <a:lnTo>
                    <a:pt x="73" y="232"/>
                  </a:lnTo>
                  <a:lnTo>
                    <a:pt x="73" y="232"/>
                  </a:lnTo>
                  <a:lnTo>
                    <a:pt x="60" y="241"/>
                  </a:lnTo>
                  <a:lnTo>
                    <a:pt x="48" y="250"/>
                  </a:lnTo>
                  <a:lnTo>
                    <a:pt x="23" y="270"/>
                  </a:lnTo>
                  <a:lnTo>
                    <a:pt x="23" y="270"/>
                  </a:lnTo>
                  <a:lnTo>
                    <a:pt x="15" y="275"/>
                  </a:lnTo>
                  <a:lnTo>
                    <a:pt x="9" y="280"/>
                  </a:lnTo>
                  <a:lnTo>
                    <a:pt x="4" y="287"/>
                  </a:lnTo>
                  <a:lnTo>
                    <a:pt x="0" y="295"/>
                  </a:lnTo>
                  <a:lnTo>
                    <a:pt x="0" y="295"/>
                  </a:lnTo>
                  <a:lnTo>
                    <a:pt x="0" y="297"/>
                  </a:lnTo>
                  <a:lnTo>
                    <a:pt x="1" y="300"/>
                  </a:lnTo>
                  <a:lnTo>
                    <a:pt x="4" y="303"/>
                  </a:lnTo>
                  <a:lnTo>
                    <a:pt x="8" y="301"/>
                  </a:lnTo>
                  <a:lnTo>
                    <a:pt x="10" y="300"/>
                  </a:lnTo>
                  <a:lnTo>
                    <a:pt x="11" y="299"/>
                  </a:lnTo>
                  <a:lnTo>
                    <a:pt x="11" y="299"/>
                  </a:lnTo>
                  <a:lnTo>
                    <a:pt x="13" y="293"/>
                  </a:lnTo>
                  <a:lnTo>
                    <a:pt x="17" y="289"/>
                  </a:lnTo>
                  <a:lnTo>
                    <a:pt x="26" y="280"/>
                  </a:lnTo>
                  <a:lnTo>
                    <a:pt x="45" y="266"/>
                  </a:lnTo>
                  <a:lnTo>
                    <a:pt x="45" y="266"/>
                  </a:lnTo>
                  <a:lnTo>
                    <a:pt x="60" y="254"/>
                  </a:lnTo>
                  <a:lnTo>
                    <a:pt x="74" y="245"/>
                  </a:lnTo>
                  <a:lnTo>
                    <a:pt x="104" y="225"/>
                  </a:lnTo>
                  <a:lnTo>
                    <a:pt x="104" y="225"/>
                  </a:lnTo>
                  <a:lnTo>
                    <a:pt x="153" y="193"/>
                  </a:lnTo>
                  <a:lnTo>
                    <a:pt x="200" y="159"/>
                  </a:lnTo>
                  <a:lnTo>
                    <a:pt x="200" y="159"/>
                  </a:lnTo>
                  <a:lnTo>
                    <a:pt x="243" y="126"/>
                  </a:lnTo>
                  <a:lnTo>
                    <a:pt x="263" y="108"/>
                  </a:lnTo>
                  <a:lnTo>
                    <a:pt x="284" y="91"/>
                  </a:lnTo>
                  <a:lnTo>
                    <a:pt x="284" y="91"/>
                  </a:lnTo>
                  <a:lnTo>
                    <a:pt x="307" y="67"/>
                  </a:lnTo>
                  <a:lnTo>
                    <a:pt x="319" y="55"/>
                  </a:lnTo>
                  <a:lnTo>
                    <a:pt x="332" y="45"/>
                  </a:lnTo>
                  <a:lnTo>
                    <a:pt x="332" y="45"/>
                  </a:lnTo>
                  <a:lnTo>
                    <a:pt x="357" y="25"/>
                  </a:lnTo>
                  <a:lnTo>
                    <a:pt x="370" y="16"/>
                  </a:lnTo>
                  <a:lnTo>
                    <a:pt x="376" y="14"/>
                  </a:lnTo>
                  <a:lnTo>
                    <a:pt x="384" y="11"/>
                  </a:lnTo>
                  <a:lnTo>
                    <a:pt x="384" y="11"/>
                  </a:lnTo>
                  <a:lnTo>
                    <a:pt x="386" y="10"/>
                  </a:lnTo>
                  <a:lnTo>
                    <a:pt x="387" y="8"/>
                  </a:lnTo>
                  <a:lnTo>
                    <a:pt x="388" y="7"/>
                  </a:lnTo>
                  <a:lnTo>
                    <a:pt x="388" y="4"/>
                  </a:lnTo>
                  <a:lnTo>
                    <a:pt x="386" y="0"/>
                  </a:lnTo>
                  <a:lnTo>
                    <a:pt x="383" y="0"/>
                  </a:lnTo>
                  <a:lnTo>
                    <a:pt x="380" y="0"/>
                  </a:lnTo>
                  <a:lnTo>
                    <a:pt x="38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90" name="Freeform 952"/>
            <p:cNvSpPr>
              <a:spLocks/>
            </p:cNvSpPr>
            <p:nvPr/>
          </p:nvSpPr>
          <p:spPr bwMode="auto">
            <a:xfrm>
              <a:off x="6940551" y="3411538"/>
              <a:ext cx="95250" cy="74613"/>
            </a:xfrm>
            <a:custGeom>
              <a:avLst/>
              <a:gdLst/>
              <a:ahLst/>
              <a:cxnLst>
                <a:cxn ang="0">
                  <a:pos x="229" y="1"/>
                </a:cxn>
                <a:cxn ang="0">
                  <a:pos x="229" y="1"/>
                </a:cxn>
                <a:cxn ang="0">
                  <a:pos x="203" y="25"/>
                </a:cxn>
                <a:cxn ang="0">
                  <a:pos x="174" y="48"/>
                </a:cxn>
                <a:cxn ang="0">
                  <a:pos x="145" y="69"/>
                </a:cxn>
                <a:cxn ang="0">
                  <a:pos x="115" y="89"/>
                </a:cxn>
                <a:cxn ang="0">
                  <a:pos x="85" y="110"/>
                </a:cxn>
                <a:cxn ang="0">
                  <a:pos x="56" y="131"/>
                </a:cxn>
                <a:cxn ang="0">
                  <a:pos x="27" y="154"/>
                </a:cxn>
                <a:cxn ang="0">
                  <a:pos x="1" y="178"/>
                </a:cxn>
                <a:cxn ang="0">
                  <a:pos x="1" y="178"/>
                </a:cxn>
                <a:cxn ang="0">
                  <a:pos x="0" y="180"/>
                </a:cxn>
                <a:cxn ang="0">
                  <a:pos x="0" y="182"/>
                </a:cxn>
                <a:cxn ang="0">
                  <a:pos x="1" y="186"/>
                </a:cxn>
                <a:cxn ang="0">
                  <a:pos x="5" y="188"/>
                </a:cxn>
                <a:cxn ang="0">
                  <a:pos x="6" y="187"/>
                </a:cxn>
                <a:cxn ang="0">
                  <a:pos x="9" y="186"/>
                </a:cxn>
                <a:cxn ang="0">
                  <a:pos x="9" y="186"/>
                </a:cxn>
                <a:cxn ang="0">
                  <a:pos x="36" y="162"/>
                </a:cxn>
                <a:cxn ang="0">
                  <a:pos x="64" y="140"/>
                </a:cxn>
                <a:cxn ang="0">
                  <a:pos x="94" y="118"/>
                </a:cxn>
                <a:cxn ang="0">
                  <a:pos x="123" y="98"/>
                </a:cxn>
                <a:cxn ang="0">
                  <a:pos x="153" y="77"/>
                </a:cxn>
                <a:cxn ang="0">
                  <a:pos x="182" y="56"/>
                </a:cxn>
                <a:cxn ang="0">
                  <a:pos x="210" y="34"/>
                </a:cxn>
                <a:cxn ang="0">
                  <a:pos x="238" y="9"/>
                </a:cxn>
                <a:cxn ang="0">
                  <a:pos x="238" y="9"/>
                </a:cxn>
                <a:cxn ang="0">
                  <a:pos x="239" y="7"/>
                </a:cxn>
                <a:cxn ang="0">
                  <a:pos x="239" y="5"/>
                </a:cxn>
                <a:cxn ang="0">
                  <a:pos x="238" y="1"/>
                </a:cxn>
                <a:cxn ang="0">
                  <a:pos x="234" y="0"/>
                </a:cxn>
                <a:cxn ang="0">
                  <a:pos x="231" y="0"/>
                </a:cxn>
                <a:cxn ang="0">
                  <a:pos x="229" y="1"/>
                </a:cxn>
                <a:cxn ang="0">
                  <a:pos x="229" y="1"/>
                </a:cxn>
              </a:cxnLst>
              <a:rect l="0" t="0" r="r" b="b"/>
              <a:pathLst>
                <a:path w="239" h="188">
                  <a:moveTo>
                    <a:pt x="229" y="1"/>
                  </a:moveTo>
                  <a:lnTo>
                    <a:pt x="229" y="1"/>
                  </a:lnTo>
                  <a:lnTo>
                    <a:pt x="203" y="25"/>
                  </a:lnTo>
                  <a:lnTo>
                    <a:pt x="174" y="48"/>
                  </a:lnTo>
                  <a:lnTo>
                    <a:pt x="145" y="69"/>
                  </a:lnTo>
                  <a:lnTo>
                    <a:pt x="115" y="89"/>
                  </a:lnTo>
                  <a:lnTo>
                    <a:pt x="85" y="110"/>
                  </a:lnTo>
                  <a:lnTo>
                    <a:pt x="56" y="131"/>
                  </a:lnTo>
                  <a:lnTo>
                    <a:pt x="27" y="154"/>
                  </a:lnTo>
                  <a:lnTo>
                    <a:pt x="1" y="178"/>
                  </a:lnTo>
                  <a:lnTo>
                    <a:pt x="1" y="178"/>
                  </a:lnTo>
                  <a:lnTo>
                    <a:pt x="0" y="180"/>
                  </a:lnTo>
                  <a:lnTo>
                    <a:pt x="0" y="182"/>
                  </a:lnTo>
                  <a:lnTo>
                    <a:pt x="1" y="186"/>
                  </a:lnTo>
                  <a:lnTo>
                    <a:pt x="5" y="188"/>
                  </a:lnTo>
                  <a:lnTo>
                    <a:pt x="6" y="187"/>
                  </a:lnTo>
                  <a:lnTo>
                    <a:pt x="9" y="186"/>
                  </a:lnTo>
                  <a:lnTo>
                    <a:pt x="9" y="186"/>
                  </a:lnTo>
                  <a:lnTo>
                    <a:pt x="36" y="162"/>
                  </a:lnTo>
                  <a:lnTo>
                    <a:pt x="64" y="140"/>
                  </a:lnTo>
                  <a:lnTo>
                    <a:pt x="94" y="118"/>
                  </a:lnTo>
                  <a:lnTo>
                    <a:pt x="123" y="98"/>
                  </a:lnTo>
                  <a:lnTo>
                    <a:pt x="153" y="77"/>
                  </a:lnTo>
                  <a:lnTo>
                    <a:pt x="182" y="56"/>
                  </a:lnTo>
                  <a:lnTo>
                    <a:pt x="210" y="34"/>
                  </a:lnTo>
                  <a:lnTo>
                    <a:pt x="238" y="9"/>
                  </a:lnTo>
                  <a:lnTo>
                    <a:pt x="238" y="9"/>
                  </a:lnTo>
                  <a:lnTo>
                    <a:pt x="239" y="7"/>
                  </a:lnTo>
                  <a:lnTo>
                    <a:pt x="239" y="5"/>
                  </a:lnTo>
                  <a:lnTo>
                    <a:pt x="238" y="1"/>
                  </a:lnTo>
                  <a:lnTo>
                    <a:pt x="234" y="0"/>
                  </a:lnTo>
                  <a:lnTo>
                    <a:pt x="231" y="0"/>
                  </a:lnTo>
                  <a:lnTo>
                    <a:pt x="229" y="1"/>
                  </a:lnTo>
                  <a:lnTo>
                    <a:pt x="229"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91" name="Freeform 953"/>
            <p:cNvSpPr>
              <a:spLocks/>
            </p:cNvSpPr>
            <p:nvPr/>
          </p:nvSpPr>
          <p:spPr bwMode="auto">
            <a:xfrm>
              <a:off x="6308726" y="3481388"/>
              <a:ext cx="63500" cy="65088"/>
            </a:xfrm>
            <a:custGeom>
              <a:avLst/>
              <a:gdLst/>
              <a:ahLst/>
              <a:cxnLst>
                <a:cxn ang="0">
                  <a:pos x="149" y="2"/>
                </a:cxn>
                <a:cxn ang="0">
                  <a:pos x="149" y="2"/>
                </a:cxn>
                <a:cxn ang="0">
                  <a:pos x="145" y="9"/>
                </a:cxn>
                <a:cxn ang="0">
                  <a:pos x="141" y="15"/>
                </a:cxn>
                <a:cxn ang="0">
                  <a:pos x="130" y="27"/>
                </a:cxn>
                <a:cxn ang="0">
                  <a:pos x="108" y="48"/>
                </a:cxn>
                <a:cxn ang="0">
                  <a:pos x="108" y="48"/>
                </a:cxn>
                <a:cxn ang="0">
                  <a:pos x="81" y="73"/>
                </a:cxn>
                <a:cxn ang="0">
                  <a:pos x="54" y="96"/>
                </a:cxn>
                <a:cxn ang="0">
                  <a:pos x="54" y="96"/>
                </a:cxn>
                <a:cxn ang="0">
                  <a:pos x="39" y="109"/>
                </a:cxn>
                <a:cxn ang="0">
                  <a:pos x="22" y="124"/>
                </a:cxn>
                <a:cxn ang="0">
                  <a:pos x="14" y="132"/>
                </a:cxn>
                <a:cxn ang="0">
                  <a:pos x="7" y="139"/>
                </a:cxn>
                <a:cxn ang="0">
                  <a:pos x="2" y="149"/>
                </a:cxn>
                <a:cxn ang="0">
                  <a:pos x="0" y="158"/>
                </a:cxn>
                <a:cxn ang="0">
                  <a:pos x="0" y="158"/>
                </a:cxn>
                <a:cxn ang="0">
                  <a:pos x="0" y="160"/>
                </a:cxn>
                <a:cxn ang="0">
                  <a:pos x="1" y="163"/>
                </a:cxn>
                <a:cxn ang="0">
                  <a:pos x="2" y="164"/>
                </a:cxn>
                <a:cxn ang="0">
                  <a:pos x="5" y="164"/>
                </a:cxn>
                <a:cxn ang="0">
                  <a:pos x="11" y="164"/>
                </a:cxn>
                <a:cxn ang="0">
                  <a:pos x="11" y="164"/>
                </a:cxn>
                <a:cxn ang="0">
                  <a:pos x="13" y="164"/>
                </a:cxn>
                <a:cxn ang="0">
                  <a:pos x="14" y="163"/>
                </a:cxn>
                <a:cxn ang="0">
                  <a:pos x="17" y="160"/>
                </a:cxn>
                <a:cxn ang="0">
                  <a:pos x="15" y="156"/>
                </a:cxn>
                <a:cxn ang="0">
                  <a:pos x="14" y="155"/>
                </a:cxn>
                <a:cxn ang="0">
                  <a:pos x="13" y="154"/>
                </a:cxn>
                <a:cxn ang="0">
                  <a:pos x="13" y="154"/>
                </a:cxn>
                <a:cxn ang="0">
                  <a:pos x="18" y="145"/>
                </a:cxn>
                <a:cxn ang="0">
                  <a:pos x="26" y="137"/>
                </a:cxn>
                <a:cxn ang="0">
                  <a:pos x="41" y="124"/>
                </a:cxn>
                <a:cxn ang="0">
                  <a:pos x="41" y="124"/>
                </a:cxn>
                <a:cxn ang="0">
                  <a:pos x="64" y="104"/>
                </a:cxn>
                <a:cxn ang="0">
                  <a:pos x="85" y="83"/>
                </a:cxn>
                <a:cxn ang="0">
                  <a:pos x="85" y="83"/>
                </a:cxn>
                <a:cxn ang="0">
                  <a:pos x="106" y="68"/>
                </a:cxn>
                <a:cxn ang="0">
                  <a:pos x="126" y="49"/>
                </a:cxn>
                <a:cxn ang="0">
                  <a:pos x="136" y="40"/>
                </a:cxn>
                <a:cxn ang="0">
                  <a:pos x="145" y="30"/>
                </a:cxn>
                <a:cxn ang="0">
                  <a:pos x="153" y="19"/>
                </a:cxn>
                <a:cxn ang="0">
                  <a:pos x="158" y="7"/>
                </a:cxn>
                <a:cxn ang="0">
                  <a:pos x="158" y="7"/>
                </a:cxn>
                <a:cxn ang="0">
                  <a:pos x="159" y="6"/>
                </a:cxn>
                <a:cxn ang="0">
                  <a:pos x="159" y="3"/>
                </a:cxn>
                <a:cxn ang="0">
                  <a:pos x="155" y="0"/>
                </a:cxn>
                <a:cxn ang="0">
                  <a:pos x="154" y="0"/>
                </a:cxn>
                <a:cxn ang="0">
                  <a:pos x="151" y="0"/>
                </a:cxn>
                <a:cxn ang="0">
                  <a:pos x="150" y="1"/>
                </a:cxn>
                <a:cxn ang="0">
                  <a:pos x="149" y="2"/>
                </a:cxn>
                <a:cxn ang="0">
                  <a:pos x="149" y="2"/>
                </a:cxn>
              </a:cxnLst>
              <a:rect l="0" t="0" r="r" b="b"/>
              <a:pathLst>
                <a:path w="159" h="164">
                  <a:moveTo>
                    <a:pt x="149" y="2"/>
                  </a:moveTo>
                  <a:lnTo>
                    <a:pt x="149" y="2"/>
                  </a:lnTo>
                  <a:lnTo>
                    <a:pt x="145" y="9"/>
                  </a:lnTo>
                  <a:lnTo>
                    <a:pt x="141" y="15"/>
                  </a:lnTo>
                  <a:lnTo>
                    <a:pt x="130" y="27"/>
                  </a:lnTo>
                  <a:lnTo>
                    <a:pt x="108" y="48"/>
                  </a:lnTo>
                  <a:lnTo>
                    <a:pt x="108" y="48"/>
                  </a:lnTo>
                  <a:lnTo>
                    <a:pt x="81" y="73"/>
                  </a:lnTo>
                  <a:lnTo>
                    <a:pt x="54" y="96"/>
                  </a:lnTo>
                  <a:lnTo>
                    <a:pt x="54" y="96"/>
                  </a:lnTo>
                  <a:lnTo>
                    <a:pt x="39" y="109"/>
                  </a:lnTo>
                  <a:lnTo>
                    <a:pt x="22" y="124"/>
                  </a:lnTo>
                  <a:lnTo>
                    <a:pt x="14" y="132"/>
                  </a:lnTo>
                  <a:lnTo>
                    <a:pt x="7" y="139"/>
                  </a:lnTo>
                  <a:lnTo>
                    <a:pt x="2" y="149"/>
                  </a:lnTo>
                  <a:lnTo>
                    <a:pt x="0" y="158"/>
                  </a:lnTo>
                  <a:lnTo>
                    <a:pt x="0" y="158"/>
                  </a:lnTo>
                  <a:lnTo>
                    <a:pt x="0" y="160"/>
                  </a:lnTo>
                  <a:lnTo>
                    <a:pt x="1" y="163"/>
                  </a:lnTo>
                  <a:lnTo>
                    <a:pt x="2" y="164"/>
                  </a:lnTo>
                  <a:lnTo>
                    <a:pt x="5" y="164"/>
                  </a:lnTo>
                  <a:lnTo>
                    <a:pt x="11" y="164"/>
                  </a:lnTo>
                  <a:lnTo>
                    <a:pt x="11" y="164"/>
                  </a:lnTo>
                  <a:lnTo>
                    <a:pt x="13" y="164"/>
                  </a:lnTo>
                  <a:lnTo>
                    <a:pt x="14" y="163"/>
                  </a:lnTo>
                  <a:lnTo>
                    <a:pt x="17" y="160"/>
                  </a:lnTo>
                  <a:lnTo>
                    <a:pt x="15" y="156"/>
                  </a:lnTo>
                  <a:lnTo>
                    <a:pt x="14" y="155"/>
                  </a:lnTo>
                  <a:lnTo>
                    <a:pt x="13" y="154"/>
                  </a:lnTo>
                  <a:lnTo>
                    <a:pt x="13" y="154"/>
                  </a:lnTo>
                  <a:lnTo>
                    <a:pt x="18" y="145"/>
                  </a:lnTo>
                  <a:lnTo>
                    <a:pt x="26" y="137"/>
                  </a:lnTo>
                  <a:lnTo>
                    <a:pt x="41" y="124"/>
                  </a:lnTo>
                  <a:lnTo>
                    <a:pt x="41" y="124"/>
                  </a:lnTo>
                  <a:lnTo>
                    <a:pt x="64" y="104"/>
                  </a:lnTo>
                  <a:lnTo>
                    <a:pt x="85" y="83"/>
                  </a:lnTo>
                  <a:lnTo>
                    <a:pt x="85" y="83"/>
                  </a:lnTo>
                  <a:lnTo>
                    <a:pt x="106" y="68"/>
                  </a:lnTo>
                  <a:lnTo>
                    <a:pt x="126" y="49"/>
                  </a:lnTo>
                  <a:lnTo>
                    <a:pt x="136" y="40"/>
                  </a:lnTo>
                  <a:lnTo>
                    <a:pt x="145" y="30"/>
                  </a:lnTo>
                  <a:lnTo>
                    <a:pt x="153" y="19"/>
                  </a:lnTo>
                  <a:lnTo>
                    <a:pt x="158" y="7"/>
                  </a:lnTo>
                  <a:lnTo>
                    <a:pt x="158" y="7"/>
                  </a:lnTo>
                  <a:lnTo>
                    <a:pt x="159" y="6"/>
                  </a:lnTo>
                  <a:lnTo>
                    <a:pt x="159" y="3"/>
                  </a:lnTo>
                  <a:lnTo>
                    <a:pt x="155" y="0"/>
                  </a:lnTo>
                  <a:lnTo>
                    <a:pt x="154" y="0"/>
                  </a:lnTo>
                  <a:lnTo>
                    <a:pt x="151" y="0"/>
                  </a:lnTo>
                  <a:lnTo>
                    <a:pt x="150" y="1"/>
                  </a:lnTo>
                  <a:lnTo>
                    <a:pt x="149" y="2"/>
                  </a:lnTo>
                  <a:lnTo>
                    <a:pt x="149"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92" name="Freeform 954"/>
            <p:cNvSpPr>
              <a:spLocks/>
            </p:cNvSpPr>
            <p:nvPr/>
          </p:nvSpPr>
          <p:spPr bwMode="auto">
            <a:xfrm>
              <a:off x="6324601" y="3468688"/>
              <a:ext cx="125413" cy="133350"/>
            </a:xfrm>
            <a:custGeom>
              <a:avLst/>
              <a:gdLst/>
              <a:ahLst/>
              <a:cxnLst>
                <a:cxn ang="0">
                  <a:pos x="312" y="0"/>
                </a:cxn>
                <a:cxn ang="0">
                  <a:pos x="294" y="9"/>
                </a:cxn>
                <a:cxn ang="0">
                  <a:pos x="280" y="23"/>
                </a:cxn>
                <a:cxn ang="0">
                  <a:pos x="251" y="54"/>
                </a:cxn>
                <a:cxn ang="0">
                  <a:pos x="227" y="79"/>
                </a:cxn>
                <a:cxn ang="0">
                  <a:pos x="180" y="130"/>
                </a:cxn>
                <a:cxn ang="0">
                  <a:pos x="155" y="155"/>
                </a:cxn>
                <a:cxn ang="0">
                  <a:pos x="56" y="255"/>
                </a:cxn>
                <a:cxn ang="0">
                  <a:pos x="22" y="289"/>
                </a:cxn>
                <a:cxn ang="0">
                  <a:pos x="8" y="308"/>
                </a:cxn>
                <a:cxn ang="0">
                  <a:pos x="0" y="330"/>
                </a:cxn>
                <a:cxn ang="0">
                  <a:pos x="1" y="332"/>
                </a:cxn>
                <a:cxn ang="0">
                  <a:pos x="4" y="336"/>
                </a:cxn>
                <a:cxn ang="0">
                  <a:pos x="12" y="336"/>
                </a:cxn>
                <a:cxn ang="0">
                  <a:pos x="14" y="336"/>
                </a:cxn>
                <a:cxn ang="0">
                  <a:pos x="17" y="330"/>
                </a:cxn>
                <a:cxn ang="0">
                  <a:pos x="14" y="325"/>
                </a:cxn>
                <a:cxn ang="0">
                  <a:pos x="13" y="325"/>
                </a:cxn>
                <a:cxn ang="0">
                  <a:pos x="18" y="311"/>
                </a:cxn>
                <a:cxn ang="0">
                  <a:pos x="38" y="289"/>
                </a:cxn>
                <a:cxn ang="0">
                  <a:pos x="48" y="278"/>
                </a:cxn>
                <a:cxn ang="0">
                  <a:pos x="87" y="240"/>
                </a:cxn>
                <a:cxn ang="0">
                  <a:pos x="171" y="155"/>
                </a:cxn>
                <a:cxn ang="0">
                  <a:pos x="244" y="77"/>
                </a:cxn>
                <a:cxn ang="0">
                  <a:pos x="260" y="60"/>
                </a:cxn>
                <a:cxn ang="0">
                  <a:pos x="286" y="30"/>
                </a:cxn>
                <a:cxn ang="0">
                  <a:pos x="306" y="15"/>
                </a:cxn>
                <a:cxn ang="0">
                  <a:pos x="316" y="10"/>
                </a:cxn>
                <a:cxn ang="0">
                  <a:pos x="319" y="7"/>
                </a:cxn>
                <a:cxn ang="0">
                  <a:pos x="319" y="1"/>
                </a:cxn>
                <a:cxn ang="0">
                  <a:pos x="315" y="0"/>
                </a:cxn>
                <a:cxn ang="0">
                  <a:pos x="312" y="0"/>
                </a:cxn>
              </a:cxnLst>
              <a:rect l="0" t="0" r="r" b="b"/>
              <a:pathLst>
                <a:path w="319" h="336">
                  <a:moveTo>
                    <a:pt x="312" y="0"/>
                  </a:moveTo>
                  <a:lnTo>
                    <a:pt x="312" y="0"/>
                  </a:lnTo>
                  <a:lnTo>
                    <a:pt x="303" y="3"/>
                  </a:lnTo>
                  <a:lnTo>
                    <a:pt x="294" y="9"/>
                  </a:lnTo>
                  <a:lnTo>
                    <a:pt x="286" y="15"/>
                  </a:lnTo>
                  <a:lnTo>
                    <a:pt x="280" y="23"/>
                  </a:lnTo>
                  <a:lnTo>
                    <a:pt x="265" y="39"/>
                  </a:lnTo>
                  <a:lnTo>
                    <a:pt x="251" y="54"/>
                  </a:lnTo>
                  <a:lnTo>
                    <a:pt x="251" y="54"/>
                  </a:lnTo>
                  <a:lnTo>
                    <a:pt x="227" y="79"/>
                  </a:lnTo>
                  <a:lnTo>
                    <a:pt x="204" y="104"/>
                  </a:lnTo>
                  <a:lnTo>
                    <a:pt x="180" y="130"/>
                  </a:lnTo>
                  <a:lnTo>
                    <a:pt x="155" y="155"/>
                  </a:lnTo>
                  <a:lnTo>
                    <a:pt x="155" y="155"/>
                  </a:lnTo>
                  <a:lnTo>
                    <a:pt x="56" y="255"/>
                  </a:lnTo>
                  <a:lnTo>
                    <a:pt x="56" y="255"/>
                  </a:lnTo>
                  <a:lnTo>
                    <a:pt x="39" y="272"/>
                  </a:lnTo>
                  <a:lnTo>
                    <a:pt x="22" y="289"/>
                  </a:lnTo>
                  <a:lnTo>
                    <a:pt x="14" y="298"/>
                  </a:lnTo>
                  <a:lnTo>
                    <a:pt x="8" y="308"/>
                  </a:lnTo>
                  <a:lnTo>
                    <a:pt x="2" y="319"/>
                  </a:lnTo>
                  <a:lnTo>
                    <a:pt x="0" y="330"/>
                  </a:lnTo>
                  <a:lnTo>
                    <a:pt x="0" y="330"/>
                  </a:lnTo>
                  <a:lnTo>
                    <a:pt x="1" y="332"/>
                  </a:lnTo>
                  <a:lnTo>
                    <a:pt x="2" y="334"/>
                  </a:lnTo>
                  <a:lnTo>
                    <a:pt x="4" y="336"/>
                  </a:lnTo>
                  <a:lnTo>
                    <a:pt x="6" y="336"/>
                  </a:lnTo>
                  <a:lnTo>
                    <a:pt x="12" y="336"/>
                  </a:lnTo>
                  <a:lnTo>
                    <a:pt x="12" y="336"/>
                  </a:lnTo>
                  <a:lnTo>
                    <a:pt x="14" y="336"/>
                  </a:lnTo>
                  <a:lnTo>
                    <a:pt x="15" y="334"/>
                  </a:lnTo>
                  <a:lnTo>
                    <a:pt x="17" y="330"/>
                  </a:lnTo>
                  <a:lnTo>
                    <a:pt x="17" y="326"/>
                  </a:lnTo>
                  <a:lnTo>
                    <a:pt x="14" y="325"/>
                  </a:lnTo>
                  <a:lnTo>
                    <a:pt x="13" y="325"/>
                  </a:lnTo>
                  <a:lnTo>
                    <a:pt x="13" y="325"/>
                  </a:lnTo>
                  <a:lnTo>
                    <a:pt x="15" y="317"/>
                  </a:lnTo>
                  <a:lnTo>
                    <a:pt x="18" y="311"/>
                  </a:lnTo>
                  <a:lnTo>
                    <a:pt x="27" y="299"/>
                  </a:lnTo>
                  <a:lnTo>
                    <a:pt x="38" y="289"/>
                  </a:lnTo>
                  <a:lnTo>
                    <a:pt x="48" y="278"/>
                  </a:lnTo>
                  <a:lnTo>
                    <a:pt x="48" y="278"/>
                  </a:lnTo>
                  <a:lnTo>
                    <a:pt x="87" y="240"/>
                  </a:lnTo>
                  <a:lnTo>
                    <a:pt x="87" y="240"/>
                  </a:lnTo>
                  <a:lnTo>
                    <a:pt x="171" y="155"/>
                  </a:lnTo>
                  <a:lnTo>
                    <a:pt x="171" y="155"/>
                  </a:lnTo>
                  <a:lnTo>
                    <a:pt x="209" y="116"/>
                  </a:lnTo>
                  <a:lnTo>
                    <a:pt x="244" y="77"/>
                  </a:lnTo>
                  <a:lnTo>
                    <a:pt x="244" y="77"/>
                  </a:lnTo>
                  <a:lnTo>
                    <a:pt x="260" y="60"/>
                  </a:lnTo>
                  <a:lnTo>
                    <a:pt x="277" y="40"/>
                  </a:lnTo>
                  <a:lnTo>
                    <a:pt x="286" y="30"/>
                  </a:lnTo>
                  <a:lnTo>
                    <a:pt x="295" y="22"/>
                  </a:lnTo>
                  <a:lnTo>
                    <a:pt x="306" y="15"/>
                  </a:lnTo>
                  <a:lnTo>
                    <a:pt x="316" y="10"/>
                  </a:lnTo>
                  <a:lnTo>
                    <a:pt x="316" y="10"/>
                  </a:lnTo>
                  <a:lnTo>
                    <a:pt x="318" y="9"/>
                  </a:lnTo>
                  <a:lnTo>
                    <a:pt x="319" y="7"/>
                  </a:lnTo>
                  <a:lnTo>
                    <a:pt x="319" y="3"/>
                  </a:lnTo>
                  <a:lnTo>
                    <a:pt x="319" y="1"/>
                  </a:lnTo>
                  <a:lnTo>
                    <a:pt x="318" y="0"/>
                  </a:lnTo>
                  <a:lnTo>
                    <a:pt x="315" y="0"/>
                  </a:lnTo>
                  <a:lnTo>
                    <a:pt x="312" y="0"/>
                  </a:lnTo>
                  <a:lnTo>
                    <a:pt x="3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93" name="Freeform 955"/>
            <p:cNvSpPr>
              <a:spLocks/>
            </p:cNvSpPr>
            <p:nvPr/>
          </p:nvSpPr>
          <p:spPr bwMode="auto">
            <a:xfrm>
              <a:off x="6326188" y="3465513"/>
              <a:ext cx="207963" cy="206375"/>
            </a:xfrm>
            <a:custGeom>
              <a:avLst/>
              <a:gdLst/>
              <a:ahLst/>
              <a:cxnLst>
                <a:cxn ang="0">
                  <a:pos x="516" y="3"/>
                </a:cxn>
                <a:cxn ang="0">
                  <a:pos x="482" y="27"/>
                </a:cxn>
                <a:cxn ang="0">
                  <a:pos x="448" y="52"/>
                </a:cxn>
                <a:cxn ang="0">
                  <a:pos x="432" y="67"/>
                </a:cxn>
                <a:cxn ang="0">
                  <a:pos x="384" y="115"/>
                </a:cxn>
                <a:cxn ang="0">
                  <a:pos x="352" y="148"/>
                </a:cxn>
                <a:cxn ang="0">
                  <a:pos x="250" y="243"/>
                </a:cxn>
                <a:cxn ang="0">
                  <a:pos x="181" y="306"/>
                </a:cxn>
                <a:cxn ang="0">
                  <a:pos x="113" y="369"/>
                </a:cxn>
                <a:cxn ang="0">
                  <a:pos x="98" y="384"/>
                </a:cxn>
                <a:cxn ang="0">
                  <a:pos x="72" y="415"/>
                </a:cxn>
                <a:cxn ang="0">
                  <a:pos x="61" y="432"/>
                </a:cxn>
                <a:cxn ang="0">
                  <a:pos x="34" y="473"/>
                </a:cxn>
                <a:cxn ang="0">
                  <a:pos x="11" y="501"/>
                </a:cxn>
                <a:cxn ang="0">
                  <a:pos x="2" y="510"/>
                </a:cxn>
                <a:cxn ang="0">
                  <a:pos x="0" y="514"/>
                </a:cxn>
                <a:cxn ang="0">
                  <a:pos x="2" y="518"/>
                </a:cxn>
                <a:cxn ang="0">
                  <a:pos x="8" y="519"/>
                </a:cxn>
                <a:cxn ang="0">
                  <a:pos x="9" y="518"/>
                </a:cxn>
                <a:cxn ang="0">
                  <a:pos x="38" y="486"/>
                </a:cxn>
                <a:cxn ang="0">
                  <a:pos x="62" y="452"/>
                </a:cxn>
                <a:cxn ang="0">
                  <a:pos x="98" y="400"/>
                </a:cxn>
                <a:cxn ang="0">
                  <a:pos x="113" y="384"/>
                </a:cxn>
                <a:cxn ang="0">
                  <a:pos x="181" y="320"/>
                </a:cxn>
                <a:cxn ang="0">
                  <a:pos x="251" y="259"/>
                </a:cxn>
                <a:cxn ang="0">
                  <a:pos x="352" y="163"/>
                </a:cxn>
                <a:cxn ang="0">
                  <a:pos x="385" y="131"/>
                </a:cxn>
                <a:cxn ang="0">
                  <a:pos x="432" y="82"/>
                </a:cxn>
                <a:cxn ang="0">
                  <a:pos x="449" y="67"/>
                </a:cxn>
                <a:cxn ang="0">
                  <a:pos x="487" y="39"/>
                </a:cxn>
                <a:cxn ang="0">
                  <a:pos x="524" y="10"/>
                </a:cxn>
                <a:cxn ang="0">
                  <a:pos x="525" y="8"/>
                </a:cxn>
                <a:cxn ang="0">
                  <a:pos x="524" y="3"/>
                </a:cxn>
                <a:cxn ang="0">
                  <a:pos x="517" y="1"/>
                </a:cxn>
                <a:cxn ang="0">
                  <a:pos x="516" y="3"/>
                </a:cxn>
              </a:cxnLst>
              <a:rect l="0" t="0" r="r" b="b"/>
              <a:pathLst>
                <a:path w="525" h="519">
                  <a:moveTo>
                    <a:pt x="516" y="3"/>
                  </a:moveTo>
                  <a:lnTo>
                    <a:pt x="516" y="3"/>
                  </a:lnTo>
                  <a:lnTo>
                    <a:pt x="499" y="16"/>
                  </a:lnTo>
                  <a:lnTo>
                    <a:pt x="482" y="27"/>
                  </a:lnTo>
                  <a:lnTo>
                    <a:pt x="465" y="39"/>
                  </a:lnTo>
                  <a:lnTo>
                    <a:pt x="448" y="52"/>
                  </a:lnTo>
                  <a:lnTo>
                    <a:pt x="448" y="52"/>
                  </a:lnTo>
                  <a:lnTo>
                    <a:pt x="432" y="67"/>
                  </a:lnTo>
                  <a:lnTo>
                    <a:pt x="415" y="82"/>
                  </a:lnTo>
                  <a:lnTo>
                    <a:pt x="384" y="115"/>
                  </a:lnTo>
                  <a:lnTo>
                    <a:pt x="384" y="115"/>
                  </a:lnTo>
                  <a:lnTo>
                    <a:pt x="352" y="148"/>
                  </a:lnTo>
                  <a:lnTo>
                    <a:pt x="318" y="180"/>
                  </a:lnTo>
                  <a:lnTo>
                    <a:pt x="250" y="243"/>
                  </a:lnTo>
                  <a:lnTo>
                    <a:pt x="250" y="243"/>
                  </a:lnTo>
                  <a:lnTo>
                    <a:pt x="181" y="306"/>
                  </a:lnTo>
                  <a:lnTo>
                    <a:pt x="146" y="337"/>
                  </a:lnTo>
                  <a:lnTo>
                    <a:pt x="113" y="369"/>
                  </a:lnTo>
                  <a:lnTo>
                    <a:pt x="113" y="369"/>
                  </a:lnTo>
                  <a:lnTo>
                    <a:pt x="98" y="384"/>
                  </a:lnTo>
                  <a:lnTo>
                    <a:pt x="84" y="399"/>
                  </a:lnTo>
                  <a:lnTo>
                    <a:pt x="72" y="415"/>
                  </a:lnTo>
                  <a:lnTo>
                    <a:pt x="61" y="432"/>
                  </a:lnTo>
                  <a:lnTo>
                    <a:pt x="61" y="432"/>
                  </a:lnTo>
                  <a:lnTo>
                    <a:pt x="47" y="452"/>
                  </a:lnTo>
                  <a:lnTo>
                    <a:pt x="34" y="473"/>
                  </a:lnTo>
                  <a:lnTo>
                    <a:pt x="19" y="492"/>
                  </a:lnTo>
                  <a:lnTo>
                    <a:pt x="11" y="501"/>
                  </a:lnTo>
                  <a:lnTo>
                    <a:pt x="2" y="510"/>
                  </a:lnTo>
                  <a:lnTo>
                    <a:pt x="2" y="510"/>
                  </a:lnTo>
                  <a:lnTo>
                    <a:pt x="0" y="513"/>
                  </a:lnTo>
                  <a:lnTo>
                    <a:pt x="0" y="514"/>
                  </a:lnTo>
                  <a:lnTo>
                    <a:pt x="0" y="517"/>
                  </a:lnTo>
                  <a:lnTo>
                    <a:pt x="2" y="518"/>
                  </a:lnTo>
                  <a:lnTo>
                    <a:pt x="6" y="519"/>
                  </a:lnTo>
                  <a:lnTo>
                    <a:pt x="8" y="519"/>
                  </a:lnTo>
                  <a:lnTo>
                    <a:pt x="9" y="518"/>
                  </a:lnTo>
                  <a:lnTo>
                    <a:pt x="9" y="518"/>
                  </a:lnTo>
                  <a:lnTo>
                    <a:pt x="25" y="503"/>
                  </a:lnTo>
                  <a:lnTo>
                    <a:pt x="38" y="486"/>
                  </a:lnTo>
                  <a:lnTo>
                    <a:pt x="50" y="469"/>
                  </a:lnTo>
                  <a:lnTo>
                    <a:pt x="62" y="452"/>
                  </a:lnTo>
                  <a:lnTo>
                    <a:pt x="85" y="417"/>
                  </a:lnTo>
                  <a:lnTo>
                    <a:pt x="98" y="400"/>
                  </a:lnTo>
                  <a:lnTo>
                    <a:pt x="113" y="384"/>
                  </a:lnTo>
                  <a:lnTo>
                    <a:pt x="113" y="384"/>
                  </a:lnTo>
                  <a:lnTo>
                    <a:pt x="147" y="352"/>
                  </a:lnTo>
                  <a:lnTo>
                    <a:pt x="181" y="320"/>
                  </a:lnTo>
                  <a:lnTo>
                    <a:pt x="251" y="259"/>
                  </a:lnTo>
                  <a:lnTo>
                    <a:pt x="251" y="259"/>
                  </a:lnTo>
                  <a:lnTo>
                    <a:pt x="320" y="196"/>
                  </a:lnTo>
                  <a:lnTo>
                    <a:pt x="352" y="163"/>
                  </a:lnTo>
                  <a:lnTo>
                    <a:pt x="385" y="131"/>
                  </a:lnTo>
                  <a:lnTo>
                    <a:pt x="385" y="131"/>
                  </a:lnTo>
                  <a:lnTo>
                    <a:pt x="416" y="98"/>
                  </a:lnTo>
                  <a:lnTo>
                    <a:pt x="432" y="82"/>
                  </a:lnTo>
                  <a:lnTo>
                    <a:pt x="449" y="67"/>
                  </a:lnTo>
                  <a:lnTo>
                    <a:pt x="449" y="67"/>
                  </a:lnTo>
                  <a:lnTo>
                    <a:pt x="467" y="52"/>
                  </a:lnTo>
                  <a:lnTo>
                    <a:pt x="487" y="39"/>
                  </a:lnTo>
                  <a:lnTo>
                    <a:pt x="505" y="25"/>
                  </a:lnTo>
                  <a:lnTo>
                    <a:pt x="524" y="10"/>
                  </a:lnTo>
                  <a:lnTo>
                    <a:pt x="524" y="10"/>
                  </a:lnTo>
                  <a:lnTo>
                    <a:pt x="525" y="8"/>
                  </a:lnTo>
                  <a:lnTo>
                    <a:pt x="525" y="7"/>
                  </a:lnTo>
                  <a:lnTo>
                    <a:pt x="524" y="3"/>
                  </a:lnTo>
                  <a:lnTo>
                    <a:pt x="520" y="0"/>
                  </a:lnTo>
                  <a:lnTo>
                    <a:pt x="517" y="1"/>
                  </a:lnTo>
                  <a:lnTo>
                    <a:pt x="516" y="3"/>
                  </a:lnTo>
                  <a:lnTo>
                    <a:pt x="516"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94" name="Freeform 956"/>
            <p:cNvSpPr>
              <a:spLocks/>
            </p:cNvSpPr>
            <p:nvPr/>
          </p:nvSpPr>
          <p:spPr bwMode="auto">
            <a:xfrm>
              <a:off x="6351588" y="3487738"/>
              <a:ext cx="239713" cy="231775"/>
            </a:xfrm>
            <a:custGeom>
              <a:avLst/>
              <a:gdLst/>
              <a:ahLst/>
              <a:cxnLst>
                <a:cxn ang="0">
                  <a:pos x="597" y="1"/>
                </a:cxn>
                <a:cxn ang="0">
                  <a:pos x="556" y="32"/>
                </a:cxn>
                <a:cxn ang="0">
                  <a:pos x="519" y="66"/>
                </a:cxn>
                <a:cxn ang="0">
                  <a:pos x="449" y="139"/>
                </a:cxn>
                <a:cxn ang="0">
                  <a:pos x="430" y="158"/>
                </a:cxn>
                <a:cxn ang="0">
                  <a:pos x="374" y="209"/>
                </a:cxn>
                <a:cxn ang="0">
                  <a:pos x="296" y="274"/>
                </a:cxn>
                <a:cxn ang="0">
                  <a:pos x="254" y="311"/>
                </a:cxn>
                <a:cxn ang="0">
                  <a:pos x="174" y="388"/>
                </a:cxn>
                <a:cxn ang="0">
                  <a:pos x="136" y="427"/>
                </a:cxn>
                <a:cxn ang="0">
                  <a:pos x="94" y="469"/>
                </a:cxn>
                <a:cxn ang="0">
                  <a:pos x="52" y="510"/>
                </a:cxn>
                <a:cxn ang="0">
                  <a:pos x="22" y="540"/>
                </a:cxn>
                <a:cxn ang="0">
                  <a:pos x="9" y="557"/>
                </a:cxn>
                <a:cxn ang="0">
                  <a:pos x="0" y="575"/>
                </a:cxn>
                <a:cxn ang="0">
                  <a:pos x="0" y="576"/>
                </a:cxn>
                <a:cxn ang="0">
                  <a:pos x="4" y="581"/>
                </a:cxn>
                <a:cxn ang="0">
                  <a:pos x="9" y="580"/>
                </a:cxn>
                <a:cxn ang="0">
                  <a:pos x="11" y="578"/>
                </a:cxn>
                <a:cxn ang="0">
                  <a:pos x="16" y="568"/>
                </a:cxn>
                <a:cxn ang="0">
                  <a:pos x="39" y="540"/>
                </a:cxn>
                <a:cxn ang="0">
                  <a:pos x="58" y="521"/>
                </a:cxn>
                <a:cxn ang="0">
                  <a:pos x="76" y="502"/>
                </a:cxn>
                <a:cxn ang="0">
                  <a:pos x="132" y="447"/>
                </a:cxn>
                <a:cxn ang="0">
                  <a:pos x="152" y="428"/>
                </a:cxn>
                <a:cxn ang="0">
                  <a:pos x="225" y="354"/>
                </a:cxn>
                <a:cxn ang="0">
                  <a:pos x="304" y="282"/>
                </a:cxn>
                <a:cxn ang="0">
                  <a:pos x="340" y="251"/>
                </a:cxn>
                <a:cxn ang="0">
                  <a:pos x="415" y="188"/>
                </a:cxn>
                <a:cxn ang="0">
                  <a:pos x="450" y="154"/>
                </a:cxn>
                <a:cxn ang="0">
                  <a:pos x="523" y="79"/>
                </a:cxn>
                <a:cxn ang="0">
                  <a:pos x="561" y="43"/>
                </a:cxn>
                <a:cxn ang="0">
                  <a:pos x="602" y="10"/>
                </a:cxn>
                <a:cxn ang="0">
                  <a:pos x="604" y="9"/>
                </a:cxn>
                <a:cxn ang="0">
                  <a:pos x="603" y="2"/>
                </a:cxn>
                <a:cxn ang="0">
                  <a:pos x="601" y="0"/>
                </a:cxn>
                <a:cxn ang="0">
                  <a:pos x="597" y="1"/>
                </a:cxn>
              </a:cxnLst>
              <a:rect l="0" t="0" r="r" b="b"/>
              <a:pathLst>
                <a:path w="604" h="581">
                  <a:moveTo>
                    <a:pt x="597" y="1"/>
                  </a:moveTo>
                  <a:lnTo>
                    <a:pt x="597" y="1"/>
                  </a:lnTo>
                  <a:lnTo>
                    <a:pt x="576" y="15"/>
                  </a:lnTo>
                  <a:lnTo>
                    <a:pt x="556" y="32"/>
                  </a:lnTo>
                  <a:lnTo>
                    <a:pt x="538" y="49"/>
                  </a:lnTo>
                  <a:lnTo>
                    <a:pt x="519" y="66"/>
                  </a:lnTo>
                  <a:lnTo>
                    <a:pt x="484" y="102"/>
                  </a:lnTo>
                  <a:lnTo>
                    <a:pt x="449" y="139"/>
                  </a:lnTo>
                  <a:lnTo>
                    <a:pt x="449" y="139"/>
                  </a:lnTo>
                  <a:lnTo>
                    <a:pt x="430" y="158"/>
                  </a:lnTo>
                  <a:lnTo>
                    <a:pt x="412" y="175"/>
                  </a:lnTo>
                  <a:lnTo>
                    <a:pt x="374" y="209"/>
                  </a:lnTo>
                  <a:lnTo>
                    <a:pt x="335" y="241"/>
                  </a:lnTo>
                  <a:lnTo>
                    <a:pt x="296" y="274"/>
                  </a:lnTo>
                  <a:lnTo>
                    <a:pt x="296" y="274"/>
                  </a:lnTo>
                  <a:lnTo>
                    <a:pt x="254" y="311"/>
                  </a:lnTo>
                  <a:lnTo>
                    <a:pt x="213" y="349"/>
                  </a:lnTo>
                  <a:lnTo>
                    <a:pt x="174" y="388"/>
                  </a:lnTo>
                  <a:lnTo>
                    <a:pt x="136" y="427"/>
                  </a:lnTo>
                  <a:lnTo>
                    <a:pt x="136" y="427"/>
                  </a:lnTo>
                  <a:lnTo>
                    <a:pt x="115" y="448"/>
                  </a:lnTo>
                  <a:lnTo>
                    <a:pt x="94" y="469"/>
                  </a:lnTo>
                  <a:lnTo>
                    <a:pt x="52" y="510"/>
                  </a:lnTo>
                  <a:lnTo>
                    <a:pt x="52" y="510"/>
                  </a:lnTo>
                  <a:lnTo>
                    <a:pt x="38" y="524"/>
                  </a:lnTo>
                  <a:lnTo>
                    <a:pt x="22" y="540"/>
                  </a:lnTo>
                  <a:lnTo>
                    <a:pt x="16" y="547"/>
                  </a:lnTo>
                  <a:lnTo>
                    <a:pt x="9" y="557"/>
                  </a:lnTo>
                  <a:lnTo>
                    <a:pt x="4" y="566"/>
                  </a:lnTo>
                  <a:lnTo>
                    <a:pt x="0" y="575"/>
                  </a:lnTo>
                  <a:lnTo>
                    <a:pt x="0" y="575"/>
                  </a:lnTo>
                  <a:lnTo>
                    <a:pt x="0" y="576"/>
                  </a:lnTo>
                  <a:lnTo>
                    <a:pt x="0" y="579"/>
                  </a:lnTo>
                  <a:lnTo>
                    <a:pt x="4" y="581"/>
                  </a:lnTo>
                  <a:lnTo>
                    <a:pt x="8" y="581"/>
                  </a:lnTo>
                  <a:lnTo>
                    <a:pt x="9" y="580"/>
                  </a:lnTo>
                  <a:lnTo>
                    <a:pt x="11" y="578"/>
                  </a:lnTo>
                  <a:lnTo>
                    <a:pt x="11" y="578"/>
                  </a:lnTo>
                  <a:lnTo>
                    <a:pt x="13" y="572"/>
                  </a:lnTo>
                  <a:lnTo>
                    <a:pt x="16" y="568"/>
                  </a:lnTo>
                  <a:lnTo>
                    <a:pt x="24" y="558"/>
                  </a:lnTo>
                  <a:lnTo>
                    <a:pt x="39" y="540"/>
                  </a:lnTo>
                  <a:lnTo>
                    <a:pt x="39" y="540"/>
                  </a:lnTo>
                  <a:lnTo>
                    <a:pt x="58" y="521"/>
                  </a:lnTo>
                  <a:lnTo>
                    <a:pt x="76" y="502"/>
                  </a:lnTo>
                  <a:lnTo>
                    <a:pt x="76" y="502"/>
                  </a:lnTo>
                  <a:lnTo>
                    <a:pt x="114" y="465"/>
                  </a:lnTo>
                  <a:lnTo>
                    <a:pt x="132" y="447"/>
                  </a:lnTo>
                  <a:lnTo>
                    <a:pt x="152" y="428"/>
                  </a:lnTo>
                  <a:lnTo>
                    <a:pt x="152" y="428"/>
                  </a:lnTo>
                  <a:lnTo>
                    <a:pt x="188" y="391"/>
                  </a:lnTo>
                  <a:lnTo>
                    <a:pt x="225" y="354"/>
                  </a:lnTo>
                  <a:lnTo>
                    <a:pt x="264" y="317"/>
                  </a:lnTo>
                  <a:lnTo>
                    <a:pt x="304" y="282"/>
                  </a:lnTo>
                  <a:lnTo>
                    <a:pt x="304" y="282"/>
                  </a:lnTo>
                  <a:lnTo>
                    <a:pt x="340" y="251"/>
                  </a:lnTo>
                  <a:lnTo>
                    <a:pt x="378" y="219"/>
                  </a:lnTo>
                  <a:lnTo>
                    <a:pt x="415" y="188"/>
                  </a:lnTo>
                  <a:lnTo>
                    <a:pt x="450" y="154"/>
                  </a:lnTo>
                  <a:lnTo>
                    <a:pt x="450" y="154"/>
                  </a:lnTo>
                  <a:lnTo>
                    <a:pt x="487" y="116"/>
                  </a:lnTo>
                  <a:lnTo>
                    <a:pt x="523" y="79"/>
                  </a:lnTo>
                  <a:lnTo>
                    <a:pt x="542" y="61"/>
                  </a:lnTo>
                  <a:lnTo>
                    <a:pt x="561" y="43"/>
                  </a:lnTo>
                  <a:lnTo>
                    <a:pt x="581" y="26"/>
                  </a:lnTo>
                  <a:lnTo>
                    <a:pt x="602" y="10"/>
                  </a:lnTo>
                  <a:lnTo>
                    <a:pt x="602" y="10"/>
                  </a:lnTo>
                  <a:lnTo>
                    <a:pt x="604" y="9"/>
                  </a:lnTo>
                  <a:lnTo>
                    <a:pt x="604" y="6"/>
                  </a:lnTo>
                  <a:lnTo>
                    <a:pt x="603" y="2"/>
                  </a:lnTo>
                  <a:lnTo>
                    <a:pt x="602" y="1"/>
                  </a:lnTo>
                  <a:lnTo>
                    <a:pt x="601" y="0"/>
                  </a:lnTo>
                  <a:lnTo>
                    <a:pt x="599" y="0"/>
                  </a:lnTo>
                  <a:lnTo>
                    <a:pt x="597" y="1"/>
                  </a:lnTo>
                  <a:lnTo>
                    <a:pt x="597"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95" name="Freeform 957"/>
            <p:cNvSpPr>
              <a:spLocks/>
            </p:cNvSpPr>
            <p:nvPr/>
          </p:nvSpPr>
          <p:spPr bwMode="auto">
            <a:xfrm>
              <a:off x="6394451" y="3546476"/>
              <a:ext cx="220663" cy="195263"/>
            </a:xfrm>
            <a:custGeom>
              <a:avLst/>
              <a:gdLst/>
              <a:ahLst/>
              <a:cxnLst>
                <a:cxn ang="0">
                  <a:pos x="546" y="2"/>
                </a:cxn>
                <a:cxn ang="0">
                  <a:pos x="537" y="6"/>
                </a:cxn>
                <a:cxn ang="0">
                  <a:pos x="524" y="19"/>
                </a:cxn>
                <a:cxn ang="0">
                  <a:pos x="518" y="25"/>
                </a:cxn>
                <a:cxn ang="0">
                  <a:pos x="439" y="89"/>
                </a:cxn>
                <a:cxn ang="0">
                  <a:pos x="401" y="122"/>
                </a:cxn>
                <a:cxn ang="0">
                  <a:pos x="329" y="189"/>
                </a:cxn>
                <a:cxn ang="0">
                  <a:pos x="294" y="224"/>
                </a:cxn>
                <a:cxn ang="0">
                  <a:pos x="219" y="291"/>
                </a:cxn>
                <a:cxn ang="0">
                  <a:pos x="144" y="353"/>
                </a:cxn>
                <a:cxn ang="0">
                  <a:pos x="87" y="400"/>
                </a:cxn>
                <a:cxn ang="0">
                  <a:pos x="69" y="416"/>
                </a:cxn>
                <a:cxn ang="0">
                  <a:pos x="36" y="449"/>
                </a:cxn>
                <a:cxn ang="0">
                  <a:pos x="10" y="476"/>
                </a:cxn>
                <a:cxn ang="0">
                  <a:pos x="4" y="480"/>
                </a:cxn>
                <a:cxn ang="0">
                  <a:pos x="1" y="482"/>
                </a:cxn>
                <a:cxn ang="0">
                  <a:pos x="0" y="487"/>
                </a:cxn>
                <a:cxn ang="0">
                  <a:pos x="4" y="492"/>
                </a:cxn>
                <a:cxn ang="0">
                  <a:pos x="6" y="492"/>
                </a:cxn>
                <a:cxn ang="0">
                  <a:pos x="18" y="485"/>
                </a:cxn>
                <a:cxn ang="0">
                  <a:pos x="27" y="476"/>
                </a:cxn>
                <a:cxn ang="0">
                  <a:pos x="45" y="457"/>
                </a:cxn>
                <a:cxn ang="0">
                  <a:pos x="81" y="423"/>
                </a:cxn>
                <a:cxn ang="0">
                  <a:pos x="117" y="390"/>
                </a:cxn>
                <a:cxn ang="0">
                  <a:pos x="196" y="327"/>
                </a:cxn>
                <a:cxn ang="0">
                  <a:pos x="272" y="262"/>
                </a:cxn>
                <a:cxn ang="0">
                  <a:pos x="342" y="193"/>
                </a:cxn>
                <a:cxn ang="0">
                  <a:pos x="414" y="125"/>
                </a:cxn>
                <a:cxn ang="0">
                  <a:pos x="454" y="91"/>
                </a:cxn>
                <a:cxn ang="0">
                  <a:pos x="494" y="58"/>
                </a:cxn>
                <a:cxn ang="0">
                  <a:pos x="510" y="46"/>
                </a:cxn>
                <a:cxn ang="0">
                  <a:pos x="524" y="33"/>
                </a:cxn>
                <a:cxn ang="0">
                  <a:pos x="546" y="15"/>
                </a:cxn>
                <a:cxn ang="0">
                  <a:pos x="549" y="12"/>
                </a:cxn>
                <a:cxn ang="0">
                  <a:pos x="552" y="9"/>
                </a:cxn>
                <a:cxn ang="0">
                  <a:pos x="550" y="2"/>
                </a:cxn>
                <a:cxn ang="0">
                  <a:pos x="546" y="2"/>
                </a:cxn>
              </a:cxnLst>
              <a:rect l="0" t="0" r="r" b="b"/>
              <a:pathLst>
                <a:path w="553" h="492">
                  <a:moveTo>
                    <a:pt x="546" y="2"/>
                  </a:moveTo>
                  <a:lnTo>
                    <a:pt x="546" y="2"/>
                  </a:lnTo>
                  <a:lnTo>
                    <a:pt x="541" y="3"/>
                  </a:lnTo>
                  <a:lnTo>
                    <a:pt x="537" y="6"/>
                  </a:lnTo>
                  <a:lnTo>
                    <a:pt x="531" y="12"/>
                  </a:lnTo>
                  <a:lnTo>
                    <a:pt x="524" y="19"/>
                  </a:lnTo>
                  <a:lnTo>
                    <a:pt x="518" y="25"/>
                  </a:lnTo>
                  <a:lnTo>
                    <a:pt x="518" y="25"/>
                  </a:lnTo>
                  <a:lnTo>
                    <a:pt x="477" y="57"/>
                  </a:lnTo>
                  <a:lnTo>
                    <a:pt x="439" y="89"/>
                  </a:lnTo>
                  <a:lnTo>
                    <a:pt x="439" y="89"/>
                  </a:lnTo>
                  <a:lnTo>
                    <a:pt x="401" y="122"/>
                  </a:lnTo>
                  <a:lnTo>
                    <a:pt x="365" y="155"/>
                  </a:lnTo>
                  <a:lnTo>
                    <a:pt x="329" y="189"/>
                  </a:lnTo>
                  <a:lnTo>
                    <a:pt x="294" y="224"/>
                  </a:lnTo>
                  <a:lnTo>
                    <a:pt x="294" y="224"/>
                  </a:lnTo>
                  <a:lnTo>
                    <a:pt x="257" y="258"/>
                  </a:lnTo>
                  <a:lnTo>
                    <a:pt x="219" y="291"/>
                  </a:lnTo>
                  <a:lnTo>
                    <a:pt x="144" y="353"/>
                  </a:lnTo>
                  <a:lnTo>
                    <a:pt x="144" y="353"/>
                  </a:lnTo>
                  <a:lnTo>
                    <a:pt x="106" y="385"/>
                  </a:lnTo>
                  <a:lnTo>
                    <a:pt x="87" y="400"/>
                  </a:lnTo>
                  <a:lnTo>
                    <a:pt x="69" y="416"/>
                  </a:lnTo>
                  <a:lnTo>
                    <a:pt x="69" y="416"/>
                  </a:lnTo>
                  <a:lnTo>
                    <a:pt x="36" y="449"/>
                  </a:lnTo>
                  <a:lnTo>
                    <a:pt x="36" y="449"/>
                  </a:lnTo>
                  <a:lnTo>
                    <a:pt x="21" y="466"/>
                  </a:lnTo>
                  <a:lnTo>
                    <a:pt x="10" y="476"/>
                  </a:lnTo>
                  <a:lnTo>
                    <a:pt x="6" y="479"/>
                  </a:lnTo>
                  <a:lnTo>
                    <a:pt x="4" y="480"/>
                  </a:lnTo>
                  <a:lnTo>
                    <a:pt x="4" y="480"/>
                  </a:lnTo>
                  <a:lnTo>
                    <a:pt x="1" y="482"/>
                  </a:lnTo>
                  <a:lnTo>
                    <a:pt x="0" y="483"/>
                  </a:lnTo>
                  <a:lnTo>
                    <a:pt x="0" y="487"/>
                  </a:lnTo>
                  <a:lnTo>
                    <a:pt x="2" y="491"/>
                  </a:lnTo>
                  <a:lnTo>
                    <a:pt x="4" y="492"/>
                  </a:lnTo>
                  <a:lnTo>
                    <a:pt x="6" y="492"/>
                  </a:lnTo>
                  <a:lnTo>
                    <a:pt x="6" y="492"/>
                  </a:lnTo>
                  <a:lnTo>
                    <a:pt x="13" y="489"/>
                  </a:lnTo>
                  <a:lnTo>
                    <a:pt x="18" y="485"/>
                  </a:lnTo>
                  <a:lnTo>
                    <a:pt x="23" y="482"/>
                  </a:lnTo>
                  <a:lnTo>
                    <a:pt x="27" y="476"/>
                  </a:lnTo>
                  <a:lnTo>
                    <a:pt x="36" y="466"/>
                  </a:lnTo>
                  <a:lnTo>
                    <a:pt x="45" y="457"/>
                  </a:lnTo>
                  <a:lnTo>
                    <a:pt x="45" y="457"/>
                  </a:lnTo>
                  <a:lnTo>
                    <a:pt x="81" y="423"/>
                  </a:lnTo>
                  <a:lnTo>
                    <a:pt x="99" y="406"/>
                  </a:lnTo>
                  <a:lnTo>
                    <a:pt x="117" y="390"/>
                  </a:lnTo>
                  <a:lnTo>
                    <a:pt x="117" y="390"/>
                  </a:lnTo>
                  <a:lnTo>
                    <a:pt x="196" y="327"/>
                  </a:lnTo>
                  <a:lnTo>
                    <a:pt x="234" y="295"/>
                  </a:lnTo>
                  <a:lnTo>
                    <a:pt x="272" y="262"/>
                  </a:lnTo>
                  <a:lnTo>
                    <a:pt x="272" y="262"/>
                  </a:lnTo>
                  <a:lnTo>
                    <a:pt x="342" y="193"/>
                  </a:lnTo>
                  <a:lnTo>
                    <a:pt x="378" y="159"/>
                  </a:lnTo>
                  <a:lnTo>
                    <a:pt x="414" y="125"/>
                  </a:lnTo>
                  <a:lnTo>
                    <a:pt x="414" y="125"/>
                  </a:lnTo>
                  <a:lnTo>
                    <a:pt x="454" y="91"/>
                  </a:lnTo>
                  <a:lnTo>
                    <a:pt x="475" y="74"/>
                  </a:lnTo>
                  <a:lnTo>
                    <a:pt x="494" y="58"/>
                  </a:lnTo>
                  <a:lnTo>
                    <a:pt x="494" y="58"/>
                  </a:lnTo>
                  <a:lnTo>
                    <a:pt x="510" y="46"/>
                  </a:lnTo>
                  <a:lnTo>
                    <a:pt x="524" y="33"/>
                  </a:lnTo>
                  <a:lnTo>
                    <a:pt x="524" y="33"/>
                  </a:lnTo>
                  <a:lnTo>
                    <a:pt x="539" y="21"/>
                  </a:lnTo>
                  <a:lnTo>
                    <a:pt x="546" y="15"/>
                  </a:lnTo>
                  <a:lnTo>
                    <a:pt x="549" y="12"/>
                  </a:lnTo>
                  <a:lnTo>
                    <a:pt x="549" y="12"/>
                  </a:lnTo>
                  <a:lnTo>
                    <a:pt x="550" y="11"/>
                  </a:lnTo>
                  <a:lnTo>
                    <a:pt x="552" y="9"/>
                  </a:lnTo>
                  <a:lnTo>
                    <a:pt x="553" y="6"/>
                  </a:lnTo>
                  <a:lnTo>
                    <a:pt x="550" y="2"/>
                  </a:lnTo>
                  <a:lnTo>
                    <a:pt x="548" y="0"/>
                  </a:lnTo>
                  <a:lnTo>
                    <a:pt x="546" y="2"/>
                  </a:lnTo>
                  <a:lnTo>
                    <a:pt x="54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96" name="Freeform 958"/>
            <p:cNvSpPr>
              <a:spLocks/>
            </p:cNvSpPr>
            <p:nvPr/>
          </p:nvSpPr>
          <p:spPr bwMode="auto">
            <a:xfrm>
              <a:off x="6453188" y="3570288"/>
              <a:ext cx="212725" cy="180975"/>
            </a:xfrm>
            <a:custGeom>
              <a:avLst/>
              <a:gdLst/>
              <a:ahLst/>
              <a:cxnLst>
                <a:cxn ang="0">
                  <a:pos x="531" y="0"/>
                </a:cxn>
                <a:cxn ang="0">
                  <a:pos x="508" y="8"/>
                </a:cxn>
                <a:cxn ang="0">
                  <a:pos x="491" y="22"/>
                </a:cxn>
                <a:cxn ang="0">
                  <a:pos x="474" y="36"/>
                </a:cxn>
                <a:cxn ang="0">
                  <a:pos x="440" y="67"/>
                </a:cxn>
                <a:cxn ang="0">
                  <a:pos x="423" y="81"/>
                </a:cxn>
                <a:cxn ang="0">
                  <a:pos x="323" y="180"/>
                </a:cxn>
                <a:cxn ang="0">
                  <a:pos x="287" y="210"/>
                </a:cxn>
                <a:cxn ang="0">
                  <a:pos x="251" y="242"/>
                </a:cxn>
                <a:cxn ang="0">
                  <a:pos x="215" y="273"/>
                </a:cxn>
                <a:cxn ang="0">
                  <a:pos x="159" y="318"/>
                </a:cxn>
                <a:cxn ang="0">
                  <a:pos x="142" y="333"/>
                </a:cxn>
                <a:cxn ang="0">
                  <a:pos x="75" y="395"/>
                </a:cxn>
                <a:cxn ang="0">
                  <a:pos x="40" y="424"/>
                </a:cxn>
                <a:cxn ang="0">
                  <a:pos x="2" y="446"/>
                </a:cxn>
                <a:cxn ang="0">
                  <a:pos x="1" y="447"/>
                </a:cxn>
                <a:cxn ang="0">
                  <a:pos x="0" y="452"/>
                </a:cxn>
                <a:cxn ang="0">
                  <a:pos x="6" y="456"/>
                </a:cxn>
                <a:cxn ang="0">
                  <a:pos x="17" y="456"/>
                </a:cxn>
                <a:cxn ang="0">
                  <a:pos x="22" y="454"/>
                </a:cxn>
                <a:cxn ang="0">
                  <a:pos x="22" y="448"/>
                </a:cxn>
                <a:cxn ang="0">
                  <a:pos x="36" y="439"/>
                </a:cxn>
                <a:cxn ang="0">
                  <a:pos x="78" y="407"/>
                </a:cxn>
                <a:cxn ang="0">
                  <a:pos x="130" y="359"/>
                </a:cxn>
                <a:cxn ang="0">
                  <a:pos x="197" y="303"/>
                </a:cxn>
                <a:cxn ang="0">
                  <a:pos x="262" y="247"/>
                </a:cxn>
                <a:cxn ang="0">
                  <a:pos x="296" y="217"/>
                </a:cxn>
                <a:cxn ang="0">
                  <a:pos x="367" y="155"/>
                </a:cxn>
                <a:cxn ang="0">
                  <a:pos x="400" y="123"/>
                </a:cxn>
                <a:cxn ang="0">
                  <a:pos x="430" y="91"/>
                </a:cxn>
                <a:cxn ang="0">
                  <a:pos x="461" y="61"/>
                </a:cxn>
                <a:cxn ang="0">
                  <a:pos x="494" y="33"/>
                </a:cxn>
                <a:cxn ang="0">
                  <a:pos x="514" y="18"/>
                </a:cxn>
                <a:cxn ang="0">
                  <a:pos x="531" y="12"/>
                </a:cxn>
                <a:cxn ang="0">
                  <a:pos x="533" y="10"/>
                </a:cxn>
                <a:cxn ang="0">
                  <a:pos x="536" y="5"/>
                </a:cxn>
                <a:cxn ang="0">
                  <a:pos x="535" y="1"/>
                </a:cxn>
                <a:cxn ang="0">
                  <a:pos x="531" y="0"/>
                </a:cxn>
              </a:cxnLst>
              <a:rect l="0" t="0" r="r" b="b"/>
              <a:pathLst>
                <a:path w="536" h="456">
                  <a:moveTo>
                    <a:pt x="531" y="0"/>
                  </a:moveTo>
                  <a:lnTo>
                    <a:pt x="531" y="0"/>
                  </a:lnTo>
                  <a:lnTo>
                    <a:pt x="519" y="2"/>
                  </a:lnTo>
                  <a:lnTo>
                    <a:pt x="508" y="8"/>
                  </a:lnTo>
                  <a:lnTo>
                    <a:pt x="501" y="14"/>
                  </a:lnTo>
                  <a:lnTo>
                    <a:pt x="491" y="22"/>
                  </a:lnTo>
                  <a:lnTo>
                    <a:pt x="491" y="22"/>
                  </a:lnTo>
                  <a:lnTo>
                    <a:pt x="474" y="36"/>
                  </a:lnTo>
                  <a:lnTo>
                    <a:pt x="457" y="52"/>
                  </a:lnTo>
                  <a:lnTo>
                    <a:pt x="440" y="67"/>
                  </a:lnTo>
                  <a:lnTo>
                    <a:pt x="423" y="81"/>
                  </a:lnTo>
                  <a:lnTo>
                    <a:pt x="423" y="81"/>
                  </a:lnTo>
                  <a:lnTo>
                    <a:pt x="357" y="148"/>
                  </a:lnTo>
                  <a:lnTo>
                    <a:pt x="323" y="180"/>
                  </a:lnTo>
                  <a:lnTo>
                    <a:pt x="287" y="210"/>
                  </a:lnTo>
                  <a:lnTo>
                    <a:pt x="287" y="210"/>
                  </a:lnTo>
                  <a:lnTo>
                    <a:pt x="269" y="226"/>
                  </a:lnTo>
                  <a:lnTo>
                    <a:pt x="251" y="242"/>
                  </a:lnTo>
                  <a:lnTo>
                    <a:pt x="215" y="273"/>
                  </a:lnTo>
                  <a:lnTo>
                    <a:pt x="215" y="273"/>
                  </a:lnTo>
                  <a:lnTo>
                    <a:pt x="177" y="302"/>
                  </a:lnTo>
                  <a:lnTo>
                    <a:pt x="159" y="318"/>
                  </a:lnTo>
                  <a:lnTo>
                    <a:pt x="142" y="333"/>
                  </a:lnTo>
                  <a:lnTo>
                    <a:pt x="142" y="333"/>
                  </a:lnTo>
                  <a:lnTo>
                    <a:pt x="109" y="363"/>
                  </a:lnTo>
                  <a:lnTo>
                    <a:pt x="75" y="395"/>
                  </a:lnTo>
                  <a:lnTo>
                    <a:pt x="58" y="409"/>
                  </a:lnTo>
                  <a:lnTo>
                    <a:pt x="40" y="424"/>
                  </a:lnTo>
                  <a:lnTo>
                    <a:pt x="22" y="435"/>
                  </a:lnTo>
                  <a:lnTo>
                    <a:pt x="2" y="446"/>
                  </a:lnTo>
                  <a:lnTo>
                    <a:pt x="2" y="446"/>
                  </a:lnTo>
                  <a:lnTo>
                    <a:pt x="1" y="447"/>
                  </a:lnTo>
                  <a:lnTo>
                    <a:pt x="0" y="448"/>
                  </a:lnTo>
                  <a:lnTo>
                    <a:pt x="0" y="452"/>
                  </a:lnTo>
                  <a:lnTo>
                    <a:pt x="2" y="455"/>
                  </a:lnTo>
                  <a:lnTo>
                    <a:pt x="6" y="456"/>
                  </a:lnTo>
                  <a:lnTo>
                    <a:pt x="17" y="456"/>
                  </a:lnTo>
                  <a:lnTo>
                    <a:pt x="17" y="456"/>
                  </a:lnTo>
                  <a:lnTo>
                    <a:pt x="20" y="456"/>
                  </a:lnTo>
                  <a:lnTo>
                    <a:pt x="22" y="454"/>
                  </a:lnTo>
                  <a:lnTo>
                    <a:pt x="22" y="451"/>
                  </a:lnTo>
                  <a:lnTo>
                    <a:pt x="22" y="448"/>
                  </a:lnTo>
                  <a:lnTo>
                    <a:pt x="22" y="448"/>
                  </a:lnTo>
                  <a:lnTo>
                    <a:pt x="36" y="439"/>
                  </a:lnTo>
                  <a:lnTo>
                    <a:pt x="51" y="429"/>
                  </a:lnTo>
                  <a:lnTo>
                    <a:pt x="78" y="407"/>
                  </a:lnTo>
                  <a:lnTo>
                    <a:pt x="104" y="383"/>
                  </a:lnTo>
                  <a:lnTo>
                    <a:pt x="130" y="359"/>
                  </a:lnTo>
                  <a:lnTo>
                    <a:pt x="130" y="359"/>
                  </a:lnTo>
                  <a:lnTo>
                    <a:pt x="197" y="303"/>
                  </a:lnTo>
                  <a:lnTo>
                    <a:pt x="230" y="276"/>
                  </a:lnTo>
                  <a:lnTo>
                    <a:pt x="262" y="247"/>
                  </a:lnTo>
                  <a:lnTo>
                    <a:pt x="262" y="247"/>
                  </a:lnTo>
                  <a:lnTo>
                    <a:pt x="296" y="217"/>
                  </a:lnTo>
                  <a:lnTo>
                    <a:pt x="332" y="187"/>
                  </a:lnTo>
                  <a:lnTo>
                    <a:pt x="367" y="155"/>
                  </a:lnTo>
                  <a:lnTo>
                    <a:pt x="384" y="140"/>
                  </a:lnTo>
                  <a:lnTo>
                    <a:pt x="400" y="123"/>
                  </a:lnTo>
                  <a:lnTo>
                    <a:pt x="400" y="123"/>
                  </a:lnTo>
                  <a:lnTo>
                    <a:pt x="430" y="91"/>
                  </a:lnTo>
                  <a:lnTo>
                    <a:pt x="461" y="61"/>
                  </a:lnTo>
                  <a:lnTo>
                    <a:pt x="461" y="61"/>
                  </a:lnTo>
                  <a:lnTo>
                    <a:pt x="476" y="48"/>
                  </a:lnTo>
                  <a:lnTo>
                    <a:pt x="494" y="33"/>
                  </a:lnTo>
                  <a:lnTo>
                    <a:pt x="503" y="25"/>
                  </a:lnTo>
                  <a:lnTo>
                    <a:pt x="514" y="18"/>
                  </a:lnTo>
                  <a:lnTo>
                    <a:pt x="523" y="13"/>
                  </a:lnTo>
                  <a:lnTo>
                    <a:pt x="531" y="12"/>
                  </a:lnTo>
                  <a:lnTo>
                    <a:pt x="531" y="12"/>
                  </a:lnTo>
                  <a:lnTo>
                    <a:pt x="533" y="10"/>
                  </a:lnTo>
                  <a:lnTo>
                    <a:pt x="535" y="9"/>
                  </a:lnTo>
                  <a:lnTo>
                    <a:pt x="536" y="5"/>
                  </a:lnTo>
                  <a:lnTo>
                    <a:pt x="536" y="2"/>
                  </a:lnTo>
                  <a:lnTo>
                    <a:pt x="535" y="1"/>
                  </a:lnTo>
                  <a:lnTo>
                    <a:pt x="533" y="0"/>
                  </a:lnTo>
                  <a:lnTo>
                    <a:pt x="531" y="0"/>
                  </a:lnTo>
                  <a:lnTo>
                    <a:pt x="5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97" name="Freeform 959"/>
            <p:cNvSpPr>
              <a:spLocks/>
            </p:cNvSpPr>
            <p:nvPr/>
          </p:nvSpPr>
          <p:spPr bwMode="auto">
            <a:xfrm>
              <a:off x="6527801" y="3476626"/>
              <a:ext cx="295275" cy="276225"/>
            </a:xfrm>
            <a:custGeom>
              <a:avLst/>
              <a:gdLst/>
              <a:ahLst/>
              <a:cxnLst>
                <a:cxn ang="0">
                  <a:pos x="731" y="5"/>
                </a:cxn>
                <a:cxn ang="0">
                  <a:pos x="726" y="14"/>
                </a:cxn>
                <a:cxn ang="0">
                  <a:pos x="698" y="35"/>
                </a:cxn>
                <a:cxn ang="0">
                  <a:pos x="689" y="40"/>
                </a:cxn>
                <a:cxn ang="0">
                  <a:pos x="681" y="46"/>
                </a:cxn>
                <a:cxn ang="0">
                  <a:pos x="658" y="73"/>
                </a:cxn>
                <a:cxn ang="0">
                  <a:pos x="634" y="97"/>
                </a:cxn>
                <a:cxn ang="0">
                  <a:pos x="557" y="161"/>
                </a:cxn>
                <a:cxn ang="0">
                  <a:pos x="503" y="205"/>
                </a:cxn>
                <a:cxn ang="0">
                  <a:pos x="399" y="297"/>
                </a:cxn>
                <a:cxn ang="0">
                  <a:pos x="349" y="345"/>
                </a:cxn>
                <a:cxn ang="0">
                  <a:pos x="305" y="393"/>
                </a:cxn>
                <a:cxn ang="0">
                  <a:pos x="221" y="493"/>
                </a:cxn>
                <a:cxn ang="0">
                  <a:pos x="178" y="541"/>
                </a:cxn>
                <a:cxn ang="0">
                  <a:pos x="152" y="566"/>
                </a:cxn>
                <a:cxn ang="0">
                  <a:pos x="97" y="610"/>
                </a:cxn>
                <a:cxn ang="0">
                  <a:pos x="67" y="631"/>
                </a:cxn>
                <a:cxn ang="0">
                  <a:pos x="31" y="659"/>
                </a:cxn>
                <a:cxn ang="0">
                  <a:pos x="19" y="667"/>
                </a:cxn>
                <a:cxn ang="0">
                  <a:pos x="6" y="676"/>
                </a:cxn>
                <a:cxn ang="0">
                  <a:pos x="4" y="680"/>
                </a:cxn>
                <a:cxn ang="0">
                  <a:pos x="0" y="685"/>
                </a:cxn>
                <a:cxn ang="0">
                  <a:pos x="0" y="690"/>
                </a:cxn>
                <a:cxn ang="0">
                  <a:pos x="1" y="694"/>
                </a:cxn>
                <a:cxn ang="0">
                  <a:pos x="9" y="695"/>
                </a:cxn>
                <a:cxn ang="0">
                  <a:pos x="12" y="692"/>
                </a:cxn>
                <a:cxn ang="0">
                  <a:pos x="14" y="686"/>
                </a:cxn>
                <a:cxn ang="0">
                  <a:pos x="27" y="673"/>
                </a:cxn>
                <a:cxn ang="0">
                  <a:pos x="64" y="647"/>
                </a:cxn>
                <a:cxn ang="0">
                  <a:pos x="94" y="626"/>
                </a:cxn>
                <a:cxn ang="0">
                  <a:pos x="124" y="605"/>
                </a:cxn>
                <a:cxn ang="0">
                  <a:pos x="170" y="565"/>
                </a:cxn>
                <a:cxn ang="0">
                  <a:pos x="213" y="520"/>
                </a:cxn>
                <a:cxn ang="0">
                  <a:pos x="256" y="471"/>
                </a:cxn>
                <a:cxn ang="0">
                  <a:pos x="341" y="370"/>
                </a:cxn>
                <a:cxn ang="0">
                  <a:pos x="388" y="323"/>
                </a:cxn>
                <a:cxn ang="0">
                  <a:pos x="441" y="274"/>
                </a:cxn>
                <a:cxn ang="0">
                  <a:pos x="549" y="182"/>
                </a:cxn>
                <a:cxn ang="0">
                  <a:pos x="606" y="137"/>
                </a:cxn>
                <a:cxn ang="0">
                  <a:pos x="645" y="103"/>
                </a:cxn>
                <a:cxn ang="0">
                  <a:pos x="657" y="89"/>
                </a:cxn>
                <a:cxn ang="0">
                  <a:pos x="676" y="65"/>
                </a:cxn>
                <a:cxn ang="0">
                  <a:pos x="691" y="53"/>
                </a:cxn>
                <a:cxn ang="0">
                  <a:pos x="698" y="49"/>
                </a:cxn>
                <a:cxn ang="0">
                  <a:pos x="715" y="39"/>
                </a:cxn>
                <a:cxn ang="0">
                  <a:pos x="730" y="26"/>
                </a:cxn>
                <a:cxn ang="0">
                  <a:pos x="739" y="17"/>
                </a:cxn>
                <a:cxn ang="0">
                  <a:pos x="743" y="5"/>
                </a:cxn>
                <a:cxn ang="0">
                  <a:pos x="742" y="4"/>
                </a:cxn>
                <a:cxn ang="0">
                  <a:pos x="736" y="0"/>
                </a:cxn>
                <a:cxn ang="0">
                  <a:pos x="731" y="4"/>
                </a:cxn>
                <a:cxn ang="0">
                  <a:pos x="731" y="5"/>
                </a:cxn>
              </a:cxnLst>
              <a:rect l="0" t="0" r="r" b="b"/>
              <a:pathLst>
                <a:path w="743" h="695">
                  <a:moveTo>
                    <a:pt x="731" y="5"/>
                  </a:moveTo>
                  <a:lnTo>
                    <a:pt x="731" y="5"/>
                  </a:lnTo>
                  <a:lnTo>
                    <a:pt x="730" y="9"/>
                  </a:lnTo>
                  <a:lnTo>
                    <a:pt x="726" y="14"/>
                  </a:lnTo>
                  <a:lnTo>
                    <a:pt x="713" y="25"/>
                  </a:lnTo>
                  <a:lnTo>
                    <a:pt x="698" y="35"/>
                  </a:lnTo>
                  <a:lnTo>
                    <a:pt x="689" y="40"/>
                  </a:lnTo>
                  <a:lnTo>
                    <a:pt x="689" y="40"/>
                  </a:lnTo>
                  <a:lnTo>
                    <a:pt x="685" y="42"/>
                  </a:lnTo>
                  <a:lnTo>
                    <a:pt x="681" y="46"/>
                  </a:lnTo>
                  <a:lnTo>
                    <a:pt x="672" y="55"/>
                  </a:lnTo>
                  <a:lnTo>
                    <a:pt x="658" y="73"/>
                  </a:lnTo>
                  <a:lnTo>
                    <a:pt x="658" y="73"/>
                  </a:lnTo>
                  <a:lnTo>
                    <a:pt x="634" y="97"/>
                  </a:lnTo>
                  <a:lnTo>
                    <a:pt x="609" y="117"/>
                  </a:lnTo>
                  <a:lnTo>
                    <a:pt x="557" y="161"/>
                  </a:lnTo>
                  <a:lnTo>
                    <a:pt x="557" y="161"/>
                  </a:lnTo>
                  <a:lnTo>
                    <a:pt x="503" y="205"/>
                  </a:lnTo>
                  <a:lnTo>
                    <a:pt x="450" y="250"/>
                  </a:lnTo>
                  <a:lnTo>
                    <a:pt x="399" y="297"/>
                  </a:lnTo>
                  <a:lnTo>
                    <a:pt x="349" y="345"/>
                  </a:lnTo>
                  <a:lnTo>
                    <a:pt x="349" y="345"/>
                  </a:lnTo>
                  <a:lnTo>
                    <a:pt x="326" y="370"/>
                  </a:lnTo>
                  <a:lnTo>
                    <a:pt x="305" y="393"/>
                  </a:lnTo>
                  <a:lnTo>
                    <a:pt x="263" y="443"/>
                  </a:lnTo>
                  <a:lnTo>
                    <a:pt x="221" y="493"/>
                  </a:lnTo>
                  <a:lnTo>
                    <a:pt x="200" y="518"/>
                  </a:lnTo>
                  <a:lnTo>
                    <a:pt x="178" y="541"/>
                  </a:lnTo>
                  <a:lnTo>
                    <a:pt x="178" y="541"/>
                  </a:lnTo>
                  <a:lnTo>
                    <a:pt x="152" y="566"/>
                  </a:lnTo>
                  <a:lnTo>
                    <a:pt x="124" y="590"/>
                  </a:lnTo>
                  <a:lnTo>
                    <a:pt x="97" y="610"/>
                  </a:lnTo>
                  <a:lnTo>
                    <a:pt x="67" y="631"/>
                  </a:lnTo>
                  <a:lnTo>
                    <a:pt x="67" y="631"/>
                  </a:lnTo>
                  <a:lnTo>
                    <a:pt x="43" y="650"/>
                  </a:lnTo>
                  <a:lnTo>
                    <a:pt x="31" y="659"/>
                  </a:lnTo>
                  <a:lnTo>
                    <a:pt x="19" y="667"/>
                  </a:lnTo>
                  <a:lnTo>
                    <a:pt x="19" y="667"/>
                  </a:lnTo>
                  <a:lnTo>
                    <a:pt x="10" y="672"/>
                  </a:lnTo>
                  <a:lnTo>
                    <a:pt x="6" y="676"/>
                  </a:lnTo>
                  <a:lnTo>
                    <a:pt x="4" y="680"/>
                  </a:lnTo>
                  <a:lnTo>
                    <a:pt x="4" y="680"/>
                  </a:lnTo>
                  <a:lnTo>
                    <a:pt x="1" y="681"/>
                  </a:lnTo>
                  <a:lnTo>
                    <a:pt x="0" y="685"/>
                  </a:lnTo>
                  <a:lnTo>
                    <a:pt x="0" y="690"/>
                  </a:lnTo>
                  <a:lnTo>
                    <a:pt x="0" y="690"/>
                  </a:lnTo>
                  <a:lnTo>
                    <a:pt x="1" y="693"/>
                  </a:lnTo>
                  <a:lnTo>
                    <a:pt x="1" y="694"/>
                  </a:lnTo>
                  <a:lnTo>
                    <a:pt x="5" y="695"/>
                  </a:lnTo>
                  <a:lnTo>
                    <a:pt x="9" y="695"/>
                  </a:lnTo>
                  <a:lnTo>
                    <a:pt x="10" y="694"/>
                  </a:lnTo>
                  <a:lnTo>
                    <a:pt x="12" y="692"/>
                  </a:lnTo>
                  <a:lnTo>
                    <a:pt x="12" y="692"/>
                  </a:lnTo>
                  <a:lnTo>
                    <a:pt x="14" y="686"/>
                  </a:lnTo>
                  <a:lnTo>
                    <a:pt x="19" y="680"/>
                  </a:lnTo>
                  <a:lnTo>
                    <a:pt x="27" y="673"/>
                  </a:lnTo>
                  <a:lnTo>
                    <a:pt x="35" y="667"/>
                  </a:lnTo>
                  <a:lnTo>
                    <a:pt x="64" y="647"/>
                  </a:lnTo>
                  <a:lnTo>
                    <a:pt x="64" y="647"/>
                  </a:lnTo>
                  <a:lnTo>
                    <a:pt x="94" y="626"/>
                  </a:lnTo>
                  <a:lnTo>
                    <a:pt x="124" y="605"/>
                  </a:lnTo>
                  <a:lnTo>
                    <a:pt x="124" y="605"/>
                  </a:lnTo>
                  <a:lnTo>
                    <a:pt x="148" y="586"/>
                  </a:lnTo>
                  <a:lnTo>
                    <a:pt x="170" y="565"/>
                  </a:lnTo>
                  <a:lnTo>
                    <a:pt x="192" y="544"/>
                  </a:lnTo>
                  <a:lnTo>
                    <a:pt x="213" y="520"/>
                  </a:lnTo>
                  <a:lnTo>
                    <a:pt x="213" y="520"/>
                  </a:lnTo>
                  <a:lnTo>
                    <a:pt x="256" y="471"/>
                  </a:lnTo>
                  <a:lnTo>
                    <a:pt x="298" y="420"/>
                  </a:lnTo>
                  <a:lnTo>
                    <a:pt x="341" y="370"/>
                  </a:lnTo>
                  <a:lnTo>
                    <a:pt x="365" y="346"/>
                  </a:lnTo>
                  <a:lnTo>
                    <a:pt x="388" y="323"/>
                  </a:lnTo>
                  <a:lnTo>
                    <a:pt x="388" y="323"/>
                  </a:lnTo>
                  <a:lnTo>
                    <a:pt x="441" y="274"/>
                  </a:lnTo>
                  <a:lnTo>
                    <a:pt x="494" y="227"/>
                  </a:lnTo>
                  <a:lnTo>
                    <a:pt x="549" y="182"/>
                  </a:lnTo>
                  <a:lnTo>
                    <a:pt x="606" y="137"/>
                  </a:lnTo>
                  <a:lnTo>
                    <a:pt x="606" y="137"/>
                  </a:lnTo>
                  <a:lnTo>
                    <a:pt x="625" y="120"/>
                  </a:lnTo>
                  <a:lnTo>
                    <a:pt x="645" y="103"/>
                  </a:lnTo>
                  <a:lnTo>
                    <a:pt x="645" y="103"/>
                  </a:lnTo>
                  <a:lnTo>
                    <a:pt x="657" y="89"/>
                  </a:lnTo>
                  <a:lnTo>
                    <a:pt x="670" y="73"/>
                  </a:lnTo>
                  <a:lnTo>
                    <a:pt x="676" y="65"/>
                  </a:lnTo>
                  <a:lnTo>
                    <a:pt x="684" y="59"/>
                  </a:lnTo>
                  <a:lnTo>
                    <a:pt x="691" y="53"/>
                  </a:lnTo>
                  <a:lnTo>
                    <a:pt x="698" y="49"/>
                  </a:lnTo>
                  <a:lnTo>
                    <a:pt x="698" y="49"/>
                  </a:lnTo>
                  <a:lnTo>
                    <a:pt x="706" y="46"/>
                  </a:lnTo>
                  <a:lnTo>
                    <a:pt x="715" y="39"/>
                  </a:lnTo>
                  <a:lnTo>
                    <a:pt x="730" y="26"/>
                  </a:lnTo>
                  <a:lnTo>
                    <a:pt x="730" y="26"/>
                  </a:lnTo>
                  <a:lnTo>
                    <a:pt x="735" y="21"/>
                  </a:lnTo>
                  <a:lnTo>
                    <a:pt x="739" y="17"/>
                  </a:lnTo>
                  <a:lnTo>
                    <a:pt x="742" y="12"/>
                  </a:lnTo>
                  <a:lnTo>
                    <a:pt x="743" y="5"/>
                  </a:lnTo>
                  <a:lnTo>
                    <a:pt x="743" y="5"/>
                  </a:lnTo>
                  <a:lnTo>
                    <a:pt x="742" y="4"/>
                  </a:lnTo>
                  <a:lnTo>
                    <a:pt x="740" y="1"/>
                  </a:lnTo>
                  <a:lnTo>
                    <a:pt x="736" y="0"/>
                  </a:lnTo>
                  <a:lnTo>
                    <a:pt x="732" y="1"/>
                  </a:lnTo>
                  <a:lnTo>
                    <a:pt x="731" y="4"/>
                  </a:lnTo>
                  <a:lnTo>
                    <a:pt x="731" y="5"/>
                  </a:lnTo>
                  <a:lnTo>
                    <a:pt x="731"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98" name="Freeform 960"/>
            <p:cNvSpPr>
              <a:spLocks/>
            </p:cNvSpPr>
            <p:nvPr/>
          </p:nvSpPr>
          <p:spPr bwMode="auto">
            <a:xfrm>
              <a:off x="6605588" y="3482976"/>
              <a:ext cx="282575" cy="277813"/>
            </a:xfrm>
            <a:custGeom>
              <a:avLst/>
              <a:gdLst/>
              <a:ahLst/>
              <a:cxnLst>
                <a:cxn ang="0">
                  <a:pos x="704" y="1"/>
                </a:cxn>
                <a:cxn ang="0">
                  <a:pos x="656" y="44"/>
                </a:cxn>
                <a:cxn ang="0">
                  <a:pos x="560" y="123"/>
                </a:cxn>
                <a:cxn ang="0">
                  <a:pos x="513" y="165"/>
                </a:cxn>
                <a:cxn ang="0">
                  <a:pos x="467" y="210"/>
                </a:cxn>
                <a:cxn ang="0">
                  <a:pos x="377" y="304"/>
                </a:cxn>
                <a:cxn ang="0">
                  <a:pos x="332" y="350"/>
                </a:cxn>
                <a:cxn ang="0">
                  <a:pos x="243" y="443"/>
                </a:cxn>
                <a:cxn ang="0">
                  <a:pos x="153" y="533"/>
                </a:cxn>
                <a:cxn ang="0">
                  <a:pos x="108" y="575"/>
                </a:cxn>
                <a:cxn ang="0">
                  <a:pos x="64" y="616"/>
                </a:cxn>
                <a:cxn ang="0">
                  <a:pos x="26" y="648"/>
                </a:cxn>
                <a:cxn ang="0">
                  <a:pos x="9" y="668"/>
                </a:cxn>
                <a:cxn ang="0">
                  <a:pos x="0" y="689"/>
                </a:cxn>
                <a:cxn ang="0">
                  <a:pos x="0" y="692"/>
                </a:cxn>
                <a:cxn ang="0">
                  <a:pos x="2" y="695"/>
                </a:cxn>
                <a:cxn ang="0">
                  <a:pos x="10" y="697"/>
                </a:cxn>
                <a:cxn ang="0">
                  <a:pos x="13" y="695"/>
                </a:cxn>
                <a:cxn ang="0">
                  <a:pos x="15" y="692"/>
                </a:cxn>
                <a:cxn ang="0">
                  <a:pos x="13" y="685"/>
                </a:cxn>
                <a:cxn ang="0">
                  <a:pos x="15" y="680"/>
                </a:cxn>
                <a:cxn ang="0">
                  <a:pos x="29" y="663"/>
                </a:cxn>
                <a:cxn ang="0">
                  <a:pos x="48" y="644"/>
                </a:cxn>
                <a:cxn ang="0">
                  <a:pos x="95" y="601"/>
                </a:cxn>
                <a:cxn ang="0">
                  <a:pos x="162" y="541"/>
                </a:cxn>
                <a:cxn ang="0">
                  <a:pos x="183" y="520"/>
                </a:cxn>
                <a:cxn ang="0">
                  <a:pos x="354" y="344"/>
                </a:cxn>
                <a:cxn ang="0">
                  <a:pos x="397" y="299"/>
                </a:cxn>
                <a:cxn ang="0">
                  <a:pos x="484" y="209"/>
                </a:cxn>
                <a:cxn ang="0">
                  <a:pos x="528" y="166"/>
                </a:cxn>
                <a:cxn ang="0">
                  <a:pos x="573" y="125"/>
                </a:cxn>
                <a:cxn ang="0">
                  <a:pos x="667" y="51"/>
                </a:cxn>
                <a:cxn ang="0">
                  <a:pos x="711" y="10"/>
                </a:cxn>
                <a:cxn ang="0">
                  <a:pos x="713" y="8"/>
                </a:cxn>
                <a:cxn ang="0">
                  <a:pos x="711" y="2"/>
                </a:cxn>
                <a:cxn ang="0">
                  <a:pos x="705" y="0"/>
                </a:cxn>
                <a:cxn ang="0">
                  <a:pos x="704" y="1"/>
                </a:cxn>
              </a:cxnLst>
              <a:rect l="0" t="0" r="r" b="b"/>
              <a:pathLst>
                <a:path w="713" h="697">
                  <a:moveTo>
                    <a:pt x="704" y="1"/>
                  </a:moveTo>
                  <a:lnTo>
                    <a:pt x="704" y="1"/>
                  </a:lnTo>
                  <a:lnTo>
                    <a:pt x="680" y="23"/>
                  </a:lnTo>
                  <a:lnTo>
                    <a:pt x="656" y="44"/>
                  </a:lnTo>
                  <a:lnTo>
                    <a:pt x="608" y="83"/>
                  </a:lnTo>
                  <a:lnTo>
                    <a:pt x="560" y="123"/>
                  </a:lnTo>
                  <a:lnTo>
                    <a:pt x="535" y="144"/>
                  </a:lnTo>
                  <a:lnTo>
                    <a:pt x="513" y="165"/>
                  </a:lnTo>
                  <a:lnTo>
                    <a:pt x="513" y="165"/>
                  </a:lnTo>
                  <a:lnTo>
                    <a:pt x="467" y="210"/>
                  </a:lnTo>
                  <a:lnTo>
                    <a:pt x="421" y="257"/>
                  </a:lnTo>
                  <a:lnTo>
                    <a:pt x="377" y="304"/>
                  </a:lnTo>
                  <a:lnTo>
                    <a:pt x="332" y="350"/>
                  </a:lnTo>
                  <a:lnTo>
                    <a:pt x="332" y="350"/>
                  </a:lnTo>
                  <a:lnTo>
                    <a:pt x="288" y="396"/>
                  </a:lnTo>
                  <a:lnTo>
                    <a:pt x="243" y="443"/>
                  </a:lnTo>
                  <a:lnTo>
                    <a:pt x="199" y="489"/>
                  </a:lnTo>
                  <a:lnTo>
                    <a:pt x="153" y="533"/>
                  </a:lnTo>
                  <a:lnTo>
                    <a:pt x="153" y="533"/>
                  </a:lnTo>
                  <a:lnTo>
                    <a:pt x="108" y="575"/>
                  </a:lnTo>
                  <a:lnTo>
                    <a:pt x="64" y="616"/>
                  </a:lnTo>
                  <a:lnTo>
                    <a:pt x="64" y="616"/>
                  </a:lnTo>
                  <a:lnTo>
                    <a:pt x="46" y="630"/>
                  </a:lnTo>
                  <a:lnTo>
                    <a:pt x="26" y="648"/>
                  </a:lnTo>
                  <a:lnTo>
                    <a:pt x="17" y="658"/>
                  </a:lnTo>
                  <a:lnTo>
                    <a:pt x="9" y="668"/>
                  </a:lnTo>
                  <a:lnTo>
                    <a:pt x="2" y="678"/>
                  </a:lnTo>
                  <a:lnTo>
                    <a:pt x="0" y="689"/>
                  </a:lnTo>
                  <a:lnTo>
                    <a:pt x="0" y="689"/>
                  </a:lnTo>
                  <a:lnTo>
                    <a:pt x="0" y="692"/>
                  </a:lnTo>
                  <a:lnTo>
                    <a:pt x="1" y="694"/>
                  </a:lnTo>
                  <a:lnTo>
                    <a:pt x="2" y="695"/>
                  </a:lnTo>
                  <a:lnTo>
                    <a:pt x="5" y="697"/>
                  </a:lnTo>
                  <a:lnTo>
                    <a:pt x="10" y="697"/>
                  </a:lnTo>
                  <a:lnTo>
                    <a:pt x="10" y="697"/>
                  </a:lnTo>
                  <a:lnTo>
                    <a:pt x="13" y="695"/>
                  </a:lnTo>
                  <a:lnTo>
                    <a:pt x="14" y="695"/>
                  </a:lnTo>
                  <a:lnTo>
                    <a:pt x="15" y="692"/>
                  </a:lnTo>
                  <a:lnTo>
                    <a:pt x="15" y="688"/>
                  </a:lnTo>
                  <a:lnTo>
                    <a:pt x="13" y="685"/>
                  </a:lnTo>
                  <a:lnTo>
                    <a:pt x="13" y="685"/>
                  </a:lnTo>
                  <a:lnTo>
                    <a:pt x="15" y="680"/>
                  </a:lnTo>
                  <a:lnTo>
                    <a:pt x="19" y="673"/>
                  </a:lnTo>
                  <a:lnTo>
                    <a:pt x="29" y="663"/>
                  </a:lnTo>
                  <a:lnTo>
                    <a:pt x="48" y="644"/>
                  </a:lnTo>
                  <a:lnTo>
                    <a:pt x="48" y="644"/>
                  </a:lnTo>
                  <a:lnTo>
                    <a:pt x="95" y="601"/>
                  </a:lnTo>
                  <a:lnTo>
                    <a:pt x="95" y="601"/>
                  </a:lnTo>
                  <a:lnTo>
                    <a:pt x="140" y="562"/>
                  </a:lnTo>
                  <a:lnTo>
                    <a:pt x="162" y="541"/>
                  </a:lnTo>
                  <a:lnTo>
                    <a:pt x="183" y="520"/>
                  </a:lnTo>
                  <a:lnTo>
                    <a:pt x="183" y="520"/>
                  </a:lnTo>
                  <a:lnTo>
                    <a:pt x="268" y="431"/>
                  </a:lnTo>
                  <a:lnTo>
                    <a:pt x="354" y="344"/>
                  </a:lnTo>
                  <a:lnTo>
                    <a:pt x="354" y="344"/>
                  </a:lnTo>
                  <a:lnTo>
                    <a:pt x="397" y="299"/>
                  </a:lnTo>
                  <a:lnTo>
                    <a:pt x="441" y="255"/>
                  </a:lnTo>
                  <a:lnTo>
                    <a:pt x="484" y="209"/>
                  </a:lnTo>
                  <a:lnTo>
                    <a:pt x="528" y="166"/>
                  </a:lnTo>
                  <a:lnTo>
                    <a:pt x="528" y="166"/>
                  </a:lnTo>
                  <a:lnTo>
                    <a:pt x="550" y="145"/>
                  </a:lnTo>
                  <a:lnTo>
                    <a:pt x="573" y="125"/>
                  </a:lnTo>
                  <a:lnTo>
                    <a:pt x="620" y="87"/>
                  </a:lnTo>
                  <a:lnTo>
                    <a:pt x="667" y="51"/>
                  </a:lnTo>
                  <a:lnTo>
                    <a:pt x="689" y="30"/>
                  </a:lnTo>
                  <a:lnTo>
                    <a:pt x="711" y="10"/>
                  </a:lnTo>
                  <a:lnTo>
                    <a:pt x="711" y="10"/>
                  </a:lnTo>
                  <a:lnTo>
                    <a:pt x="713" y="8"/>
                  </a:lnTo>
                  <a:lnTo>
                    <a:pt x="713" y="5"/>
                  </a:lnTo>
                  <a:lnTo>
                    <a:pt x="711" y="2"/>
                  </a:lnTo>
                  <a:lnTo>
                    <a:pt x="707" y="0"/>
                  </a:lnTo>
                  <a:lnTo>
                    <a:pt x="705" y="0"/>
                  </a:lnTo>
                  <a:lnTo>
                    <a:pt x="704" y="1"/>
                  </a:lnTo>
                  <a:lnTo>
                    <a:pt x="704"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99" name="Freeform 961"/>
            <p:cNvSpPr>
              <a:spLocks/>
            </p:cNvSpPr>
            <p:nvPr/>
          </p:nvSpPr>
          <p:spPr bwMode="auto">
            <a:xfrm>
              <a:off x="6681788" y="3487738"/>
              <a:ext cx="284163" cy="273050"/>
            </a:xfrm>
            <a:custGeom>
              <a:avLst/>
              <a:gdLst/>
              <a:ahLst/>
              <a:cxnLst>
                <a:cxn ang="0">
                  <a:pos x="704" y="1"/>
                </a:cxn>
                <a:cxn ang="0">
                  <a:pos x="576" y="132"/>
                </a:cxn>
                <a:cxn ang="0">
                  <a:pos x="534" y="177"/>
                </a:cxn>
                <a:cxn ang="0">
                  <a:pos x="492" y="222"/>
                </a:cxn>
                <a:cxn ang="0">
                  <a:pos x="357" y="346"/>
                </a:cxn>
                <a:cxn ang="0">
                  <a:pos x="334" y="368"/>
                </a:cxn>
                <a:cxn ang="0">
                  <a:pos x="269" y="434"/>
                </a:cxn>
                <a:cxn ang="0">
                  <a:pos x="202" y="499"/>
                </a:cxn>
                <a:cxn ang="0">
                  <a:pos x="180" y="520"/>
                </a:cxn>
                <a:cxn ang="0">
                  <a:pos x="108" y="583"/>
                </a:cxn>
                <a:cxn ang="0">
                  <a:pos x="84" y="602"/>
                </a:cxn>
                <a:cxn ang="0">
                  <a:pos x="41" y="636"/>
                </a:cxn>
                <a:cxn ang="0">
                  <a:pos x="2" y="674"/>
                </a:cxn>
                <a:cxn ang="0">
                  <a:pos x="0" y="677"/>
                </a:cxn>
                <a:cxn ang="0">
                  <a:pos x="2" y="682"/>
                </a:cxn>
                <a:cxn ang="0">
                  <a:pos x="8" y="683"/>
                </a:cxn>
                <a:cxn ang="0">
                  <a:pos x="10" y="682"/>
                </a:cxn>
                <a:cxn ang="0">
                  <a:pos x="53" y="643"/>
                </a:cxn>
                <a:cxn ang="0">
                  <a:pos x="97" y="606"/>
                </a:cxn>
                <a:cxn ang="0">
                  <a:pos x="121" y="588"/>
                </a:cxn>
                <a:cxn ang="0">
                  <a:pos x="187" y="529"/>
                </a:cxn>
                <a:cxn ang="0">
                  <a:pos x="211" y="508"/>
                </a:cxn>
                <a:cxn ang="0">
                  <a:pos x="278" y="443"/>
                </a:cxn>
                <a:cxn ang="0">
                  <a:pos x="365" y="354"/>
                </a:cxn>
                <a:cxn ang="0">
                  <a:pos x="411" y="313"/>
                </a:cxn>
                <a:cxn ang="0">
                  <a:pos x="500" y="230"/>
                </a:cxn>
                <a:cxn ang="0">
                  <a:pos x="543" y="185"/>
                </a:cxn>
                <a:cxn ang="0">
                  <a:pos x="584" y="141"/>
                </a:cxn>
                <a:cxn ang="0">
                  <a:pos x="712" y="9"/>
                </a:cxn>
                <a:cxn ang="0">
                  <a:pos x="713" y="7"/>
                </a:cxn>
                <a:cxn ang="0">
                  <a:pos x="712" y="1"/>
                </a:cxn>
                <a:cxn ang="0">
                  <a:pos x="707" y="0"/>
                </a:cxn>
                <a:cxn ang="0">
                  <a:pos x="704" y="1"/>
                </a:cxn>
              </a:cxnLst>
              <a:rect l="0" t="0" r="r" b="b"/>
              <a:pathLst>
                <a:path w="715" h="685">
                  <a:moveTo>
                    <a:pt x="704" y="1"/>
                  </a:moveTo>
                  <a:lnTo>
                    <a:pt x="704" y="1"/>
                  </a:lnTo>
                  <a:lnTo>
                    <a:pt x="618" y="88"/>
                  </a:lnTo>
                  <a:lnTo>
                    <a:pt x="576" y="132"/>
                  </a:lnTo>
                  <a:lnTo>
                    <a:pt x="534" y="177"/>
                  </a:lnTo>
                  <a:lnTo>
                    <a:pt x="534" y="177"/>
                  </a:lnTo>
                  <a:lnTo>
                    <a:pt x="514" y="201"/>
                  </a:lnTo>
                  <a:lnTo>
                    <a:pt x="492" y="222"/>
                  </a:lnTo>
                  <a:lnTo>
                    <a:pt x="448" y="265"/>
                  </a:lnTo>
                  <a:lnTo>
                    <a:pt x="357" y="346"/>
                  </a:lnTo>
                  <a:lnTo>
                    <a:pt x="357" y="346"/>
                  </a:lnTo>
                  <a:lnTo>
                    <a:pt x="334" y="368"/>
                  </a:lnTo>
                  <a:lnTo>
                    <a:pt x="312" y="389"/>
                  </a:lnTo>
                  <a:lnTo>
                    <a:pt x="269" y="434"/>
                  </a:lnTo>
                  <a:lnTo>
                    <a:pt x="225" y="478"/>
                  </a:lnTo>
                  <a:lnTo>
                    <a:pt x="202" y="499"/>
                  </a:lnTo>
                  <a:lnTo>
                    <a:pt x="180" y="520"/>
                  </a:lnTo>
                  <a:lnTo>
                    <a:pt x="180" y="520"/>
                  </a:lnTo>
                  <a:lnTo>
                    <a:pt x="132" y="562"/>
                  </a:lnTo>
                  <a:lnTo>
                    <a:pt x="108" y="583"/>
                  </a:lnTo>
                  <a:lnTo>
                    <a:pt x="84" y="602"/>
                  </a:lnTo>
                  <a:lnTo>
                    <a:pt x="84" y="602"/>
                  </a:lnTo>
                  <a:lnTo>
                    <a:pt x="62" y="619"/>
                  </a:lnTo>
                  <a:lnTo>
                    <a:pt x="41" y="636"/>
                  </a:lnTo>
                  <a:lnTo>
                    <a:pt x="21" y="656"/>
                  </a:lnTo>
                  <a:lnTo>
                    <a:pt x="2" y="674"/>
                  </a:lnTo>
                  <a:lnTo>
                    <a:pt x="2" y="674"/>
                  </a:lnTo>
                  <a:lnTo>
                    <a:pt x="0" y="677"/>
                  </a:lnTo>
                  <a:lnTo>
                    <a:pt x="0" y="678"/>
                  </a:lnTo>
                  <a:lnTo>
                    <a:pt x="2" y="682"/>
                  </a:lnTo>
                  <a:lnTo>
                    <a:pt x="6" y="685"/>
                  </a:lnTo>
                  <a:lnTo>
                    <a:pt x="8" y="683"/>
                  </a:lnTo>
                  <a:lnTo>
                    <a:pt x="10" y="682"/>
                  </a:lnTo>
                  <a:lnTo>
                    <a:pt x="10" y="682"/>
                  </a:lnTo>
                  <a:lnTo>
                    <a:pt x="30" y="663"/>
                  </a:lnTo>
                  <a:lnTo>
                    <a:pt x="53" y="643"/>
                  </a:lnTo>
                  <a:lnTo>
                    <a:pt x="75" y="623"/>
                  </a:lnTo>
                  <a:lnTo>
                    <a:pt x="97" y="606"/>
                  </a:lnTo>
                  <a:lnTo>
                    <a:pt x="97" y="606"/>
                  </a:lnTo>
                  <a:lnTo>
                    <a:pt x="121" y="588"/>
                  </a:lnTo>
                  <a:lnTo>
                    <a:pt x="143" y="568"/>
                  </a:lnTo>
                  <a:lnTo>
                    <a:pt x="187" y="529"/>
                  </a:lnTo>
                  <a:lnTo>
                    <a:pt x="187" y="529"/>
                  </a:lnTo>
                  <a:lnTo>
                    <a:pt x="211" y="508"/>
                  </a:lnTo>
                  <a:lnTo>
                    <a:pt x="233" y="486"/>
                  </a:lnTo>
                  <a:lnTo>
                    <a:pt x="278" y="443"/>
                  </a:lnTo>
                  <a:lnTo>
                    <a:pt x="321" y="398"/>
                  </a:lnTo>
                  <a:lnTo>
                    <a:pt x="365" y="354"/>
                  </a:lnTo>
                  <a:lnTo>
                    <a:pt x="365" y="354"/>
                  </a:lnTo>
                  <a:lnTo>
                    <a:pt x="411" y="313"/>
                  </a:lnTo>
                  <a:lnTo>
                    <a:pt x="456" y="272"/>
                  </a:lnTo>
                  <a:lnTo>
                    <a:pt x="500" y="230"/>
                  </a:lnTo>
                  <a:lnTo>
                    <a:pt x="522" y="209"/>
                  </a:lnTo>
                  <a:lnTo>
                    <a:pt x="543" y="185"/>
                  </a:lnTo>
                  <a:lnTo>
                    <a:pt x="543" y="185"/>
                  </a:lnTo>
                  <a:lnTo>
                    <a:pt x="584" y="141"/>
                  </a:lnTo>
                  <a:lnTo>
                    <a:pt x="626" y="96"/>
                  </a:lnTo>
                  <a:lnTo>
                    <a:pt x="712" y="9"/>
                  </a:lnTo>
                  <a:lnTo>
                    <a:pt x="712" y="9"/>
                  </a:lnTo>
                  <a:lnTo>
                    <a:pt x="713" y="7"/>
                  </a:lnTo>
                  <a:lnTo>
                    <a:pt x="715" y="5"/>
                  </a:lnTo>
                  <a:lnTo>
                    <a:pt x="712" y="1"/>
                  </a:lnTo>
                  <a:lnTo>
                    <a:pt x="708" y="0"/>
                  </a:lnTo>
                  <a:lnTo>
                    <a:pt x="707" y="0"/>
                  </a:lnTo>
                  <a:lnTo>
                    <a:pt x="704" y="1"/>
                  </a:lnTo>
                  <a:lnTo>
                    <a:pt x="704"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00" name="Freeform 962"/>
            <p:cNvSpPr>
              <a:spLocks/>
            </p:cNvSpPr>
            <p:nvPr/>
          </p:nvSpPr>
          <p:spPr bwMode="auto">
            <a:xfrm>
              <a:off x="6769101" y="3500438"/>
              <a:ext cx="263525" cy="252413"/>
            </a:xfrm>
            <a:custGeom>
              <a:avLst/>
              <a:gdLst/>
              <a:ahLst/>
              <a:cxnLst>
                <a:cxn ang="0">
                  <a:pos x="650" y="0"/>
                </a:cxn>
                <a:cxn ang="0">
                  <a:pos x="647" y="2"/>
                </a:cxn>
                <a:cxn ang="0">
                  <a:pos x="644" y="4"/>
                </a:cxn>
                <a:cxn ang="0">
                  <a:pos x="633" y="26"/>
                </a:cxn>
                <a:cxn ang="0">
                  <a:pos x="616" y="46"/>
                </a:cxn>
                <a:cxn ang="0">
                  <a:pos x="578" y="83"/>
                </a:cxn>
                <a:cxn ang="0">
                  <a:pos x="558" y="102"/>
                </a:cxn>
                <a:cxn ang="0">
                  <a:pos x="502" y="168"/>
                </a:cxn>
                <a:cxn ang="0">
                  <a:pos x="484" y="189"/>
                </a:cxn>
                <a:cxn ang="0">
                  <a:pos x="427" y="249"/>
                </a:cxn>
                <a:cxn ang="0">
                  <a:pos x="349" y="327"/>
                </a:cxn>
                <a:cxn ang="0">
                  <a:pos x="328" y="348"/>
                </a:cxn>
                <a:cxn ang="0">
                  <a:pos x="261" y="408"/>
                </a:cxn>
                <a:cxn ang="0">
                  <a:pos x="211" y="450"/>
                </a:cxn>
                <a:cxn ang="0">
                  <a:pos x="160" y="491"/>
                </a:cxn>
                <a:cxn ang="0">
                  <a:pos x="139" y="506"/>
                </a:cxn>
                <a:cxn ang="0">
                  <a:pos x="78" y="557"/>
                </a:cxn>
                <a:cxn ang="0">
                  <a:pos x="1" y="629"/>
                </a:cxn>
                <a:cxn ang="0">
                  <a:pos x="0" y="636"/>
                </a:cxn>
                <a:cxn ang="0">
                  <a:pos x="5" y="640"/>
                </a:cxn>
                <a:cxn ang="0">
                  <a:pos x="11" y="640"/>
                </a:cxn>
                <a:cxn ang="0">
                  <a:pos x="15" y="637"/>
                </a:cxn>
                <a:cxn ang="0">
                  <a:pos x="15" y="632"/>
                </a:cxn>
                <a:cxn ang="0">
                  <a:pos x="56" y="594"/>
                </a:cxn>
                <a:cxn ang="0">
                  <a:pos x="138" y="522"/>
                </a:cxn>
                <a:cxn ang="0">
                  <a:pos x="183" y="489"/>
                </a:cxn>
                <a:cxn ang="0">
                  <a:pos x="226" y="454"/>
                </a:cxn>
                <a:cxn ang="0">
                  <a:pos x="269" y="416"/>
                </a:cxn>
                <a:cxn ang="0">
                  <a:pos x="341" y="352"/>
                </a:cxn>
                <a:cxn ang="0">
                  <a:pos x="363" y="329"/>
                </a:cxn>
                <a:cxn ang="0">
                  <a:pos x="444" y="246"/>
                </a:cxn>
                <a:cxn ang="0">
                  <a:pos x="504" y="182"/>
                </a:cxn>
                <a:cxn ang="0">
                  <a:pos x="523" y="160"/>
                </a:cxn>
                <a:cxn ang="0">
                  <a:pos x="565" y="113"/>
                </a:cxn>
                <a:cxn ang="0">
                  <a:pos x="609" y="67"/>
                </a:cxn>
                <a:cxn ang="0">
                  <a:pos x="639" y="37"/>
                </a:cxn>
                <a:cxn ang="0">
                  <a:pos x="644" y="29"/>
                </a:cxn>
                <a:cxn ang="0">
                  <a:pos x="651" y="17"/>
                </a:cxn>
                <a:cxn ang="0">
                  <a:pos x="657" y="12"/>
                </a:cxn>
                <a:cxn ang="0">
                  <a:pos x="661" y="11"/>
                </a:cxn>
                <a:cxn ang="0">
                  <a:pos x="665" y="9"/>
                </a:cxn>
                <a:cxn ang="0">
                  <a:pos x="665" y="2"/>
                </a:cxn>
                <a:cxn ang="0">
                  <a:pos x="661" y="0"/>
                </a:cxn>
              </a:cxnLst>
              <a:rect l="0" t="0" r="r" b="b"/>
              <a:pathLst>
                <a:path w="667" h="640">
                  <a:moveTo>
                    <a:pt x="661" y="0"/>
                  </a:moveTo>
                  <a:lnTo>
                    <a:pt x="650" y="0"/>
                  </a:lnTo>
                  <a:lnTo>
                    <a:pt x="650" y="0"/>
                  </a:lnTo>
                  <a:lnTo>
                    <a:pt x="647" y="2"/>
                  </a:lnTo>
                  <a:lnTo>
                    <a:pt x="644" y="4"/>
                  </a:lnTo>
                  <a:lnTo>
                    <a:pt x="644" y="4"/>
                  </a:lnTo>
                  <a:lnTo>
                    <a:pt x="639" y="16"/>
                  </a:lnTo>
                  <a:lnTo>
                    <a:pt x="633" y="26"/>
                  </a:lnTo>
                  <a:lnTo>
                    <a:pt x="625" y="37"/>
                  </a:lnTo>
                  <a:lnTo>
                    <a:pt x="616" y="46"/>
                  </a:lnTo>
                  <a:lnTo>
                    <a:pt x="596" y="64"/>
                  </a:lnTo>
                  <a:lnTo>
                    <a:pt x="578" y="83"/>
                  </a:lnTo>
                  <a:lnTo>
                    <a:pt x="578" y="83"/>
                  </a:lnTo>
                  <a:lnTo>
                    <a:pt x="558" y="102"/>
                  </a:lnTo>
                  <a:lnTo>
                    <a:pt x="538" y="125"/>
                  </a:lnTo>
                  <a:lnTo>
                    <a:pt x="502" y="168"/>
                  </a:lnTo>
                  <a:lnTo>
                    <a:pt x="502" y="168"/>
                  </a:lnTo>
                  <a:lnTo>
                    <a:pt x="484" y="189"/>
                  </a:lnTo>
                  <a:lnTo>
                    <a:pt x="465" y="210"/>
                  </a:lnTo>
                  <a:lnTo>
                    <a:pt x="427" y="249"/>
                  </a:lnTo>
                  <a:lnTo>
                    <a:pt x="388" y="287"/>
                  </a:lnTo>
                  <a:lnTo>
                    <a:pt x="349" y="327"/>
                  </a:lnTo>
                  <a:lnTo>
                    <a:pt x="349" y="327"/>
                  </a:lnTo>
                  <a:lnTo>
                    <a:pt x="328" y="348"/>
                  </a:lnTo>
                  <a:lnTo>
                    <a:pt x="307" y="369"/>
                  </a:lnTo>
                  <a:lnTo>
                    <a:pt x="261" y="408"/>
                  </a:lnTo>
                  <a:lnTo>
                    <a:pt x="261" y="408"/>
                  </a:lnTo>
                  <a:lnTo>
                    <a:pt x="211" y="450"/>
                  </a:lnTo>
                  <a:lnTo>
                    <a:pt x="187" y="471"/>
                  </a:lnTo>
                  <a:lnTo>
                    <a:pt x="160" y="491"/>
                  </a:lnTo>
                  <a:lnTo>
                    <a:pt x="160" y="491"/>
                  </a:lnTo>
                  <a:lnTo>
                    <a:pt x="139" y="506"/>
                  </a:lnTo>
                  <a:lnTo>
                    <a:pt x="119" y="523"/>
                  </a:lnTo>
                  <a:lnTo>
                    <a:pt x="78" y="557"/>
                  </a:lnTo>
                  <a:lnTo>
                    <a:pt x="1" y="629"/>
                  </a:lnTo>
                  <a:lnTo>
                    <a:pt x="1" y="629"/>
                  </a:lnTo>
                  <a:lnTo>
                    <a:pt x="0" y="632"/>
                  </a:lnTo>
                  <a:lnTo>
                    <a:pt x="0" y="636"/>
                  </a:lnTo>
                  <a:lnTo>
                    <a:pt x="2" y="638"/>
                  </a:lnTo>
                  <a:lnTo>
                    <a:pt x="5" y="640"/>
                  </a:lnTo>
                  <a:lnTo>
                    <a:pt x="11" y="640"/>
                  </a:lnTo>
                  <a:lnTo>
                    <a:pt x="11" y="640"/>
                  </a:lnTo>
                  <a:lnTo>
                    <a:pt x="14" y="638"/>
                  </a:lnTo>
                  <a:lnTo>
                    <a:pt x="15" y="637"/>
                  </a:lnTo>
                  <a:lnTo>
                    <a:pt x="17" y="635"/>
                  </a:lnTo>
                  <a:lnTo>
                    <a:pt x="15" y="632"/>
                  </a:lnTo>
                  <a:lnTo>
                    <a:pt x="15" y="632"/>
                  </a:lnTo>
                  <a:lnTo>
                    <a:pt x="56" y="594"/>
                  </a:lnTo>
                  <a:lnTo>
                    <a:pt x="96" y="557"/>
                  </a:lnTo>
                  <a:lnTo>
                    <a:pt x="138" y="522"/>
                  </a:lnTo>
                  <a:lnTo>
                    <a:pt x="183" y="489"/>
                  </a:lnTo>
                  <a:lnTo>
                    <a:pt x="183" y="489"/>
                  </a:lnTo>
                  <a:lnTo>
                    <a:pt x="205" y="472"/>
                  </a:lnTo>
                  <a:lnTo>
                    <a:pt x="226" y="454"/>
                  </a:lnTo>
                  <a:lnTo>
                    <a:pt x="269" y="416"/>
                  </a:lnTo>
                  <a:lnTo>
                    <a:pt x="269" y="416"/>
                  </a:lnTo>
                  <a:lnTo>
                    <a:pt x="317" y="373"/>
                  </a:lnTo>
                  <a:lnTo>
                    <a:pt x="341" y="352"/>
                  </a:lnTo>
                  <a:lnTo>
                    <a:pt x="363" y="329"/>
                  </a:lnTo>
                  <a:lnTo>
                    <a:pt x="363" y="329"/>
                  </a:lnTo>
                  <a:lnTo>
                    <a:pt x="404" y="287"/>
                  </a:lnTo>
                  <a:lnTo>
                    <a:pt x="444" y="246"/>
                  </a:lnTo>
                  <a:lnTo>
                    <a:pt x="485" y="204"/>
                  </a:lnTo>
                  <a:lnTo>
                    <a:pt x="504" y="182"/>
                  </a:lnTo>
                  <a:lnTo>
                    <a:pt x="523" y="160"/>
                  </a:lnTo>
                  <a:lnTo>
                    <a:pt x="523" y="160"/>
                  </a:lnTo>
                  <a:lnTo>
                    <a:pt x="542" y="136"/>
                  </a:lnTo>
                  <a:lnTo>
                    <a:pt x="565" y="113"/>
                  </a:lnTo>
                  <a:lnTo>
                    <a:pt x="609" y="67"/>
                  </a:lnTo>
                  <a:lnTo>
                    <a:pt x="609" y="67"/>
                  </a:lnTo>
                  <a:lnTo>
                    <a:pt x="623" y="51"/>
                  </a:lnTo>
                  <a:lnTo>
                    <a:pt x="639" y="37"/>
                  </a:lnTo>
                  <a:lnTo>
                    <a:pt x="639" y="37"/>
                  </a:lnTo>
                  <a:lnTo>
                    <a:pt x="644" y="29"/>
                  </a:lnTo>
                  <a:lnTo>
                    <a:pt x="648" y="21"/>
                  </a:lnTo>
                  <a:lnTo>
                    <a:pt x="651" y="17"/>
                  </a:lnTo>
                  <a:lnTo>
                    <a:pt x="654" y="15"/>
                  </a:lnTo>
                  <a:lnTo>
                    <a:pt x="657" y="12"/>
                  </a:lnTo>
                  <a:lnTo>
                    <a:pt x="661" y="11"/>
                  </a:lnTo>
                  <a:lnTo>
                    <a:pt x="661" y="11"/>
                  </a:lnTo>
                  <a:lnTo>
                    <a:pt x="664" y="11"/>
                  </a:lnTo>
                  <a:lnTo>
                    <a:pt x="665" y="9"/>
                  </a:lnTo>
                  <a:lnTo>
                    <a:pt x="667" y="6"/>
                  </a:lnTo>
                  <a:lnTo>
                    <a:pt x="665" y="2"/>
                  </a:lnTo>
                  <a:lnTo>
                    <a:pt x="664" y="0"/>
                  </a:lnTo>
                  <a:lnTo>
                    <a:pt x="661" y="0"/>
                  </a:lnTo>
                  <a:lnTo>
                    <a:pt x="66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01" name="Freeform 963"/>
            <p:cNvSpPr>
              <a:spLocks/>
            </p:cNvSpPr>
            <p:nvPr/>
          </p:nvSpPr>
          <p:spPr bwMode="auto">
            <a:xfrm>
              <a:off x="6838951" y="3592513"/>
              <a:ext cx="185738" cy="163513"/>
            </a:xfrm>
            <a:custGeom>
              <a:avLst/>
              <a:gdLst/>
              <a:ahLst/>
              <a:cxnLst>
                <a:cxn ang="0">
                  <a:pos x="457" y="4"/>
                </a:cxn>
                <a:cxn ang="0">
                  <a:pos x="451" y="12"/>
                </a:cxn>
                <a:cxn ang="0">
                  <a:pos x="430" y="28"/>
                </a:cxn>
                <a:cxn ang="0">
                  <a:pos x="421" y="33"/>
                </a:cxn>
                <a:cxn ang="0">
                  <a:pos x="362" y="89"/>
                </a:cxn>
                <a:cxn ang="0">
                  <a:pos x="335" y="118"/>
                </a:cxn>
                <a:cxn ang="0">
                  <a:pos x="283" y="177"/>
                </a:cxn>
                <a:cxn ang="0">
                  <a:pos x="255" y="207"/>
                </a:cxn>
                <a:cxn ang="0">
                  <a:pos x="196" y="262"/>
                </a:cxn>
                <a:cxn ang="0">
                  <a:pos x="134" y="313"/>
                </a:cxn>
                <a:cxn ang="0">
                  <a:pos x="101" y="336"/>
                </a:cxn>
                <a:cxn ang="0">
                  <a:pos x="68" y="357"/>
                </a:cxn>
                <a:cxn ang="0">
                  <a:pos x="52" y="368"/>
                </a:cxn>
                <a:cxn ang="0">
                  <a:pos x="38" y="378"/>
                </a:cxn>
                <a:cxn ang="0">
                  <a:pos x="24" y="391"/>
                </a:cxn>
                <a:cxn ang="0">
                  <a:pos x="11" y="398"/>
                </a:cxn>
                <a:cxn ang="0">
                  <a:pos x="5" y="399"/>
                </a:cxn>
                <a:cxn ang="0">
                  <a:pos x="1" y="402"/>
                </a:cxn>
                <a:cxn ang="0">
                  <a:pos x="1" y="410"/>
                </a:cxn>
                <a:cxn ang="0">
                  <a:pos x="5" y="411"/>
                </a:cxn>
                <a:cxn ang="0">
                  <a:pos x="12" y="411"/>
                </a:cxn>
                <a:cxn ang="0">
                  <a:pos x="16" y="408"/>
                </a:cxn>
                <a:cxn ang="0">
                  <a:pos x="22" y="406"/>
                </a:cxn>
                <a:cxn ang="0">
                  <a:pos x="38" y="393"/>
                </a:cxn>
                <a:cxn ang="0">
                  <a:pos x="47" y="385"/>
                </a:cxn>
                <a:cxn ang="0">
                  <a:pos x="75" y="365"/>
                </a:cxn>
                <a:cxn ang="0">
                  <a:pos x="114" y="342"/>
                </a:cxn>
                <a:cxn ang="0">
                  <a:pos x="147" y="317"/>
                </a:cxn>
                <a:cxn ang="0">
                  <a:pos x="211" y="263"/>
                </a:cxn>
                <a:cxn ang="0">
                  <a:pos x="242" y="236"/>
                </a:cxn>
                <a:cxn ang="0">
                  <a:pos x="304" y="172"/>
                </a:cxn>
                <a:cxn ang="0">
                  <a:pos x="364" y="105"/>
                </a:cxn>
                <a:cxn ang="0">
                  <a:pos x="396" y="74"/>
                </a:cxn>
                <a:cxn ang="0">
                  <a:pos x="429" y="42"/>
                </a:cxn>
                <a:cxn ang="0">
                  <a:pos x="451" y="27"/>
                </a:cxn>
                <a:cxn ang="0">
                  <a:pos x="466" y="12"/>
                </a:cxn>
                <a:cxn ang="0">
                  <a:pos x="468" y="7"/>
                </a:cxn>
                <a:cxn ang="0">
                  <a:pos x="468" y="3"/>
                </a:cxn>
                <a:cxn ang="0">
                  <a:pos x="464" y="0"/>
                </a:cxn>
                <a:cxn ang="0">
                  <a:pos x="458" y="2"/>
                </a:cxn>
                <a:cxn ang="0">
                  <a:pos x="457" y="4"/>
                </a:cxn>
              </a:cxnLst>
              <a:rect l="0" t="0" r="r" b="b"/>
              <a:pathLst>
                <a:path w="468" h="411">
                  <a:moveTo>
                    <a:pt x="457" y="4"/>
                  </a:moveTo>
                  <a:lnTo>
                    <a:pt x="457" y="4"/>
                  </a:lnTo>
                  <a:lnTo>
                    <a:pt x="455" y="8"/>
                  </a:lnTo>
                  <a:lnTo>
                    <a:pt x="451" y="12"/>
                  </a:lnTo>
                  <a:lnTo>
                    <a:pt x="441" y="20"/>
                  </a:lnTo>
                  <a:lnTo>
                    <a:pt x="430" y="28"/>
                  </a:lnTo>
                  <a:lnTo>
                    <a:pt x="421" y="33"/>
                  </a:lnTo>
                  <a:lnTo>
                    <a:pt x="421" y="33"/>
                  </a:lnTo>
                  <a:lnTo>
                    <a:pt x="391" y="62"/>
                  </a:lnTo>
                  <a:lnTo>
                    <a:pt x="362" y="89"/>
                  </a:lnTo>
                  <a:lnTo>
                    <a:pt x="362" y="89"/>
                  </a:lnTo>
                  <a:lnTo>
                    <a:pt x="335" y="118"/>
                  </a:lnTo>
                  <a:lnTo>
                    <a:pt x="309" y="148"/>
                  </a:lnTo>
                  <a:lnTo>
                    <a:pt x="283" y="177"/>
                  </a:lnTo>
                  <a:lnTo>
                    <a:pt x="255" y="207"/>
                  </a:lnTo>
                  <a:lnTo>
                    <a:pt x="255" y="207"/>
                  </a:lnTo>
                  <a:lnTo>
                    <a:pt x="226" y="234"/>
                  </a:lnTo>
                  <a:lnTo>
                    <a:pt x="196" y="262"/>
                  </a:lnTo>
                  <a:lnTo>
                    <a:pt x="165" y="288"/>
                  </a:lnTo>
                  <a:lnTo>
                    <a:pt x="134" y="313"/>
                  </a:lnTo>
                  <a:lnTo>
                    <a:pt x="134" y="313"/>
                  </a:lnTo>
                  <a:lnTo>
                    <a:pt x="101" y="336"/>
                  </a:lnTo>
                  <a:lnTo>
                    <a:pt x="85" y="348"/>
                  </a:lnTo>
                  <a:lnTo>
                    <a:pt x="68" y="357"/>
                  </a:lnTo>
                  <a:lnTo>
                    <a:pt x="68" y="357"/>
                  </a:lnTo>
                  <a:lnTo>
                    <a:pt x="52" y="368"/>
                  </a:lnTo>
                  <a:lnTo>
                    <a:pt x="38" y="378"/>
                  </a:lnTo>
                  <a:lnTo>
                    <a:pt x="38" y="378"/>
                  </a:lnTo>
                  <a:lnTo>
                    <a:pt x="30" y="384"/>
                  </a:lnTo>
                  <a:lnTo>
                    <a:pt x="24" y="391"/>
                  </a:lnTo>
                  <a:lnTo>
                    <a:pt x="16" y="397"/>
                  </a:lnTo>
                  <a:lnTo>
                    <a:pt x="11" y="398"/>
                  </a:lnTo>
                  <a:lnTo>
                    <a:pt x="5" y="399"/>
                  </a:lnTo>
                  <a:lnTo>
                    <a:pt x="5" y="399"/>
                  </a:lnTo>
                  <a:lnTo>
                    <a:pt x="4" y="401"/>
                  </a:lnTo>
                  <a:lnTo>
                    <a:pt x="1" y="402"/>
                  </a:lnTo>
                  <a:lnTo>
                    <a:pt x="0" y="406"/>
                  </a:lnTo>
                  <a:lnTo>
                    <a:pt x="1" y="410"/>
                  </a:lnTo>
                  <a:lnTo>
                    <a:pt x="4" y="411"/>
                  </a:lnTo>
                  <a:lnTo>
                    <a:pt x="5" y="411"/>
                  </a:lnTo>
                  <a:lnTo>
                    <a:pt x="12" y="411"/>
                  </a:lnTo>
                  <a:lnTo>
                    <a:pt x="12" y="411"/>
                  </a:lnTo>
                  <a:lnTo>
                    <a:pt x="15" y="410"/>
                  </a:lnTo>
                  <a:lnTo>
                    <a:pt x="16" y="408"/>
                  </a:lnTo>
                  <a:lnTo>
                    <a:pt x="16" y="408"/>
                  </a:lnTo>
                  <a:lnTo>
                    <a:pt x="22" y="406"/>
                  </a:lnTo>
                  <a:lnTo>
                    <a:pt x="28" y="402"/>
                  </a:lnTo>
                  <a:lnTo>
                    <a:pt x="38" y="393"/>
                  </a:lnTo>
                  <a:lnTo>
                    <a:pt x="38" y="393"/>
                  </a:lnTo>
                  <a:lnTo>
                    <a:pt x="47" y="385"/>
                  </a:lnTo>
                  <a:lnTo>
                    <a:pt x="56" y="378"/>
                  </a:lnTo>
                  <a:lnTo>
                    <a:pt x="75" y="365"/>
                  </a:lnTo>
                  <a:lnTo>
                    <a:pt x="96" y="353"/>
                  </a:lnTo>
                  <a:lnTo>
                    <a:pt x="114" y="342"/>
                  </a:lnTo>
                  <a:lnTo>
                    <a:pt x="114" y="342"/>
                  </a:lnTo>
                  <a:lnTo>
                    <a:pt x="147" y="317"/>
                  </a:lnTo>
                  <a:lnTo>
                    <a:pt x="179" y="291"/>
                  </a:lnTo>
                  <a:lnTo>
                    <a:pt x="211" y="263"/>
                  </a:lnTo>
                  <a:lnTo>
                    <a:pt x="242" y="236"/>
                  </a:lnTo>
                  <a:lnTo>
                    <a:pt x="242" y="236"/>
                  </a:lnTo>
                  <a:lnTo>
                    <a:pt x="274" y="204"/>
                  </a:lnTo>
                  <a:lnTo>
                    <a:pt x="304" y="172"/>
                  </a:lnTo>
                  <a:lnTo>
                    <a:pt x="332" y="138"/>
                  </a:lnTo>
                  <a:lnTo>
                    <a:pt x="364" y="105"/>
                  </a:lnTo>
                  <a:lnTo>
                    <a:pt x="364" y="105"/>
                  </a:lnTo>
                  <a:lnTo>
                    <a:pt x="396" y="74"/>
                  </a:lnTo>
                  <a:lnTo>
                    <a:pt x="429" y="42"/>
                  </a:lnTo>
                  <a:lnTo>
                    <a:pt x="429" y="42"/>
                  </a:lnTo>
                  <a:lnTo>
                    <a:pt x="440" y="34"/>
                  </a:lnTo>
                  <a:lnTo>
                    <a:pt x="451" y="27"/>
                  </a:lnTo>
                  <a:lnTo>
                    <a:pt x="462" y="17"/>
                  </a:lnTo>
                  <a:lnTo>
                    <a:pt x="466" y="12"/>
                  </a:lnTo>
                  <a:lnTo>
                    <a:pt x="468" y="7"/>
                  </a:lnTo>
                  <a:lnTo>
                    <a:pt x="468" y="7"/>
                  </a:lnTo>
                  <a:lnTo>
                    <a:pt x="468" y="4"/>
                  </a:lnTo>
                  <a:lnTo>
                    <a:pt x="468" y="3"/>
                  </a:lnTo>
                  <a:lnTo>
                    <a:pt x="467" y="2"/>
                  </a:lnTo>
                  <a:lnTo>
                    <a:pt x="464" y="0"/>
                  </a:lnTo>
                  <a:lnTo>
                    <a:pt x="461" y="0"/>
                  </a:lnTo>
                  <a:lnTo>
                    <a:pt x="458" y="2"/>
                  </a:lnTo>
                  <a:lnTo>
                    <a:pt x="457" y="4"/>
                  </a:lnTo>
                  <a:lnTo>
                    <a:pt x="457"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02" name="Freeform 964"/>
            <p:cNvSpPr>
              <a:spLocks/>
            </p:cNvSpPr>
            <p:nvPr/>
          </p:nvSpPr>
          <p:spPr bwMode="auto">
            <a:xfrm>
              <a:off x="6921501" y="3651251"/>
              <a:ext cx="104775" cy="109538"/>
            </a:xfrm>
            <a:custGeom>
              <a:avLst/>
              <a:gdLst/>
              <a:ahLst/>
              <a:cxnLst>
                <a:cxn ang="0">
                  <a:pos x="256" y="0"/>
                </a:cxn>
                <a:cxn ang="0">
                  <a:pos x="256" y="0"/>
                </a:cxn>
                <a:cxn ang="0">
                  <a:pos x="251" y="3"/>
                </a:cxn>
                <a:cxn ang="0">
                  <a:pos x="246" y="5"/>
                </a:cxn>
                <a:cxn ang="0">
                  <a:pos x="238" y="13"/>
                </a:cxn>
                <a:cxn ang="0">
                  <a:pos x="233" y="22"/>
                </a:cxn>
                <a:cxn ang="0">
                  <a:pos x="227" y="32"/>
                </a:cxn>
                <a:cxn ang="0">
                  <a:pos x="227" y="32"/>
                </a:cxn>
                <a:cxn ang="0">
                  <a:pos x="219" y="43"/>
                </a:cxn>
                <a:cxn ang="0">
                  <a:pos x="213" y="54"/>
                </a:cxn>
                <a:cxn ang="0">
                  <a:pos x="195" y="76"/>
                </a:cxn>
                <a:cxn ang="0">
                  <a:pos x="159" y="117"/>
                </a:cxn>
                <a:cxn ang="0">
                  <a:pos x="159" y="117"/>
                </a:cxn>
                <a:cxn ang="0">
                  <a:pos x="141" y="136"/>
                </a:cxn>
                <a:cxn ang="0">
                  <a:pos x="123" y="156"/>
                </a:cxn>
                <a:cxn ang="0">
                  <a:pos x="83" y="194"/>
                </a:cxn>
                <a:cxn ang="0">
                  <a:pos x="43" y="229"/>
                </a:cxn>
                <a:cxn ang="0">
                  <a:pos x="2" y="264"/>
                </a:cxn>
                <a:cxn ang="0">
                  <a:pos x="2" y="264"/>
                </a:cxn>
                <a:cxn ang="0">
                  <a:pos x="1" y="267"/>
                </a:cxn>
                <a:cxn ang="0">
                  <a:pos x="0" y="268"/>
                </a:cxn>
                <a:cxn ang="0">
                  <a:pos x="1" y="271"/>
                </a:cxn>
                <a:cxn ang="0">
                  <a:pos x="2" y="272"/>
                </a:cxn>
                <a:cxn ang="0">
                  <a:pos x="6" y="275"/>
                </a:cxn>
                <a:cxn ang="0">
                  <a:pos x="8" y="273"/>
                </a:cxn>
                <a:cxn ang="0">
                  <a:pos x="10" y="272"/>
                </a:cxn>
                <a:cxn ang="0">
                  <a:pos x="10" y="272"/>
                </a:cxn>
                <a:cxn ang="0">
                  <a:pos x="80" y="212"/>
                </a:cxn>
                <a:cxn ang="0">
                  <a:pos x="114" y="181"/>
                </a:cxn>
                <a:cxn ang="0">
                  <a:pos x="146" y="148"/>
                </a:cxn>
                <a:cxn ang="0">
                  <a:pos x="146" y="148"/>
                </a:cxn>
                <a:cxn ang="0">
                  <a:pos x="162" y="131"/>
                </a:cxn>
                <a:cxn ang="0">
                  <a:pos x="176" y="113"/>
                </a:cxn>
                <a:cxn ang="0">
                  <a:pos x="206" y="76"/>
                </a:cxn>
                <a:cxn ang="0">
                  <a:pos x="206" y="76"/>
                </a:cxn>
                <a:cxn ang="0">
                  <a:pos x="233" y="45"/>
                </a:cxn>
                <a:cxn ang="0">
                  <a:pos x="233" y="45"/>
                </a:cxn>
                <a:cxn ang="0">
                  <a:pos x="239" y="35"/>
                </a:cxn>
                <a:cxn ang="0">
                  <a:pos x="243" y="26"/>
                </a:cxn>
                <a:cxn ang="0">
                  <a:pos x="246" y="21"/>
                </a:cxn>
                <a:cxn ang="0">
                  <a:pos x="250" y="17"/>
                </a:cxn>
                <a:cxn ang="0">
                  <a:pos x="253" y="13"/>
                </a:cxn>
                <a:cxn ang="0">
                  <a:pos x="259" y="12"/>
                </a:cxn>
                <a:cxn ang="0">
                  <a:pos x="259" y="12"/>
                </a:cxn>
                <a:cxn ang="0">
                  <a:pos x="261" y="11"/>
                </a:cxn>
                <a:cxn ang="0">
                  <a:pos x="263" y="9"/>
                </a:cxn>
                <a:cxn ang="0">
                  <a:pos x="263" y="4"/>
                </a:cxn>
                <a:cxn ang="0">
                  <a:pos x="260" y="1"/>
                </a:cxn>
                <a:cxn ang="0">
                  <a:pos x="259" y="0"/>
                </a:cxn>
                <a:cxn ang="0">
                  <a:pos x="256" y="0"/>
                </a:cxn>
                <a:cxn ang="0">
                  <a:pos x="256" y="0"/>
                </a:cxn>
              </a:cxnLst>
              <a:rect l="0" t="0" r="r" b="b"/>
              <a:pathLst>
                <a:path w="263" h="275">
                  <a:moveTo>
                    <a:pt x="256" y="0"/>
                  </a:moveTo>
                  <a:lnTo>
                    <a:pt x="256" y="0"/>
                  </a:lnTo>
                  <a:lnTo>
                    <a:pt x="251" y="3"/>
                  </a:lnTo>
                  <a:lnTo>
                    <a:pt x="246" y="5"/>
                  </a:lnTo>
                  <a:lnTo>
                    <a:pt x="238" y="13"/>
                  </a:lnTo>
                  <a:lnTo>
                    <a:pt x="233" y="22"/>
                  </a:lnTo>
                  <a:lnTo>
                    <a:pt x="227" y="32"/>
                  </a:lnTo>
                  <a:lnTo>
                    <a:pt x="227" y="32"/>
                  </a:lnTo>
                  <a:lnTo>
                    <a:pt x="219" y="43"/>
                  </a:lnTo>
                  <a:lnTo>
                    <a:pt x="213" y="54"/>
                  </a:lnTo>
                  <a:lnTo>
                    <a:pt x="195" y="76"/>
                  </a:lnTo>
                  <a:lnTo>
                    <a:pt x="159" y="117"/>
                  </a:lnTo>
                  <a:lnTo>
                    <a:pt x="159" y="117"/>
                  </a:lnTo>
                  <a:lnTo>
                    <a:pt x="141" y="136"/>
                  </a:lnTo>
                  <a:lnTo>
                    <a:pt x="123" y="156"/>
                  </a:lnTo>
                  <a:lnTo>
                    <a:pt x="83" y="194"/>
                  </a:lnTo>
                  <a:lnTo>
                    <a:pt x="43" y="229"/>
                  </a:lnTo>
                  <a:lnTo>
                    <a:pt x="2" y="264"/>
                  </a:lnTo>
                  <a:lnTo>
                    <a:pt x="2" y="264"/>
                  </a:lnTo>
                  <a:lnTo>
                    <a:pt x="1" y="267"/>
                  </a:lnTo>
                  <a:lnTo>
                    <a:pt x="0" y="268"/>
                  </a:lnTo>
                  <a:lnTo>
                    <a:pt x="1" y="271"/>
                  </a:lnTo>
                  <a:lnTo>
                    <a:pt x="2" y="272"/>
                  </a:lnTo>
                  <a:lnTo>
                    <a:pt x="6" y="275"/>
                  </a:lnTo>
                  <a:lnTo>
                    <a:pt x="8" y="273"/>
                  </a:lnTo>
                  <a:lnTo>
                    <a:pt x="10" y="272"/>
                  </a:lnTo>
                  <a:lnTo>
                    <a:pt x="10" y="272"/>
                  </a:lnTo>
                  <a:lnTo>
                    <a:pt x="80" y="212"/>
                  </a:lnTo>
                  <a:lnTo>
                    <a:pt x="114" y="181"/>
                  </a:lnTo>
                  <a:lnTo>
                    <a:pt x="146" y="148"/>
                  </a:lnTo>
                  <a:lnTo>
                    <a:pt x="146" y="148"/>
                  </a:lnTo>
                  <a:lnTo>
                    <a:pt x="162" y="131"/>
                  </a:lnTo>
                  <a:lnTo>
                    <a:pt x="176" y="113"/>
                  </a:lnTo>
                  <a:lnTo>
                    <a:pt x="206" y="76"/>
                  </a:lnTo>
                  <a:lnTo>
                    <a:pt x="206" y="76"/>
                  </a:lnTo>
                  <a:lnTo>
                    <a:pt x="233" y="45"/>
                  </a:lnTo>
                  <a:lnTo>
                    <a:pt x="233" y="45"/>
                  </a:lnTo>
                  <a:lnTo>
                    <a:pt x="239" y="35"/>
                  </a:lnTo>
                  <a:lnTo>
                    <a:pt x="243" y="26"/>
                  </a:lnTo>
                  <a:lnTo>
                    <a:pt x="246" y="21"/>
                  </a:lnTo>
                  <a:lnTo>
                    <a:pt x="250" y="17"/>
                  </a:lnTo>
                  <a:lnTo>
                    <a:pt x="253" y="13"/>
                  </a:lnTo>
                  <a:lnTo>
                    <a:pt x="259" y="12"/>
                  </a:lnTo>
                  <a:lnTo>
                    <a:pt x="259" y="12"/>
                  </a:lnTo>
                  <a:lnTo>
                    <a:pt x="261" y="11"/>
                  </a:lnTo>
                  <a:lnTo>
                    <a:pt x="263" y="9"/>
                  </a:lnTo>
                  <a:lnTo>
                    <a:pt x="263" y="4"/>
                  </a:lnTo>
                  <a:lnTo>
                    <a:pt x="260" y="1"/>
                  </a:lnTo>
                  <a:lnTo>
                    <a:pt x="259" y="0"/>
                  </a:lnTo>
                  <a:lnTo>
                    <a:pt x="256" y="0"/>
                  </a:lnTo>
                  <a:lnTo>
                    <a:pt x="25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03" name="Freeform 965"/>
            <p:cNvSpPr>
              <a:spLocks/>
            </p:cNvSpPr>
            <p:nvPr/>
          </p:nvSpPr>
          <p:spPr bwMode="auto">
            <a:xfrm>
              <a:off x="6302376" y="3327401"/>
              <a:ext cx="23813" cy="333375"/>
            </a:xfrm>
            <a:custGeom>
              <a:avLst/>
              <a:gdLst/>
              <a:ahLst/>
              <a:cxnLst>
                <a:cxn ang="0">
                  <a:pos x="51" y="796"/>
                </a:cxn>
                <a:cxn ang="0">
                  <a:pos x="53" y="796"/>
                </a:cxn>
                <a:cxn ang="0">
                  <a:pos x="56" y="775"/>
                </a:cxn>
                <a:cxn ang="0">
                  <a:pos x="56" y="747"/>
                </a:cxn>
                <a:cxn ang="0">
                  <a:pos x="53" y="733"/>
                </a:cxn>
                <a:cxn ang="0">
                  <a:pos x="51" y="690"/>
                </a:cxn>
                <a:cxn ang="0">
                  <a:pos x="52" y="633"/>
                </a:cxn>
                <a:cxn ang="0">
                  <a:pos x="48" y="589"/>
                </a:cxn>
                <a:cxn ang="0">
                  <a:pos x="44" y="543"/>
                </a:cxn>
                <a:cxn ang="0">
                  <a:pos x="45" y="427"/>
                </a:cxn>
                <a:cxn ang="0">
                  <a:pos x="45" y="322"/>
                </a:cxn>
                <a:cxn ang="0">
                  <a:pos x="49" y="127"/>
                </a:cxn>
                <a:cxn ang="0">
                  <a:pos x="51" y="23"/>
                </a:cxn>
                <a:cxn ang="0">
                  <a:pos x="49" y="12"/>
                </a:cxn>
                <a:cxn ang="0">
                  <a:pos x="44" y="6"/>
                </a:cxn>
                <a:cxn ang="0">
                  <a:pos x="36" y="2"/>
                </a:cxn>
                <a:cxn ang="0">
                  <a:pos x="19" y="2"/>
                </a:cxn>
                <a:cxn ang="0">
                  <a:pos x="13" y="6"/>
                </a:cxn>
                <a:cxn ang="0">
                  <a:pos x="7" y="12"/>
                </a:cxn>
                <a:cxn ang="0">
                  <a:pos x="5" y="23"/>
                </a:cxn>
                <a:cxn ang="0">
                  <a:pos x="5" y="143"/>
                </a:cxn>
                <a:cxn ang="0">
                  <a:pos x="1" y="369"/>
                </a:cxn>
                <a:cxn ang="0">
                  <a:pos x="0" y="490"/>
                </a:cxn>
                <a:cxn ang="0">
                  <a:pos x="2" y="598"/>
                </a:cxn>
                <a:cxn ang="0">
                  <a:pos x="3" y="707"/>
                </a:cxn>
                <a:cxn ang="0">
                  <a:pos x="3" y="717"/>
                </a:cxn>
                <a:cxn ang="0">
                  <a:pos x="7" y="750"/>
                </a:cxn>
                <a:cxn ang="0">
                  <a:pos x="11" y="782"/>
                </a:cxn>
                <a:cxn ang="0">
                  <a:pos x="10" y="794"/>
                </a:cxn>
                <a:cxn ang="0">
                  <a:pos x="10" y="813"/>
                </a:cxn>
                <a:cxn ang="0">
                  <a:pos x="15" y="823"/>
                </a:cxn>
                <a:cxn ang="0">
                  <a:pos x="22" y="831"/>
                </a:cxn>
                <a:cxn ang="0">
                  <a:pos x="28" y="835"/>
                </a:cxn>
                <a:cxn ang="0">
                  <a:pos x="37" y="839"/>
                </a:cxn>
                <a:cxn ang="0">
                  <a:pos x="45" y="837"/>
                </a:cxn>
                <a:cxn ang="0">
                  <a:pos x="53" y="833"/>
                </a:cxn>
                <a:cxn ang="0">
                  <a:pos x="61" y="819"/>
                </a:cxn>
                <a:cxn ang="0">
                  <a:pos x="61" y="811"/>
                </a:cxn>
                <a:cxn ang="0">
                  <a:pos x="58" y="802"/>
                </a:cxn>
                <a:cxn ang="0">
                  <a:pos x="51" y="796"/>
                </a:cxn>
              </a:cxnLst>
              <a:rect l="0" t="0" r="r" b="b"/>
              <a:pathLst>
                <a:path w="61" h="839">
                  <a:moveTo>
                    <a:pt x="51" y="796"/>
                  </a:moveTo>
                  <a:lnTo>
                    <a:pt x="51" y="796"/>
                  </a:lnTo>
                  <a:lnTo>
                    <a:pt x="52" y="796"/>
                  </a:lnTo>
                  <a:lnTo>
                    <a:pt x="53" y="796"/>
                  </a:lnTo>
                  <a:lnTo>
                    <a:pt x="54" y="790"/>
                  </a:lnTo>
                  <a:lnTo>
                    <a:pt x="56" y="775"/>
                  </a:lnTo>
                  <a:lnTo>
                    <a:pt x="56" y="756"/>
                  </a:lnTo>
                  <a:lnTo>
                    <a:pt x="56" y="747"/>
                  </a:lnTo>
                  <a:lnTo>
                    <a:pt x="56" y="747"/>
                  </a:lnTo>
                  <a:lnTo>
                    <a:pt x="53" y="733"/>
                  </a:lnTo>
                  <a:lnTo>
                    <a:pt x="52" y="718"/>
                  </a:lnTo>
                  <a:lnTo>
                    <a:pt x="51" y="690"/>
                  </a:lnTo>
                  <a:lnTo>
                    <a:pt x="52" y="633"/>
                  </a:lnTo>
                  <a:lnTo>
                    <a:pt x="52" y="633"/>
                  </a:lnTo>
                  <a:lnTo>
                    <a:pt x="52" y="611"/>
                  </a:lnTo>
                  <a:lnTo>
                    <a:pt x="48" y="589"/>
                  </a:lnTo>
                  <a:lnTo>
                    <a:pt x="45" y="567"/>
                  </a:lnTo>
                  <a:lnTo>
                    <a:pt x="44" y="543"/>
                  </a:lnTo>
                  <a:lnTo>
                    <a:pt x="44" y="543"/>
                  </a:lnTo>
                  <a:lnTo>
                    <a:pt x="45" y="427"/>
                  </a:lnTo>
                  <a:lnTo>
                    <a:pt x="45" y="427"/>
                  </a:lnTo>
                  <a:lnTo>
                    <a:pt x="45" y="322"/>
                  </a:lnTo>
                  <a:lnTo>
                    <a:pt x="48" y="225"/>
                  </a:lnTo>
                  <a:lnTo>
                    <a:pt x="49" y="127"/>
                  </a:lnTo>
                  <a:lnTo>
                    <a:pt x="51" y="23"/>
                  </a:lnTo>
                  <a:lnTo>
                    <a:pt x="51" y="23"/>
                  </a:lnTo>
                  <a:lnTo>
                    <a:pt x="51" y="17"/>
                  </a:lnTo>
                  <a:lnTo>
                    <a:pt x="49" y="12"/>
                  </a:lnTo>
                  <a:lnTo>
                    <a:pt x="47" y="8"/>
                  </a:lnTo>
                  <a:lnTo>
                    <a:pt x="44" y="6"/>
                  </a:lnTo>
                  <a:lnTo>
                    <a:pt x="40" y="3"/>
                  </a:lnTo>
                  <a:lnTo>
                    <a:pt x="36" y="2"/>
                  </a:lnTo>
                  <a:lnTo>
                    <a:pt x="28" y="0"/>
                  </a:lnTo>
                  <a:lnTo>
                    <a:pt x="19" y="2"/>
                  </a:lnTo>
                  <a:lnTo>
                    <a:pt x="15" y="3"/>
                  </a:lnTo>
                  <a:lnTo>
                    <a:pt x="13" y="6"/>
                  </a:lnTo>
                  <a:lnTo>
                    <a:pt x="9" y="8"/>
                  </a:lnTo>
                  <a:lnTo>
                    <a:pt x="7" y="12"/>
                  </a:lnTo>
                  <a:lnTo>
                    <a:pt x="6" y="17"/>
                  </a:lnTo>
                  <a:lnTo>
                    <a:pt x="5" y="23"/>
                  </a:lnTo>
                  <a:lnTo>
                    <a:pt x="5" y="23"/>
                  </a:lnTo>
                  <a:lnTo>
                    <a:pt x="5" y="143"/>
                  </a:lnTo>
                  <a:lnTo>
                    <a:pt x="2" y="257"/>
                  </a:lnTo>
                  <a:lnTo>
                    <a:pt x="1" y="369"/>
                  </a:lnTo>
                  <a:lnTo>
                    <a:pt x="0" y="490"/>
                  </a:lnTo>
                  <a:lnTo>
                    <a:pt x="0" y="490"/>
                  </a:lnTo>
                  <a:lnTo>
                    <a:pt x="1" y="544"/>
                  </a:lnTo>
                  <a:lnTo>
                    <a:pt x="2" y="598"/>
                  </a:lnTo>
                  <a:lnTo>
                    <a:pt x="3" y="652"/>
                  </a:lnTo>
                  <a:lnTo>
                    <a:pt x="3" y="707"/>
                  </a:lnTo>
                  <a:lnTo>
                    <a:pt x="3" y="707"/>
                  </a:lnTo>
                  <a:lnTo>
                    <a:pt x="3" y="717"/>
                  </a:lnTo>
                  <a:lnTo>
                    <a:pt x="5" y="729"/>
                  </a:lnTo>
                  <a:lnTo>
                    <a:pt x="7" y="750"/>
                  </a:lnTo>
                  <a:lnTo>
                    <a:pt x="10" y="772"/>
                  </a:lnTo>
                  <a:lnTo>
                    <a:pt x="11" y="782"/>
                  </a:lnTo>
                  <a:lnTo>
                    <a:pt x="10" y="794"/>
                  </a:lnTo>
                  <a:lnTo>
                    <a:pt x="10" y="794"/>
                  </a:lnTo>
                  <a:lnTo>
                    <a:pt x="10" y="807"/>
                  </a:lnTo>
                  <a:lnTo>
                    <a:pt x="10" y="813"/>
                  </a:lnTo>
                  <a:lnTo>
                    <a:pt x="13" y="818"/>
                  </a:lnTo>
                  <a:lnTo>
                    <a:pt x="15" y="823"/>
                  </a:lnTo>
                  <a:lnTo>
                    <a:pt x="18" y="827"/>
                  </a:lnTo>
                  <a:lnTo>
                    <a:pt x="22" y="831"/>
                  </a:lnTo>
                  <a:lnTo>
                    <a:pt x="28" y="835"/>
                  </a:lnTo>
                  <a:lnTo>
                    <a:pt x="28" y="835"/>
                  </a:lnTo>
                  <a:lnTo>
                    <a:pt x="32" y="837"/>
                  </a:lnTo>
                  <a:lnTo>
                    <a:pt x="37" y="839"/>
                  </a:lnTo>
                  <a:lnTo>
                    <a:pt x="41" y="839"/>
                  </a:lnTo>
                  <a:lnTo>
                    <a:pt x="45" y="837"/>
                  </a:lnTo>
                  <a:lnTo>
                    <a:pt x="49" y="836"/>
                  </a:lnTo>
                  <a:lnTo>
                    <a:pt x="53" y="833"/>
                  </a:lnTo>
                  <a:lnTo>
                    <a:pt x="58" y="827"/>
                  </a:lnTo>
                  <a:lnTo>
                    <a:pt x="61" y="819"/>
                  </a:lnTo>
                  <a:lnTo>
                    <a:pt x="61" y="815"/>
                  </a:lnTo>
                  <a:lnTo>
                    <a:pt x="61" y="811"/>
                  </a:lnTo>
                  <a:lnTo>
                    <a:pt x="60" y="806"/>
                  </a:lnTo>
                  <a:lnTo>
                    <a:pt x="58" y="802"/>
                  </a:lnTo>
                  <a:lnTo>
                    <a:pt x="54" y="799"/>
                  </a:lnTo>
                  <a:lnTo>
                    <a:pt x="51" y="796"/>
                  </a:lnTo>
                  <a:lnTo>
                    <a:pt x="51" y="7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04" name="Freeform 966"/>
            <p:cNvSpPr>
              <a:spLocks/>
            </p:cNvSpPr>
            <p:nvPr/>
          </p:nvSpPr>
          <p:spPr bwMode="auto">
            <a:xfrm>
              <a:off x="6303963" y="3201988"/>
              <a:ext cx="741363" cy="146050"/>
            </a:xfrm>
            <a:custGeom>
              <a:avLst/>
              <a:gdLst/>
              <a:ahLst/>
              <a:cxnLst>
                <a:cxn ang="0">
                  <a:pos x="1863" y="310"/>
                </a:cxn>
                <a:cxn ang="0">
                  <a:pos x="1861" y="276"/>
                </a:cxn>
                <a:cxn ang="0">
                  <a:pos x="1852" y="222"/>
                </a:cxn>
                <a:cxn ang="0">
                  <a:pos x="1843" y="197"/>
                </a:cxn>
                <a:cxn ang="0">
                  <a:pos x="1814" y="151"/>
                </a:cxn>
                <a:cxn ang="0">
                  <a:pos x="1777" y="107"/>
                </a:cxn>
                <a:cxn ang="0">
                  <a:pos x="1734" y="65"/>
                </a:cxn>
                <a:cxn ang="0">
                  <a:pos x="1707" y="49"/>
                </a:cxn>
                <a:cxn ang="0">
                  <a:pos x="1656" y="31"/>
                </a:cxn>
                <a:cxn ang="0">
                  <a:pos x="1564" y="14"/>
                </a:cxn>
                <a:cxn ang="0">
                  <a:pos x="1490" y="6"/>
                </a:cxn>
                <a:cxn ang="0">
                  <a:pos x="1337" y="2"/>
                </a:cxn>
                <a:cxn ang="0">
                  <a:pos x="1169" y="4"/>
                </a:cxn>
                <a:cxn ang="0">
                  <a:pos x="896" y="7"/>
                </a:cxn>
                <a:cxn ang="0">
                  <a:pos x="738" y="5"/>
                </a:cxn>
                <a:cxn ang="0">
                  <a:pos x="420" y="0"/>
                </a:cxn>
                <a:cxn ang="0">
                  <a:pos x="261" y="10"/>
                </a:cxn>
                <a:cxn ang="0">
                  <a:pos x="200" y="19"/>
                </a:cxn>
                <a:cxn ang="0">
                  <a:pos x="132" y="44"/>
                </a:cxn>
                <a:cxn ang="0">
                  <a:pos x="97" y="68"/>
                </a:cxn>
                <a:cxn ang="0">
                  <a:pos x="63" y="99"/>
                </a:cxn>
                <a:cxn ang="0">
                  <a:pos x="43" y="125"/>
                </a:cxn>
                <a:cxn ang="0">
                  <a:pos x="21" y="164"/>
                </a:cxn>
                <a:cxn ang="0">
                  <a:pos x="6" y="222"/>
                </a:cxn>
                <a:cxn ang="0">
                  <a:pos x="0" y="345"/>
                </a:cxn>
                <a:cxn ang="0">
                  <a:pos x="2" y="354"/>
                </a:cxn>
                <a:cxn ang="0">
                  <a:pos x="10" y="363"/>
                </a:cxn>
                <a:cxn ang="0">
                  <a:pos x="31" y="366"/>
                </a:cxn>
                <a:cxn ang="0">
                  <a:pos x="42" y="358"/>
                </a:cxn>
                <a:cxn ang="0">
                  <a:pos x="46" y="345"/>
                </a:cxn>
                <a:cxn ang="0">
                  <a:pos x="48" y="285"/>
                </a:cxn>
                <a:cxn ang="0">
                  <a:pos x="49" y="226"/>
                </a:cxn>
                <a:cxn ang="0">
                  <a:pos x="55" y="194"/>
                </a:cxn>
                <a:cxn ang="0">
                  <a:pos x="82" y="149"/>
                </a:cxn>
                <a:cxn ang="0">
                  <a:pos x="114" y="111"/>
                </a:cxn>
                <a:cxn ang="0">
                  <a:pos x="152" y="82"/>
                </a:cxn>
                <a:cxn ang="0">
                  <a:pos x="199" y="64"/>
                </a:cxn>
                <a:cxn ang="0">
                  <a:pos x="269" y="52"/>
                </a:cxn>
                <a:cxn ang="0">
                  <a:pos x="370" y="48"/>
                </a:cxn>
                <a:cxn ang="0">
                  <a:pos x="668" y="51"/>
                </a:cxn>
                <a:cxn ang="0">
                  <a:pos x="965" y="53"/>
                </a:cxn>
                <a:cxn ang="0">
                  <a:pos x="1186" y="49"/>
                </a:cxn>
                <a:cxn ang="0">
                  <a:pos x="1338" y="48"/>
                </a:cxn>
                <a:cxn ang="0">
                  <a:pos x="1496" y="53"/>
                </a:cxn>
                <a:cxn ang="0">
                  <a:pos x="1573" y="61"/>
                </a:cxn>
                <a:cxn ang="0">
                  <a:pos x="1672" y="85"/>
                </a:cxn>
                <a:cxn ang="0">
                  <a:pos x="1702" y="98"/>
                </a:cxn>
                <a:cxn ang="0">
                  <a:pos x="1740" y="129"/>
                </a:cxn>
                <a:cxn ang="0">
                  <a:pos x="1791" y="196"/>
                </a:cxn>
                <a:cxn ang="0">
                  <a:pos x="1805" y="225"/>
                </a:cxn>
                <a:cxn ang="0">
                  <a:pos x="1814" y="269"/>
                </a:cxn>
                <a:cxn ang="0">
                  <a:pos x="1815" y="316"/>
                </a:cxn>
                <a:cxn ang="0">
                  <a:pos x="1822" y="337"/>
                </a:cxn>
                <a:cxn ang="0">
                  <a:pos x="1834" y="347"/>
                </a:cxn>
                <a:cxn ang="0">
                  <a:pos x="1847" y="350"/>
                </a:cxn>
                <a:cxn ang="0">
                  <a:pos x="1863" y="340"/>
                </a:cxn>
                <a:cxn ang="0">
                  <a:pos x="1865" y="320"/>
                </a:cxn>
              </a:cxnLst>
              <a:rect l="0" t="0" r="r" b="b"/>
              <a:pathLst>
                <a:path w="1866" h="367">
                  <a:moveTo>
                    <a:pt x="1863" y="313"/>
                  </a:moveTo>
                  <a:lnTo>
                    <a:pt x="1863" y="313"/>
                  </a:lnTo>
                  <a:lnTo>
                    <a:pt x="1863" y="310"/>
                  </a:lnTo>
                  <a:lnTo>
                    <a:pt x="1861" y="300"/>
                  </a:lnTo>
                  <a:lnTo>
                    <a:pt x="1861" y="276"/>
                  </a:lnTo>
                  <a:lnTo>
                    <a:pt x="1861" y="276"/>
                  </a:lnTo>
                  <a:lnTo>
                    <a:pt x="1861" y="262"/>
                  </a:lnTo>
                  <a:lnTo>
                    <a:pt x="1859" y="249"/>
                  </a:lnTo>
                  <a:lnTo>
                    <a:pt x="1852" y="222"/>
                  </a:lnTo>
                  <a:lnTo>
                    <a:pt x="1852" y="222"/>
                  </a:lnTo>
                  <a:lnTo>
                    <a:pt x="1848" y="210"/>
                  </a:lnTo>
                  <a:lnTo>
                    <a:pt x="1843" y="197"/>
                  </a:lnTo>
                  <a:lnTo>
                    <a:pt x="1836" y="185"/>
                  </a:lnTo>
                  <a:lnTo>
                    <a:pt x="1830" y="174"/>
                  </a:lnTo>
                  <a:lnTo>
                    <a:pt x="1814" y="151"/>
                  </a:lnTo>
                  <a:lnTo>
                    <a:pt x="1798" y="130"/>
                  </a:lnTo>
                  <a:lnTo>
                    <a:pt x="1798" y="130"/>
                  </a:lnTo>
                  <a:lnTo>
                    <a:pt x="1777" y="107"/>
                  </a:lnTo>
                  <a:lnTo>
                    <a:pt x="1757" y="85"/>
                  </a:lnTo>
                  <a:lnTo>
                    <a:pt x="1746" y="74"/>
                  </a:lnTo>
                  <a:lnTo>
                    <a:pt x="1734" y="65"/>
                  </a:lnTo>
                  <a:lnTo>
                    <a:pt x="1721" y="57"/>
                  </a:lnTo>
                  <a:lnTo>
                    <a:pt x="1707" y="49"/>
                  </a:lnTo>
                  <a:lnTo>
                    <a:pt x="1707" y="49"/>
                  </a:lnTo>
                  <a:lnTo>
                    <a:pt x="1691" y="41"/>
                  </a:lnTo>
                  <a:lnTo>
                    <a:pt x="1674" y="36"/>
                  </a:lnTo>
                  <a:lnTo>
                    <a:pt x="1656" y="31"/>
                  </a:lnTo>
                  <a:lnTo>
                    <a:pt x="1638" y="26"/>
                  </a:lnTo>
                  <a:lnTo>
                    <a:pt x="1601" y="19"/>
                  </a:lnTo>
                  <a:lnTo>
                    <a:pt x="1564" y="14"/>
                  </a:lnTo>
                  <a:lnTo>
                    <a:pt x="1564" y="14"/>
                  </a:lnTo>
                  <a:lnTo>
                    <a:pt x="1528" y="9"/>
                  </a:lnTo>
                  <a:lnTo>
                    <a:pt x="1490" y="6"/>
                  </a:lnTo>
                  <a:lnTo>
                    <a:pt x="1452" y="4"/>
                  </a:lnTo>
                  <a:lnTo>
                    <a:pt x="1413" y="2"/>
                  </a:lnTo>
                  <a:lnTo>
                    <a:pt x="1337" y="2"/>
                  </a:lnTo>
                  <a:lnTo>
                    <a:pt x="1261" y="2"/>
                  </a:lnTo>
                  <a:lnTo>
                    <a:pt x="1261" y="2"/>
                  </a:lnTo>
                  <a:lnTo>
                    <a:pt x="1169" y="4"/>
                  </a:lnTo>
                  <a:lnTo>
                    <a:pt x="1079" y="5"/>
                  </a:lnTo>
                  <a:lnTo>
                    <a:pt x="987" y="7"/>
                  </a:lnTo>
                  <a:lnTo>
                    <a:pt x="896" y="7"/>
                  </a:lnTo>
                  <a:lnTo>
                    <a:pt x="896" y="7"/>
                  </a:lnTo>
                  <a:lnTo>
                    <a:pt x="817" y="7"/>
                  </a:lnTo>
                  <a:lnTo>
                    <a:pt x="738" y="5"/>
                  </a:lnTo>
                  <a:lnTo>
                    <a:pt x="579" y="1"/>
                  </a:lnTo>
                  <a:lnTo>
                    <a:pt x="499" y="0"/>
                  </a:lnTo>
                  <a:lnTo>
                    <a:pt x="420" y="0"/>
                  </a:lnTo>
                  <a:lnTo>
                    <a:pt x="340" y="4"/>
                  </a:lnTo>
                  <a:lnTo>
                    <a:pt x="301" y="6"/>
                  </a:lnTo>
                  <a:lnTo>
                    <a:pt x="261" y="10"/>
                  </a:lnTo>
                  <a:lnTo>
                    <a:pt x="261" y="10"/>
                  </a:lnTo>
                  <a:lnTo>
                    <a:pt x="230" y="14"/>
                  </a:lnTo>
                  <a:lnTo>
                    <a:pt x="200" y="19"/>
                  </a:lnTo>
                  <a:lnTo>
                    <a:pt x="171" y="27"/>
                  </a:lnTo>
                  <a:lnTo>
                    <a:pt x="145" y="38"/>
                  </a:lnTo>
                  <a:lnTo>
                    <a:pt x="132" y="44"/>
                  </a:lnTo>
                  <a:lnTo>
                    <a:pt x="120" y="51"/>
                  </a:lnTo>
                  <a:lnTo>
                    <a:pt x="108" y="58"/>
                  </a:lnTo>
                  <a:lnTo>
                    <a:pt x="97" y="68"/>
                  </a:lnTo>
                  <a:lnTo>
                    <a:pt x="85" y="77"/>
                  </a:lnTo>
                  <a:lnTo>
                    <a:pt x="74" y="87"/>
                  </a:lnTo>
                  <a:lnTo>
                    <a:pt x="63" y="99"/>
                  </a:lnTo>
                  <a:lnTo>
                    <a:pt x="52" y="112"/>
                  </a:lnTo>
                  <a:lnTo>
                    <a:pt x="52" y="112"/>
                  </a:lnTo>
                  <a:lnTo>
                    <a:pt x="43" y="125"/>
                  </a:lnTo>
                  <a:lnTo>
                    <a:pt x="35" y="138"/>
                  </a:lnTo>
                  <a:lnTo>
                    <a:pt x="27" y="151"/>
                  </a:lnTo>
                  <a:lnTo>
                    <a:pt x="21" y="164"/>
                  </a:lnTo>
                  <a:lnTo>
                    <a:pt x="15" y="179"/>
                  </a:lnTo>
                  <a:lnTo>
                    <a:pt x="12" y="193"/>
                  </a:lnTo>
                  <a:lnTo>
                    <a:pt x="6" y="222"/>
                  </a:lnTo>
                  <a:lnTo>
                    <a:pt x="2" y="252"/>
                  </a:lnTo>
                  <a:lnTo>
                    <a:pt x="1" y="282"/>
                  </a:lnTo>
                  <a:lnTo>
                    <a:pt x="0" y="345"/>
                  </a:lnTo>
                  <a:lnTo>
                    <a:pt x="0" y="345"/>
                  </a:lnTo>
                  <a:lnTo>
                    <a:pt x="1" y="350"/>
                  </a:lnTo>
                  <a:lnTo>
                    <a:pt x="2" y="354"/>
                  </a:lnTo>
                  <a:lnTo>
                    <a:pt x="4" y="358"/>
                  </a:lnTo>
                  <a:lnTo>
                    <a:pt x="8" y="362"/>
                  </a:lnTo>
                  <a:lnTo>
                    <a:pt x="10" y="363"/>
                  </a:lnTo>
                  <a:lnTo>
                    <a:pt x="14" y="366"/>
                  </a:lnTo>
                  <a:lnTo>
                    <a:pt x="23" y="367"/>
                  </a:lnTo>
                  <a:lnTo>
                    <a:pt x="31" y="366"/>
                  </a:lnTo>
                  <a:lnTo>
                    <a:pt x="35" y="363"/>
                  </a:lnTo>
                  <a:lnTo>
                    <a:pt x="39" y="362"/>
                  </a:lnTo>
                  <a:lnTo>
                    <a:pt x="42" y="358"/>
                  </a:lnTo>
                  <a:lnTo>
                    <a:pt x="44" y="354"/>
                  </a:lnTo>
                  <a:lnTo>
                    <a:pt x="46" y="350"/>
                  </a:lnTo>
                  <a:lnTo>
                    <a:pt x="46" y="345"/>
                  </a:lnTo>
                  <a:lnTo>
                    <a:pt x="46" y="345"/>
                  </a:lnTo>
                  <a:lnTo>
                    <a:pt x="47" y="315"/>
                  </a:lnTo>
                  <a:lnTo>
                    <a:pt x="48" y="285"/>
                  </a:lnTo>
                  <a:lnTo>
                    <a:pt x="48" y="256"/>
                  </a:lnTo>
                  <a:lnTo>
                    <a:pt x="49" y="226"/>
                  </a:lnTo>
                  <a:lnTo>
                    <a:pt x="49" y="226"/>
                  </a:lnTo>
                  <a:lnTo>
                    <a:pt x="49" y="218"/>
                  </a:lnTo>
                  <a:lnTo>
                    <a:pt x="51" y="210"/>
                  </a:lnTo>
                  <a:lnTo>
                    <a:pt x="55" y="194"/>
                  </a:lnTo>
                  <a:lnTo>
                    <a:pt x="63" y="179"/>
                  </a:lnTo>
                  <a:lnTo>
                    <a:pt x="72" y="163"/>
                  </a:lnTo>
                  <a:lnTo>
                    <a:pt x="82" y="149"/>
                  </a:lnTo>
                  <a:lnTo>
                    <a:pt x="93" y="134"/>
                  </a:lnTo>
                  <a:lnTo>
                    <a:pt x="114" y="111"/>
                  </a:lnTo>
                  <a:lnTo>
                    <a:pt x="114" y="111"/>
                  </a:lnTo>
                  <a:lnTo>
                    <a:pt x="124" y="100"/>
                  </a:lnTo>
                  <a:lnTo>
                    <a:pt x="137" y="90"/>
                  </a:lnTo>
                  <a:lnTo>
                    <a:pt x="152" y="82"/>
                  </a:lnTo>
                  <a:lnTo>
                    <a:pt x="166" y="75"/>
                  </a:lnTo>
                  <a:lnTo>
                    <a:pt x="182" y="69"/>
                  </a:lnTo>
                  <a:lnTo>
                    <a:pt x="199" y="64"/>
                  </a:lnTo>
                  <a:lnTo>
                    <a:pt x="216" y="60"/>
                  </a:lnTo>
                  <a:lnTo>
                    <a:pt x="234" y="56"/>
                  </a:lnTo>
                  <a:lnTo>
                    <a:pt x="269" y="52"/>
                  </a:lnTo>
                  <a:lnTo>
                    <a:pt x="305" y="49"/>
                  </a:lnTo>
                  <a:lnTo>
                    <a:pt x="339" y="48"/>
                  </a:lnTo>
                  <a:lnTo>
                    <a:pt x="370" y="48"/>
                  </a:lnTo>
                  <a:lnTo>
                    <a:pt x="370" y="48"/>
                  </a:lnTo>
                  <a:lnTo>
                    <a:pt x="519" y="49"/>
                  </a:lnTo>
                  <a:lnTo>
                    <a:pt x="668" y="51"/>
                  </a:lnTo>
                  <a:lnTo>
                    <a:pt x="816" y="53"/>
                  </a:lnTo>
                  <a:lnTo>
                    <a:pt x="965" y="53"/>
                  </a:lnTo>
                  <a:lnTo>
                    <a:pt x="965" y="53"/>
                  </a:lnTo>
                  <a:lnTo>
                    <a:pt x="1038" y="53"/>
                  </a:lnTo>
                  <a:lnTo>
                    <a:pt x="1113" y="51"/>
                  </a:lnTo>
                  <a:lnTo>
                    <a:pt x="1186" y="49"/>
                  </a:lnTo>
                  <a:lnTo>
                    <a:pt x="1261" y="48"/>
                  </a:lnTo>
                  <a:lnTo>
                    <a:pt x="1261" y="48"/>
                  </a:lnTo>
                  <a:lnTo>
                    <a:pt x="1338" y="48"/>
                  </a:lnTo>
                  <a:lnTo>
                    <a:pt x="1418" y="49"/>
                  </a:lnTo>
                  <a:lnTo>
                    <a:pt x="1457" y="51"/>
                  </a:lnTo>
                  <a:lnTo>
                    <a:pt x="1496" y="53"/>
                  </a:lnTo>
                  <a:lnTo>
                    <a:pt x="1535" y="56"/>
                  </a:lnTo>
                  <a:lnTo>
                    <a:pt x="1573" y="61"/>
                  </a:lnTo>
                  <a:lnTo>
                    <a:pt x="1573" y="61"/>
                  </a:lnTo>
                  <a:lnTo>
                    <a:pt x="1606" y="66"/>
                  </a:lnTo>
                  <a:lnTo>
                    <a:pt x="1639" y="74"/>
                  </a:lnTo>
                  <a:lnTo>
                    <a:pt x="1672" y="85"/>
                  </a:lnTo>
                  <a:lnTo>
                    <a:pt x="1686" y="91"/>
                  </a:lnTo>
                  <a:lnTo>
                    <a:pt x="1702" y="98"/>
                  </a:lnTo>
                  <a:lnTo>
                    <a:pt x="1702" y="98"/>
                  </a:lnTo>
                  <a:lnTo>
                    <a:pt x="1715" y="106"/>
                  </a:lnTo>
                  <a:lnTo>
                    <a:pt x="1726" y="116"/>
                  </a:lnTo>
                  <a:lnTo>
                    <a:pt x="1740" y="129"/>
                  </a:lnTo>
                  <a:lnTo>
                    <a:pt x="1751" y="142"/>
                  </a:lnTo>
                  <a:lnTo>
                    <a:pt x="1772" y="171"/>
                  </a:lnTo>
                  <a:lnTo>
                    <a:pt x="1791" y="196"/>
                  </a:lnTo>
                  <a:lnTo>
                    <a:pt x="1791" y="196"/>
                  </a:lnTo>
                  <a:lnTo>
                    <a:pt x="1798" y="210"/>
                  </a:lnTo>
                  <a:lnTo>
                    <a:pt x="1805" y="225"/>
                  </a:lnTo>
                  <a:lnTo>
                    <a:pt x="1809" y="239"/>
                  </a:lnTo>
                  <a:lnTo>
                    <a:pt x="1813" y="255"/>
                  </a:lnTo>
                  <a:lnTo>
                    <a:pt x="1814" y="269"/>
                  </a:lnTo>
                  <a:lnTo>
                    <a:pt x="1815" y="285"/>
                  </a:lnTo>
                  <a:lnTo>
                    <a:pt x="1815" y="316"/>
                  </a:lnTo>
                  <a:lnTo>
                    <a:pt x="1815" y="316"/>
                  </a:lnTo>
                  <a:lnTo>
                    <a:pt x="1817" y="321"/>
                  </a:lnTo>
                  <a:lnTo>
                    <a:pt x="1817" y="327"/>
                  </a:lnTo>
                  <a:lnTo>
                    <a:pt x="1822" y="337"/>
                  </a:lnTo>
                  <a:lnTo>
                    <a:pt x="1825" y="341"/>
                  </a:lnTo>
                  <a:lnTo>
                    <a:pt x="1828" y="345"/>
                  </a:lnTo>
                  <a:lnTo>
                    <a:pt x="1834" y="347"/>
                  </a:lnTo>
                  <a:lnTo>
                    <a:pt x="1838" y="350"/>
                  </a:lnTo>
                  <a:lnTo>
                    <a:pt x="1838" y="350"/>
                  </a:lnTo>
                  <a:lnTo>
                    <a:pt x="1847" y="350"/>
                  </a:lnTo>
                  <a:lnTo>
                    <a:pt x="1853" y="349"/>
                  </a:lnTo>
                  <a:lnTo>
                    <a:pt x="1859" y="345"/>
                  </a:lnTo>
                  <a:lnTo>
                    <a:pt x="1863" y="340"/>
                  </a:lnTo>
                  <a:lnTo>
                    <a:pt x="1865" y="333"/>
                  </a:lnTo>
                  <a:lnTo>
                    <a:pt x="1866" y="327"/>
                  </a:lnTo>
                  <a:lnTo>
                    <a:pt x="1865" y="320"/>
                  </a:lnTo>
                  <a:lnTo>
                    <a:pt x="1863" y="313"/>
                  </a:lnTo>
                  <a:lnTo>
                    <a:pt x="1863" y="3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05" name="Freeform 967"/>
            <p:cNvSpPr>
              <a:spLocks/>
            </p:cNvSpPr>
            <p:nvPr/>
          </p:nvSpPr>
          <p:spPr bwMode="auto">
            <a:xfrm>
              <a:off x="7024688" y="3322638"/>
              <a:ext cx="25400" cy="338138"/>
            </a:xfrm>
            <a:custGeom>
              <a:avLst/>
              <a:gdLst/>
              <a:ahLst/>
              <a:cxnLst>
                <a:cxn ang="0">
                  <a:pos x="46" y="22"/>
                </a:cxn>
                <a:cxn ang="0">
                  <a:pos x="45" y="11"/>
                </a:cxn>
                <a:cxn ang="0">
                  <a:pos x="40" y="5"/>
                </a:cxn>
                <a:cxn ang="0">
                  <a:pos x="32" y="1"/>
                </a:cxn>
                <a:cxn ang="0">
                  <a:pos x="15" y="1"/>
                </a:cxn>
                <a:cxn ang="0">
                  <a:pos x="8" y="5"/>
                </a:cxn>
                <a:cxn ang="0">
                  <a:pos x="3" y="11"/>
                </a:cxn>
                <a:cxn ang="0">
                  <a:pos x="0" y="22"/>
                </a:cxn>
                <a:cxn ang="0">
                  <a:pos x="2" y="77"/>
                </a:cxn>
                <a:cxn ang="0">
                  <a:pos x="11" y="226"/>
                </a:cxn>
                <a:cxn ang="0">
                  <a:pos x="17" y="324"/>
                </a:cxn>
                <a:cxn ang="0">
                  <a:pos x="17" y="430"/>
                </a:cxn>
                <a:cxn ang="0">
                  <a:pos x="13" y="549"/>
                </a:cxn>
                <a:cxn ang="0">
                  <a:pos x="12" y="667"/>
                </a:cxn>
                <a:cxn ang="0">
                  <a:pos x="11" y="673"/>
                </a:cxn>
                <a:cxn ang="0">
                  <a:pos x="8" y="740"/>
                </a:cxn>
                <a:cxn ang="0">
                  <a:pos x="8" y="742"/>
                </a:cxn>
                <a:cxn ang="0">
                  <a:pos x="6" y="748"/>
                </a:cxn>
                <a:cxn ang="0">
                  <a:pos x="7" y="759"/>
                </a:cxn>
                <a:cxn ang="0">
                  <a:pos x="10" y="765"/>
                </a:cxn>
                <a:cxn ang="0">
                  <a:pos x="12" y="822"/>
                </a:cxn>
                <a:cxn ang="0">
                  <a:pos x="15" y="833"/>
                </a:cxn>
                <a:cxn ang="0">
                  <a:pos x="23" y="839"/>
                </a:cxn>
                <a:cxn ang="0">
                  <a:pos x="27" y="843"/>
                </a:cxn>
                <a:cxn ang="0">
                  <a:pos x="34" y="848"/>
                </a:cxn>
                <a:cxn ang="0">
                  <a:pos x="44" y="848"/>
                </a:cxn>
                <a:cxn ang="0">
                  <a:pos x="53" y="844"/>
                </a:cxn>
                <a:cxn ang="0">
                  <a:pos x="57" y="842"/>
                </a:cxn>
                <a:cxn ang="0">
                  <a:pos x="58" y="827"/>
                </a:cxn>
                <a:cxn ang="0">
                  <a:pos x="58" y="825"/>
                </a:cxn>
                <a:cxn ang="0">
                  <a:pos x="59" y="812"/>
                </a:cxn>
                <a:cxn ang="0">
                  <a:pos x="57" y="803"/>
                </a:cxn>
                <a:cxn ang="0">
                  <a:pos x="57" y="800"/>
                </a:cxn>
                <a:cxn ang="0">
                  <a:pos x="58" y="790"/>
                </a:cxn>
                <a:cxn ang="0">
                  <a:pos x="57" y="765"/>
                </a:cxn>
                <a:cxn ang="0">
                  <a:pos x="55" y="763"/>
                </a:cxn>
                <a:cxn ang="0">
                  <a:pos x="54" y="742"/>
                </a:cxn>
                <a:cxn ang="0">
                  <a:pos x="55" y="735"/>
                </a:cxn>
                <a:cxn ang="0">
                  <a:pos x="57" y="725"/>
                </a:cxn>
                <a:cxn ang="0">
                  <a:pos x="59" y="710"/>
                </a:cxn>
                <a:cxn ang="0">
                  <a:pos x="61" y="701"/>
                </a:cxn>
                <a:cxn ang="0">
                  <a:pos x="59" y="637"/>
                </a:cxn>
                <a:cxn ang="0">
                  <a:pos x="58" y="629"/>
                </a:cxn>
                <a:cxn ang="0">
                  <a:pos x="63" y="410"/>
                </a:cxn>
                <a:cxn ang="0">
                  <a:pos x="65" y="358"/>
                </a:cxn>
                <a:cxn ang="0">
                  <a:pos x="61" y="261"/>
                </a:cxn>
                <a:cxn ang="0">
                  <a:pos x="50" y="123"/>
                </a:cxn>
                <a:cxn ang="0">
                  <a:pos x="46" y="22"/>
                </a:cxn>
              </a:cxnLst>
              <a:rect l="0" t="0" r="r" b="b"/>
              <a:pathLst>
                <a:path w="65" h="848">
                  <a:moveTo>
                    <a:pt x="46" y="22"/>
                  </a:moveTo>
                  <a:lnTo>
                    <a:pt x="46" y="22"/>
                  </a:lnTo>
                  <a:lnTo>
                    <a:pt x="46" y="17"/>
                  </a:lnTo>
                  <a:lnTo>
                    <a:pt x="45" y="11"/>
                  </a:lnTo>
                  <a:lnTo>
                    <a:pt x="42" y="7"/>
                  </a:lnTo>
                  <a:lnTo>
                    <a:pt x="40" y="5"/>
                  </a:lnTo>
                  <a:lnTo>
                    <a:pt x="36" y="2"/>
                  </a:lnTo>
                  <a:lnTo>
                    <a:pt x="32" y="1"/>
                  </a:lnTo>
                  <a:lnTo>
                    <a:pt x="24" y="0"/>
                  </a:lnTo>
                  <a:lnTo>
                    <a:pt x="15" y="1"/>
                  </a:lnTo>
                  <a:lnTo>
                    <a:pt x="11" y="2"/>
                  </a:lnTo>
                  <a:lnTo>
                    <a:pt x="8" y="5"/>
                  </a:lnTo>
                  <a:lnTo>
                    <a:pt x="4" y="7"/>
                  </a:lnTo>
                  <a:lnTo>
                    <a:pt x="3" y="11"/>
                  </a:lnTo>
                  <a:lnTo>
                    <a:pt x="2" y="17"/>
                  </a:lnTo>
                  <a:lnTo>
                    <a:pt x="0" y="22"/>
                  </a:lnTo>
                  <a:lnTo>
                    <a:pt x="0" y="22"/>
                  </a:lnTo>
                  <a:lnTo>
                    <a:pt x="2" y="77"/>
                  </a:lnTo>
                  <a:lnTo>
                    <a:pt x="4" y="128"/>
                  </a:lnTo>
                  <a:lnTo>
                    <a:pt x="11" y="226"/>
                  </a:lnTo>
                  <a:lnTo>
                    <a:pt x="15" y="274"/>
                  </a:lnTo>
                  <a:lnTo>
                    <a:pt x="17" y="324"/>
                  </a:lnTo>
                  <a:lnTo>
                    <a:pt x="19" y="375"/>
                  </a:lnTo>
                  <a:lnTo>
                    <a:pt x="17" y="430"/>
                  </a:lnTo>
                  <a:lnTo>
                    <a:pt x="17" y="430"/>
                  </a:lnTo>
                  <a:lnTo>
                    <a:pt x="13" y="549"/>
                  </a:lnTo>
                  <a:lnTo>
                    <a:pt x="12" y="667"/>
                  </a:lnTo>
                  <a:lnTo>
                    <a:pt x="12" y="667"/>
                  </a:lnTo>
                  <a:lnTo>
                    <a:pt x="11" y="673"/>
                  </a:lnTo>
                  <a:lnTo>
                    <a:pt x="11" y="673"/>
                  </a:lnTo>
                  <a:lnTo>
                    <a:pt x="10" y="707"/>
                  </a:lnTo>
                  <a:lnTo>
                    <a:pt x="8" y="740"/>
                  </a:lnTo>
                  <a:lnTo>
                    <a:pt x="8" y="740"/>
                  </a:lnTo>
                  <a:lnTo>
                    <a:pt x="8" y="742"/>
                  </a:lnTo>
                  <a:lnTo>
                    <a:pt x="8" y="742"/>
                  </a:lnTo>
                  <a:lnTo>
                    <a:pt x="6" y="748"/>
                  </a:lnTo>
                  <a:lnTo>
                    <a:pt x="6" y="754"/>
                  </a:lnTo>
                  <a:lnTo>
                    <a:pt x="7" y="759"/>
                  </a:lnTo>
                  <a:lnTo>
                    <a:pt x="10" y="765"/>
                  </a:lnTo>
                  <a:lnTo>
                    <a:pt x="10" y="765"/>
                  </a:lnTo>
                  <a:lnTo>
                    <a:pt x="12" y="822"/>
                  </a:lnTo>
                  <a:lnTo>
                    <a:pt x="12" y="822"/>
                  </a:lnTo>
                  <a:lnTo>
                    <a:pt x="13" y="827"/>
                  </a:lnTo>
                  <a:lnTo>
                    <a:pt x="15" y="833"/>
                  </a:lnTo>
                  <a:lnTo>
                    <a:pt x="19" y="837"/>
                  </a:lnTo>
                  <a:lnTo>
                    <a:pt x="23" y="839"/>
                  </a:lnTo>
                  <a:lnTo>
                    <a:pt x="23" y="839"/>
                  </a:lnTo>
                  <a:lnTo>
                    <a:pt x="27" y="843"/>
                  </a:lnTo>
                  <a:lnTo>
                    <a:pt x="30" y="847"/>
                  </a:lnTo>
                  <a:lnTo>
                    <a:pt x="34" y="848"/>
                  </a:lnTo>
                  <a:lnTo>
                    <a:pt x="40" y="848"/>
                  </a:lnTo>
                  <a:lnTo>
                    <a:pt x="44" y="848"/>
                  </a:lnTo>
                  <a:lnTo>
                    <a:pt x="49" y="847"/>
                  </a:lnTo>
                  <a:lnTo>
                    <a:pt x="53" y="844"/>
                  </a:lnTo>
                  <a:lnTo>
                    <a:pt x="57" y="842"/>
                  </a:lnTo>
                  <a:lnTo>
                    <a:pt x="57" y="842"/>
                  </a:lnTo>
                  <a:lnTo>
                    <a:pt x="58" y="827"/>
                  </a:lnTo>
                  <a:lnTo>
                    <a:pt x="58" y="827"/>
                  </a:lnTo>
                  <a:lnTo>
                    <a:pt x="58" y="825"/>
                  </a:lnTo>
                  <a:lnTo>
                    <a:pt x="58" y="825"/>
                  </a:lnTo>
                  <a:lnTo>
                    <a:pt x="59" y="812"/>
                  </a:lnTo>
                  <a:lnTo>
                    <a:pt x="59" y="812"/>
                  </a:lnTo>
                  <a:lnTo>
                    <a:pt x="57" y="807"/>
                  </a:lnTo>
                  <a:lnTo>
                    <a:pt x="57" y="803"/>
                  </a:lnTo>
                  <a:lnTo>
                    <a:pt x="57" y="803"/>
                  </a:lnTo>
                  <a:lnTo>
                    <a:pt x="57" y="800"/>
                  </a:lnTo>
                  <a:lnTo>
                    <a:pt x="57" y="800"/>
                  </a:lnTo>
                  <a:lnTo>
                    <a:pt x="58" y="790"/>
                  </a:lnTo>
                  <a:lnTo>
                    <a:pt x="58" y="790"/>
                  </a:lnTo>
                  <a:lnTo>
                    <a:pt x="57" y="765"/>
                  </a:lnTo>
                  <a:lnTo>
                    <a:pt x="57" y="765"/>
                  </a:lnTo>
                  <a:lnTo>
                    <a:pt x="55" y="763"/>
                  </a:lnTo>
                  <a:lnTo>
                    <a:pt x="55" y="763"/>
                  </a:lnTo>
                  <a:lnTo>
                    <a:pt x="54" y="742"/>
                  </a:lnTo>
                  <a:lnTo>
                    <a:pt x="54" y="742"/>
                  </a:lnTo>
                  <a:lnTo>
                    <a:pt x="55" y="735"/>
                  </a:lnTo>
                  <a:lnTo>
                    <a:pt x="55" y="735"/>
                  </a:lnTo>
                  <a:lnTo>
                    <a:pt x="57" y="725"/>
                  </a:lnTo>
                  <a:lnTo>
                    <a:pt x="58" y="718"/>
                  </a:lnTo>
                  <a:lnTo>
                    <a:pt x="59" y="710"/>
                  </a:lnTo>
                  <a:lnTo>
                    <a:pt x="61" y="701"/>
                  </a:lnTo>
                  <a:lnTo>
                    <a:pt x="61" y="701"/>
                  </a:lnTo>
                  <a:lnTo>
                    <a:pt x="59" y="637"/>
                  </a:lnTo>
                  <a:lnTo>
                    <a:pt x="59" y="637"/>
                  </a:lnTo>
                  <a:lnTo>
                    <a:pt x="58" y="629"/>
                  </a:lnTo>
                  <a:lnTo>
                    <a:pt x="58" y="629"/>
                  </a:lnTo>
                  <a:lnTo>
                    <a:pt x="59" y="519"/>
                  </a:lnTo>
                  <a:lnTo>
                    <a:pt x="63" y="410"/>
                  </a:lnTo>
                  <a:lnTo>
                    <a:pt x="63" y="410"/>
                  </a:lnTo>
                  <a:lnTo>
                    <a:pt x="65" y="358"/>
                  </a:lnTo>
                  <a:lnTo>
                    <a:pt x="63" y="308"/>
                  </a:lnTo>
                  <a:lnTo>
                    <a:pt x="61" y="261"/>
                  </a:lnTo>
                  <a:lnTo>
                    <a:pt x="57" y="215"/>
                  </a:lnTo>
                  <a:lnTo>
                    <a:pt x="50" y="123"/>
                  </a:lnTo>
                  <a:lnTo>
                    <a:pt x="48" y="74"/>
                  </a:lnTo>
                  <a:lnTo>
                    <a:pt x="46" y="22"/>
                  </a:lnTo>
                  <a:lnTo>
                    <a:pt x="4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06" name="Freeform 968"/>
            <p:cNvSpPr>
              <a:spLocks/>
            </p:cNvSpPr>
            <p:nvPr/>
          </p:nvSpPr>
          <p:spPr bwMode="auto">
            <a:xfrm>
              <a:off x="6307138" y="3617913"/>
              <a:ext cx="741363" cy="152400"/>
            </a:xfrm>
            <a:custGeom>
              <a:avLst/>
              <a:gdLst/>
              <a:ahLst/>
              <a:cxnLst>
                <a:cxn ang="0">
                  <a:pos x="1820" y="41"/>
                </a:cxn>
                <a:cxn ang="0">
                  <a:pos x="1816" y="113"/>
                </a:cxn>
                <a:cxn ang="0">
                  <a:pos x="1813" y="154"/>
                </a:cxn>
                <a:cxn ang="0">
                  <a:pos x="1795" y="205"/>
                </a:cxn>
                <a:cxn ang="0">
                  <a:pos x="1762" y="254"/>
                </a:cxn>
                <a:cxn ang="0">
                  <a:pos x="1736" y="280"/>
                </a:cxn>
                <a:cxn ang="0">
                  <a:pos x="1689" y="306"/>
                </a:cxn>
                <a:cxn ang="0">
                  <a:pos x="1634" y="322"/>
                </a:cxn>
                <a:cxn ang="0">
                  <a:pos x="1557" y="330"/>
                </a:cxn>
                <a:cxn ang="0">
                  <a:pos x="1484" y="331"/>
                </a:cxn>
                <a:cxn ang="0">
                  <a:pos x="1295" y="338"/>
                </a:cxn>
                <a:cxn ang="0">
                  <a:pos x="1154" y="338"/>
                </a:cxn>
                <a:cxn ang="0">
                  <a:pos x="916" y="335"/>
                </a:cxn>
                <a:cxn ang="0">
                  <a:pos x="644" y="336"/>
                </a:cxn>
                <a:cxn ang="0">
                  <a:pos x="439" y="332"/>
                </a:cxn>
                <a:cxn ang="0">
                  <a:pos x="334" y="326"/>
                </a:cxn>
                <a:cxn ang="0">
                  <a:pos x="246" y="311"/>
                </a:cxn>
                <a:cxn ang="0">
                  <a:pos x="198" y="294"/>
                </a:cxn>
                <a:cxn ang="0">
                  <a:pos x="152" y="268"/>
                </a:cxn>
                <a:cxn ang="0">
                  <a:pos x="112" y="232"/>
                </a:cxn>
                <a:cxn ang="0">
                  <a:pos x="87" y="195"/>
                </a:cxn>
                <a:cxn ang="0">
                  <a:pos x="58" y="122"/>
                </a:cxn>
                <a:cxn ang="0">
                  <a:pos x="46" y="52"/>
                </a:cxn>
                <a:cxn ang="0">
                  <a:pos x="43" y="43"/>
                </a:cxn>
                <a:cxn ang="0">
                  <a:pos x="34" y="34"/>
                </a:cxn>
                <a:cxn ang="0">
                  <a:pos x="13" y="33"/>
                </a:cxn>
                <a:cxn ang="0">
                  <a:pos x="3" y="39"/>
                </a:cxn>
                <a:cxn ang="0">
                  <a:pos x="0" y="52"/>
                </a:cxn>
                <a:cxn ang="0">
                  <a:pos x="6" y="96"/>
                </a:cxn>
                <a:cxn ang="0">
                  <a:pos x="24" y="162"/>
                </a:cxn>
                <a:cxn ang="0">
                  <a:pos x="53" y="221"/>
                </a:cxn>
                <a:cxn ang="0">
                  <a:pos x="91" y="273"/>
                </a:cxn>
                <a:cxn ang="0">
                  <a:pos x="125" y="306"/>
                </a:cxn>
                <a:cxn ang="0">
                  <a:pos x="163" y="331"/>
                </a:cxn>
                <a:cxn ang="0">
                  <a:pos x="207" y="351"/>
                </a:cxn>
                <a:cxn ang="0">
                  <a:pos x="255" y="361"/>
                </a:cxn>
                <a:cxn ang="0">
                  <a:pos x="415" y="375"/>
                </a:cxn>
                <a:cxn ang="0">
                  <a:pos x="656" y="381"/>
                </a:cxn>
                <a:cxn ang="0">
                  <a:pos x="896" y="381"/>
                </a:cxn>
                <a:cxn ang="0">
                  <a:pos x="1166" y="383"/>
                </a:cxn>
                <a:cxn ang="0">
                  <a:pos x="1333" y="383"/>
                </a:cxn>
                <a:cxn ang="0">
                  <a:pos x="1565" y="377"/>
                </a:cxn>
                <a:cxn ang="0">
                  <a:pos x="1629" y="370"/>
                </a:cxn>
                <a:cxn ang="0">
                  <a:pos x="1694" y="352"/>
                </a:cxn>
                <a:cxn ang="0">
                  <a:pos x="1740" y="330"/>
                </a:cxn>
                <a:cxn ang="0">
                  <a:pos x="1779" y="301"/>
                </a:cxn>
                <a:cxn ang="0">
                  <a:pos x="1802" y="277"/>
                </a:cxn>
                <a:cxn ang="0">
                  <a:pos x="1841" y="220"/>
                </a:cxn>
                <a:cxn ang="0">
                  <a:pos x="1857" y="181"/>
                </a:cxn>
                <a:cxn ang="0">
                  <a:pos x="1863" y="144"/>
                </a:cxn>
                <a:cxn ang="0">
                  <a:pos x="1863" y="67"/>
                </a:cxn>
                <a:cxn ang="0">
                  <a:pos x="1868" y="29"/>
                </a:cxn>
                <a:cxn ang="0">
                  <a:pos x="1867" y="15"/>
                </a:cxn>
                <a:cxn ang="0">
                  <a:pos x="1858" y="4"/>
                </a:cxn>
                <a:cxn ang="0">
                  <a:pos x="1838" y="1"/>
                </a:cxn>
                <a:cxn ang="0">
                  <a:pos x="1828" y="8"/>
                </a:cxn>
                <a:cxn ang="0">
                  <a:pos x="1824" y="17"/>
                </a:cxn>
              </a:cxnLst>
              <a:rect l="0" t="0" r="r" b="b"/>
              <a:pathLst>
                <a:path w="1868" h="385">
                  <a:moveTo>
                    <a:pt x="1824" y="17"/>
                  </a:moveTo>
                  <a:lnTo>
                    <a:pt x="1824" y="17"/>
                  </a:lnTo>
                  <a:lnTo>
                    <a:pt x="1820" y="41"/>
                  </a:lnTo>
                  <a:lnTo>
                    <a:pt x="1817" y="64"/>
                  </a:lnTo>
                  <a:lnTo>
                    <a:pt x="1816" y="88"/>
                  </a:lnTo>
                  <a:lnTo>
                    <a:pt x="1816" y="113"/>
                  </a:lnTo>
                  <a:lnTo>
                    <a:pt x="1816" y="113"/>
                  </a:lnTo>
                  <a:lnTo>
                    <a:pt x="1816" y="135"/>
                  </a:lnTo>
                  <a:lnTo>
                    <a:pt x="1813" y="154"/>
                  </a:lnTo>
                  <a:lnTo>
                    <a:pt x="1809" y="171"/>
                  </a:lnTo>
                  <a:lnTo>
                    <a:pt x="1803" y="188"/>
                  </a:lnTo>
                  <a:lnTo>
                    <a:pt x="1795" y="205"/>
                  </a:lnTo>
                  <a:lnTo>
                    <a:pt x="1786" y="221"/>
                  </a:lnTo>
                  <a:lnTo>
                    <a:pt x="1775" y="237"/>
                  </a:lnTo>
                  <a:lnTo>
                    <a:pt x="1762" y="254"/>
                  </a:lnTo>
                  <a:lnTo>
                    <a:pt x="1762" y="254"/>
                  </a:lnTo>
                  <a:lnTo>
                    <a:pt x="1751" y="268"/>
                  </a:lnTo>
                  <a:lnTo>
                    <a:pt x="1736" y="280"/>
                  </a:lnTo>
                  <a:lnTo>
                    <a:pt x="1722" y="290"/>
                  </a:lnTo>
                  <a:lnTo>
                    <a:pt x="1706" y="300"/>
                  </a:lnTo>
                  <a:lnTo>
                    <a:pt x="1689" y="306"/>
                  </a:lnTo>
                  <a:lnTo>
                    <a:pt x="1671" y="313"/>
                  </a:lnTo>
                  <a:lnTo>
                    <a:pt x="1652" y="318"/>
                  </a:lnTo>
                  <a:lnTo>
                    <a:pt x="1634" y="322"/>
                  </a:lnTo>
                  <a:lnTo>
                    <a:pt x="1615" y="324"/>
                  </a:lnTo>
                  <a:lnTo>
                    <a:pt x="1595" y="327"/>
                  </a:lnTo>
                  <a:lnTo>
                    <a:pt x="1557" y="330"/>
                  </a:lnTo>
                  <a:lnTo>
                    <a:pt x="1519" y="331"/>
                  </a:lnTo>
                  <a:lnTo>
                    <a:pt x="1484" y="331"/>
                  </a:lnTo>
                  <a:lnTo>
                    <a:pt x="1484" y="331"/>
                  </a:lnTo>
                  <a:lnTo>
                    <a:pt x="1421" y="332"/>
                  </a:lnTo>
                  <a:lnTo>
                    <a:pt x="1358" y="335"/>
                  </a:lnTo>
                  <a:lnTo>
                    <a:pt x="1295" y="338"/>
                  </a:lnTo>
                  <a:lnTo>
                    <a:pt x="1233" y="339"/>
                  </a:lnTo>
                  <a:lnTo>
                    <a:pt x="1233" y="339"/>
                  </a:lnTo>
                  <a:lnTo>
                    <a:pt x="1154" y="338"/>
                  </a:lnTo>
                  <a:lnTo>
                    <a:pt x="1074" y="336"/>
                  </a:lnTo>
                  <a:lnTo>
                    <a:pt x="996" y="335"/>
                  </a:lnTo>
                  <a:lnTo>
                    <a:pt x="916" y="335"/>
                  </a:lnTo>
                  <a:lnTo>
                    <a:pt x="916" y="335"/>
                  </a:lnTo>
                  <a:lnTo>
                    <a:pt x="780" y="335"/>
                  </a:lnTo>
                  <a:lnTo>
                    <a:pt x="644" y="336"/>
                  </a:lnTo>
                  <a:lnTo>
                    <a:pt x="576" y="336"/>
                  </a:lnTo>
                  <a:lnTo>
                    <a:pt x="507" y="335"/>
                  </a:lnTo>
                  <a:lnTo>
                    <a:pt x="439" y="332"/>
                  </a:lnTo>
                  <a:lnTo>
                    <a:pt x="371" y="330"/>
                  </a:lnTo>
                  <a:lnTo>
                    <a:pt x="371" y="330"/>
                  </a:lnTo>
                  <a:lnTo>
                    <a:pt x="334" y="326"/>
                  </a:lnTo>
                  <a:lnTo>
                    <a:pt x="299" y="322"/>
                  </a:lnTo>
                  <a:lnTo>
                    <a:pt x="263" y="315"/>
                  </a:lnTo>
                  <a:lnTo>
                    <a:pt x="246" y="311"/>
                  </a:lnTo>
                  <a:lnTo>
                    <a:pt x="229" y="306"/>
                  </a:lnTo>
                  <a:lnTo>
                    <a:pt x="214" y="301"/>
                  </a:lnTo>
                  <a:lnTo>
                    <a:pt x="198" y="294"/>
                  </a:lnTo>
                  <a:lnTo>
                    <a:pt x="182" y="287"/>
                  </a:lnTo>
                  <a:lnTo>
                    <a:pt x="166" y="279"/>
                  </a:lnTo>
                  <a:lnTo>
                    <a:pt x="152" y="268"/>
                  </a:lnTo>
                  <a:lnTo>
                    <a:pt x="138" y="258"/>
                  </a:lnTo>
                  <a:lnTo>
                    <a:pt x="125" y="245"/>
                  </a:lnTo>
                  <a:lnTo>
                    <a:pt x="112" y="232"/>
                  </a:lnTo>
                  <a:lnTo>
                    <a:pt x="112" y="232"/>
                  </a:lnTo>
                  <a:lnTo>
                    <a:pt x="98" y="215"/>
                  </a:lnTo>
                  <a:lnTo>
                    <a:pt x="87" y="195"/>
                  </a:lnTo>
                  <a:lnTo>
                    <a:pt x="76" y="171"/>
                  </a:lnTo>
                  <a:lnTo>
                    <a:pt x="67" y="148"/>
                  </a:lnTo>
                  <a:lnTo>
                    <a:pt x="58" y="122"/>
                  </a:lnTo>
                  <a:lnTo>
                    <a:pt x="53" y="97"/>
                  </a:lnTo>
                  <a:lnTo>
                    <a:pt x="47" y="75"/>
                  </a:lnTo>
                  <a:lnTo>
                    <a:pt x="46" y="52"/>
                  </a:lnTo>
                  <a:lnTo>
                    <a:pt x="46" y="52"/>
                  </a:lnTo>
                  <a:lnTo>
                    <a:pt x="45" y="49"/>
                  </a:lnTo>
                  <a:lnTo>
                    <a:pt x="43" y="43"/>
                  </a:lnTo>
                  <a:lnTo>
                    <a:pt x="41" y="39"/>
                  </a:lnTo>
                  <a:lnTo>
                    <a:pt x="37" y="37"/>
                  </a:lnTo>
                  <a:lnTo>
                    <a:pt x="34" y="34"/>
                  </a:lnTo>
                  <a:lnTo>
                    <a:pt x="30" y="33"/>
                  </a:lnTo>
                  <a:lnTo>
                    <a:pt x="21" y="32"/>
                  </a:lnTo>
                  <a:lnTo>
                    <a:pt x="13" y="33"/>
                  </a:lnTo>
                  <a:lnTo>
                    <a:pt x="9" y="34"/>
                  </a:lnTo>
                  <a:lnTo>
                    <a:pt x="6" y="37"/>
                  </a:lnTo>
                  <a:lnTo>
                    <a:pt x="3" y="39"/>
                  </a:lnTo>
                  <a:lnTo>
                    <a:pt x="2" y="43"/>
                  </a:lnTo>
                  <a:lnTo>
                    <a:pt x="0" y="49"/>
                  </a:lnTo>
                  <a:lnTo>
                    <a:pt x="0" y="52"/>
                  </a:lnTo>
                  <a:lnTo>
                    <a:pt x="0" y="52"/>
                  </a:lnTo>
                  <a:lnTo>
                    <a:pt x="2" y="75"/>
                  </a:lnTo>
                  <a:lnTo>
                    <a:pt x="6" y="96"/>
                  </a:lnTo>
                  <a:lnTo>
                    <a:pt x="9" y="118"/>
                  </a:lnTo>
                  <a:lnTo>
                    <a:pt x="16" y="140"/>
                  </a:lnTo>
                  <a:lnTo>
                    <a:pt x="24" y="162"/>
                  </a:lnTo>
                  <a:lnTo>
                    <a:pt x="32" y="183"/>
                  </a:lnTo>
                  <a:lnTo>
                    <a:pt x="42" y="203"/>
                  </a:lnTo>
                  <a:lnTo>
                    <a:pt x="53" y="221"/>
                  </a:lnTo>
                  <a:lnTo>
                    <a:pt x="53" y="221"/>
                  </a:lnTo>
                  <a:lnTo>
                    <a:pt x="71" y="249"/>
                  </a:lnTo>
                  <a:lnTo>
                    <a:pt x="91" y="273"/>
                  </a:lnTo>
                  <a:lnTo>
                    <a:pt x="101" y="285"/>
                  </a:lnTo>
                  <a:lnTo>
                    <a:pt x="113" y="296"/>
                  </a:lnTo>
                  <a:lnTo>
                    <a:pt x="125" y="306"/>
                  </a:lnTo>
                  <a:lnTo>
                    <a:pt x="136" y="315"/>
                  </a:lnTo>
                  <a:lnTo>
                    <a:pt x="149" y="323"/>
                  </a:lnTo>
                  <a:lnTo>
                    <a:pt x="163" y="331"/>
                  </a:lnTo>
                  <a:lnTo>
                    <a:pt x="177" y="339"/>
                  </a:lnTo>
                  <a:lnTo>
                    <a:pt x="191" y="345"/>
                  </a:lnTo>
                  <a:lnTo>
                    <a:pt x="207" y="351"/>
                  </a:lnTo>
                  <a:lnTo>
                    <a:pt x="221" y="355"/>
                  </a:lnTo>
                  <a:lnTo>
                    <a:pt x="238" y="358"/>
                  </a:lnTo>
                  <a:lnTo>
                    <a:pt x="255" y="361"/>
                  </a:lnTo>
                  <a:lnTo>
                    <a:pt x="255" y="361"/>
                  </a:lnTo>
                  <a:lnTo>
                    <a:pt x="335" y="369"/>
                  </a:lnTo>
                  <a:lnTo>
                    <a:pt x="415" y="375"/>
                  </a:lnTo>
                  <a:lnTo>
                    <a:pt x="495" y="378"/>
                  </a:lnTo>
                  <a:lnTo>
                    <a:pt x="575" y="381"/>
                  </a:lnTo>
                  <a:lnTo>
                    <a:pt x="656" y="381"/>
                  </a:lnTo>
                  <a:lnTo>
                    <a:pt x="735" y="381"/>
                  </a:lnTo>
                  <a:lnTo>
                    <a:pt x="896" y="381"/>
                  </a:lnTo>
                  <a:lnTo>
                    <a:pt x="896" y="381"/>
                  </a:lnTo>
                  <a:lnTo>
                    <a:pt x="985" y="381"/>
                  </a:lnTo>
                  <a:lnTo>
                    <a:pt x="1076" y="382"/>
                  </a:lnTo>
                  <a:lnTo>
                    <a:pt x="1166" y="383"/>
                  </a:lnTo>
                  <a:lnTo>
                    <a:pt x="1256" y="385"/>
                  </a:lnTo>
                  <a:lnTo>
                    <a:pt x="1256" y="385"/>
                  </a:lnTo>
                  <a:lnTo>
                    <a:pt x="1333" y="383"/>
                  </a:lnTo>
                  <a:lnTo>
                    <a:pt x="1410" y="381"/>
                  </a:lnTo>
                  <a:lnTo>
                    <a:pt x="1486" y="378"/>
                  </a:lnTo>
                  <a:lnTo>
                    <a:pt x="1565" y="377"/>
                  </a:lnTo>
                  <a:lnTo>
                    <a:pt x="1565" y="377"/>
                  </a:lnTo>
                  <a:lnTo>
                    <a:pt x="1596" y="375"/>
                  </a:lnTo>
                  <a:lnTo>
                    <a:pt x="1629" y="370"/>
                  </a:lnTo>
                  <a:lnTo>
                    <a:pt x="1662" y="362"/>
                  </a:lnTo>
                  <a:lnTo>
                    <a:pt x="1679" y="358"/>
                  </a:lnTo>
                  <a:lnTo>
                    <a:pt x="1694" y="352"/>
                  </a:lnTo>
                  <a:lnTo>
                    <a:pt x="1710" y="345"/>
                  </a:lnTo>
                  <a:lnTo>
                    <a:pt x="1726" y="339"/>
                  </a:lnTo>
                  <a:lnTo>
                    <a:pt x="1740" y="330"/>
                  </a:lnTo>
                  <a:lnTo>
                    <a:pt x="1754" y="322"/>
                  </a:lnTo>
                  <a:lnTo>
                    <a:pt x="1768" y="311"/>
                  </a:lnTo>
                  <a:lnTo>
                    <a:pt x="1779" y="301"/>
                  </a:lnTo>
                  <a:lnTo>
                    <a:pt x="1791" y="289"/>
                  </a:lnTo>
                  <a:lnTo>
                    <a:pt x="1802" y="277"/>
                  </a:lnTo>
                  <a:lnTo>
                    <a:pt x="1802" y="277"/>
                  </a:lnTo>
                  <a:lnTo>
                    <a:pt x="1820" y="254"/>
                  </a:lnTo>
                  <a:lnTo>
                    <a:pt x="1834" y="232"/>
                  </a:lnTo>
                  <a:lnTo>
                    <a:pt x="1841" y="220"/>
                  </a:lnTo>
                  <a:lnTo>
                    <a:pt x="1847" y="208"/>
                  </a:lnTo>
                  <a:lnTo>
                    <a:pt x="1853" y="195"/>
                  </a:lnTo>
                  <a:lnTo>
                    <a:pt x="1857" y="181"/>
                  </a:lnTo>
                  <a:lnTo>
                    <a:pt x="1857" y="181"/>
                  </a:lnTo>
                  <a:lnTo>
                    <a:pt x="1860" y="162"/>
                  </a:lnTo>
                  <a:lnTo>
                    <a:pt x="1863" y="144"/>
                  </a:lnTo>
                  <a:lnTo>
                    <a:pt x="1863" y="124"/>
                  </a:lnTo>
                  <a:lnTo>
                    <a:pt x="1863" y="105"/>
                  </a:lnTo>
                  <a:lnTo>
                    <a:pt x="1863" y="67"/>
                  </a:lnTo>
                  <a:lnTo>
                    <a:pt x="1864" y="47"/>
                  </a:lnTo>
                  <a:lnTo>
                    <a:pt x="1868" y="29"/>
                  </a:lnTo>
                  <a:lnTo>
                    <a:pt x="1868" y="29"/>
                  </a:lnTo>
                  <a:lnTo>
                    <a:pt x="1868" y="24"/>
                  </a:lnTo>
                  <a:lnTo>
                    <a:pt x="1868" y="18"/>
                  </a:lnTo>
                  <a:lnTo>
                    <a:pt x="1867" y="15"/>
                  </a:lnTo>
                  <a:lnTo>
                    <a:pt x="1864" y="11"/>
                  </a:lnTo>
                  <a:lnTo>
                    <a:pt x="1862" y="8"/>
                  </a:lnTo>
                  <a:lnTo>
                    <a:pt x="1858" y="4"/>
                  </a:lnTo>
                  <a:lnTo>
                    <a:pt x="1850" y="1"/>
                  </a:lnTo>
                  <a:lnTo>
                    <a:pt x="1842" y="0"/>
                  </a:lnTo>
                  <a:lnTo>
                    <a:pt x="1838" y="1"/>
                  </a:lnTo>
                  <a:lnTo>
                    <a:pt x="1834" y="3"/>
                  </a:lnTo>
                  <a:lnTo>
                    <a:pt x="1830" y="4"/>
                  </a:lnTo>
                  <a:lnTo>
                    <a:pt x="1828" y="8"/>
                  </a:lnTo>
                  <a:lnTo>
                    <a:pt x="1825" y="12"/>
                  </a:lnTo>
                  <a:lnTo>
                    <a:pt x="1824" y="17"/>
                  </a:lnTo>
                  <a:lnTo>
                    <a:pt x="1824"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07" name="Freeform 969"/>
            <p:cNvSpPr>
              <a:spLocks noEditPoints="1"/>
            </p:cNvSpPr>
            <p:nvPr/>
          </p:nvSpPr>
          <p:spPr bwMode="auto">
            <a:xfrm>
              <a:off x="6594476" y="3409951"/>
              <a:ext cx="141288" cy="161925"/>
            </a:xfrm>
            <a:custGeom>
              <a:avLst/>
              <a:gdLst/>
              <a:ahLst/>
              <a:cxnLst>
                <a:cxn ang="0">
                  <a:pos x="300" y="21"/>
                </a:cxn>
                <a:cxn ang="0">
                  <a:pos x="266" y="7"/>
                </a:cxn>
                <a:cxn ang="0">
                  <a:pos x="216" y="0"/>
                </a:cxn>
                <a:cxn ang="0">
                  <a:pos x="139" y="1"/>
                </a:cxn>
                <a:cxn ang="0">
                  <a:pos x="82" y="3"/>
                </a:cxn>
                <a:cxn ang="0">
                  <a:pos x="31" y="13"/>
                </a:cxn>
                <a:cxn ang="0">
                  <a:pos x="12" y="26"/>
                </a:cxn>
                <a:cxn ang="0">
                  <a:pos x="1" y="48"/>
                </a:cxn>
                <a:cxn ang="0">
                  <a:pos x="1" y="60"/>
                </a:cxn>
                <a:cxn ang="0">
                  <a:pos x="5" y="235"/>
                </a:cxn>
                <a:cxn ang="0">
                  <a:pos x="4" y="266"/>
                </a:cxn>
                <a:cxn ang="0">
                  <a:pos x="1" y="322"/>
                </a:cxn>
                <a:cxn ang="0">
                  <a:pos x="8" y="353"/>
                </a:cxn>
                <a:cxn ang="0">
                  <a:pos x="17" y="365"/>
                </a:cxn>
                <a:cxn ang="0">
                  <a:pos x="60" y="391"/>
                </a:cxn>
                <a:cxn ang="0">
                  <a:pos x="114" y="404"/>
                </a:cxn>
                <a:cxn ang="0">
                  <a:pos x="191" y="408"/>
                </a:cxn>
                <a:cxn ang="0">
                  <a:pos x="297" y="396"/>
                </a:cxn>
                <a:cxn ang="0">
                  <a:pos x="300" y="395"/>
                </a:cxn>
                <a:cxn ang="0">
                  <a:pos x="313" y="391"/>
                </a:cxn>
                <a:cxn ang="0">
                  <a:pos x="336" y="365"/>
                </a:cxn>
                <a:cxn ang="0">
                  <a:pos x="349" y="334"/>
                </a:cxn>
                <a:cxn ang="0">
                  <a:pos x="354" y="289"/>
                </a:cxn>
                <a:cxn ang="0">
                  <a:pos x="354" y="220"/>
                </a:cxn>
                <a:cxn ang="0">
                  <a:pos x="354" y="115"/>
                </a:cxn>
                <a:cxn ang="0">
                  <a:pos x="347" y="79"/>
                </a:cxn>
                <a:cxn ang="0">
                  <a:pos x="328" y="46"/>
                </a:cxn>
                <a:cxn ang="0">
                  <a:pos x="310" y="28"/>
                </a:cxn>
                <a:cxn ang="0">
                  <a:pos x="51" y="186"/>
                </a:cxn>
                <a:cxn ang="0">
                  <a:pos x="50" y="59"/>
                </a:cxn>
                <a:cxn ang="0">
                  <a:pos x="51" y="54"/>
                </a:cxn>
                <a:cxn ang="0">
                  <a:pos x="85" y="47"/>
                </a:cxn>
                <a:cxn ang="0">
                  <a:pos x="145" y="48"/>
                </a:cxn>
                <a:cxn ang="0">
                  <a:pos x="217" y="48"/>
                </a:cxn>
                <a:cxn ang="0">
                  <a:pos x="269" y="59"/>
                </a:cxn>
                <a:cxn ang="0">
                  <a:pos x="293" y="72"/>
                </a:cxn>
                <a:cxn ang="0">
                  <a:pos x="306" y="96"/>
                </a:cxn>
                <a:cxn ang="0">
                  <a:pos x="311" y="139"/>
                </a:cxn>
                <a:cxn ang="0">
                  <a:pos x="309" y="220"/>
                </a:cxn>
                <a:cxn ang="0">
                  <a:pos x="310" y="272"/>
                </a:cxn>
                <a:cxn ang="0">
                  <a:pos x="305" y="323"/>
                </a:cxn>
                <a:cxn ang="0">
                  <a:pos x="293" y="345"/>
                </a:cxn>
                <a:cxn ang="0">
                  <a:pos x="285" y="352"/>
                </a:cxn>
                <a:cxn ang="0">
                  <a:pos x="230" y="358"/>
                </a:cxn>
                <a:cxn ang="0">
                  <a:pos x="150" y="361"/>
                </a:cxn>
                <a:cxn ang="0">
                  <a:pos x="94" y="353"/>
                </a:cxn>
                <a:cxn ang="0">
                  <a:pos x="61" y="335"/>
                </a:cxn>
                <a:cxn ang="0">
                  <a:pos x="51" y="319"/>
                </a:cxn>
                <a:cxn ang="0">
                  <a:pos x="50" y="306"/>
                </a:cxn>
              </a:cxnLst>
              <a:rect l="0" t="0" r="r" b="b"/>
              <a:pathLst>
                <a:path w="356" h="408">
                  <a:moveTo>
                    <a:pt x="310" y="28"/>
                  </a:moveTo>
                  <a:lnTo>
                    <a:pt x="310" y="28"/>
                  </a:lnTo>
                  <a:lnTo>
                    <a:pt x="300" y="21"/>
                  </a:lnTo>
                  <a:lnTo>
                    <a:pt x="289" y="14"/>
                  </a:lnTo>
                  <a:lnTo>
                    <a:pt x="277" y="11"/>
                  </a:lnTo>
                  <a:lnTo>
                    <a:pt x="266" y="7"/>
                  </a:lnTo>
                  <a:lnTo>
                    <a:pt x="254" y="4"/>
                  </a:lnTo>
                  <a:lnTo>
                    <a:pt x="241" y="1"/>
                  </a:lnTo>
                  <a:lnTo>
                    <a:pt x="216" y="0"/>
                  </a:lnTo>
                  <a:lnTo>
                    <a:pt x="190" y="0"/>
                  </a:lnTo>
                  <a:lnTo>
                    <a:pt x="164" y="0"/>
                  </a:lnTo>
                  <a:lnTo>
                    <a:pt x="139" y="1"/>
                  </a:lnTo>
                  <a:lnTo>
                    <a:pt x="115" y="1"/>
                  </a:lnTo>
                  <a:lnTo>
                    <a:pt x="115" y="1"/>
                  </a:lnTo>
                  <a:lnTo>
                    <a:pt x="82" y="3"/>
                  </a:lnTo>
                  <a:lnTo>
                    <a:pt x="64" y="4"/>
                  </a:lnTo>
                  <a:lnTo>
                    <a:pt x="47" y="8"/>
                  </a:lnTo>
                  <a:lnTo>
                    <a:pt x="31" y="13"/>
                  </a:lnTo>
                  <a:lnTo>
                    <a:pt x="24" y="17"/>
                  </a:lnTo>
                  <a:lnTo>
                    <a:pt x="17" y="21"/>
                  </a:lnTo>
                  <a:lnTo>
                    <a:pt x="12" y="26"/>
                  </a:lnTo>
                  <a:lnTo>
                    <a:pt x="7" y="33"/>
                  </a:lnTo>
                  <a:lnTo>
                    <a:pt x="3" y="41"/>
                  </a:lnTo>
                  <a:lnTo>
                    <a:pt x="1" y="48"/>
                  </a:lnTo>
                  <a:lnTo>
                    <a:pt x="1" y="48"/>
                  </a:lnTo>
                  <a:lnTo>
                    <a:pt x="0" y="55"/>
                  </a:lnTo>
                  <a:lnTo>
                    <a:pt x="1" y="60"/>
                  </a:lnTo>
                  <a:lnTo>
                    <a:pt x="3" y="65"/>
                  </a:lnTo>
                  <a:lnTo>
                    <a:pt x="5" y="69"/>
                  </a:lnTo>
                  <a:lnTo>
                    <a:pt x="5" y="235"/>
                  </a:lnTo>
                  <a:lnTo>
                    <a:pt x="5" y="235"/>
                  </a:lnTo>
                  <a:lnTo>
                    <a:pt x="5" y="250"/>
                  </a:lnTo>
                  <a:lnTo>
                    <a:pt x="4" y="266"/>
                  </a:lnTo>
                  <a:lnTo>
                    <a:pt x="1" y="284"/>
                  </a:lnTo>
                  <a:lnTo>
                    <a:pt x="0" y="302"/>
                  </a:lnTo>
                  <a:lnTo>
                    <a:pt x="1" y="322"/>
                  </a:lnTo>
                  <a:lnTo>
                    <a:pt x="3" y="339"/>
                  </a:lnTo>
                  <a:lnTo>
                    <a:pt x="5" y="347"/>
                  </a:lnTo>
                  <a:lnTo>
                    <a:pt x="8" y="353"/>
                  </a:lnTo>
                  <a:lnTo>
                    <a:pt x="12" y="360"/>
                  </a:lnTo>
                  <a:lnTo>
                    <a:pt x="17" y="365"/>
                  </a:lnTo>
                  <a:lnTo>
                    <a:pt x="17" y="365"/>
                  </a:lnTo>
                  <a:lnTo>
                    <a:pt x="30" y="375"/>
                  </a:lnTo>
                  <a:lnTo>
                    <a:pt x="44" y="383"/>
                  </a:lnTo>
                  <a:lnTo>
                    <a:pt x="60" y="391"/>
                  </a:lnTo>
                  <a:lnTo>
                    <a:pt x="77" y="396"/>
                  </a:lnTo>
                  <a:lnTo>
                    <a:pt x="94" y="402"/>
                  </a:lnTo>
                  <a:lnTo>
                    <a:pt x="114" y="404"/>
                  </a:lnTo>
                  <a:lnTo>
                    <a:pt x="132" y="407"/>
                  </a:lnTo>
                  <a:lnTo>
                    <a:pt x="152" y="408"/>
                  </a:lnTo>
                  <a:lnTo>
                    <a:pt x="191" y="408"/>
                  </a:lnTo>
                  <a:lnTo>
                    <a:pt x="230" y="405"/>
                  </a:lnTo>
                  <a:lnTo>
                    <a:pt x="266" y="402"/>
                  </a:lnTo>
                  <a:lnTo>
                    <a:pt x="297" y="396"/>
                  </a:lnTo>
                  <a:lnTo>
                    <a:pt x="297" y="396"/>
                  </a:lnTo>
                  <a:lnTo>
                    <a:pt x="300" y="395"/>
                  </a:lnTo>
                  <a:lnTo>
                    <a:pt x="300" y="395"/>
                  </a:lnTo>
                  <a:lnTo>
                    <a:pt x="306" y="394"/>
                  </a:lnTo>
                  <a:lnTo>
                    <a:pt x="313" y="391"/>
                  </a:lnTo>
                  <a:lnTo>
                    <a:pt x="313" y="391"/>
                  </a:lnTo>
                  <a:lnTo>
                    <a:pt x="322" y="382"/>
                  </a:lnTo>
                  <a:lnTo>
                    <a:pt x="330" y="374"/>
                  </a:lnTo>
                  <a:lnTo>
                    <a:pt x="336" y="365"/>
                  </a:lnTo>
                  <a:lnTo>
                    <a:pt x="341" y="354"/>
                  </a:lnTo>
                  <a:lnTo>
                    <a:pt x="347" y="344"/>
                  </a:lnTo>
                  <a:lnTo>
                    <a:pt x="349" y="334"/>
                  </a:lnTo>
                  <a:lnTo>
                    <a:pt x="352" y="323"/>
                  </a:lnTo>
                  <a:lnTo>
                    <a:pt x="353" y="311"/>
                  </a:lnTo>
                  <a:lnTo>
                    <a:pt x="354" y="289"/>
                  </a:lnTo>
                  <a:lnTo>
                    <a:pt x="354" y="266"/>
                  </a:lnTo>
                  <a:lnTo>
                    <a:pt x="354" y="220"/>
                  </a:lnTo>
                  <a:lnTo>
                    <a:pt x="354" y="220"/>
                  </a:lnTo>
                  <a:lnTo>
                    <a:pt x="356" y="167"/>
                  </a:lnTo>
                  <a:lnTo>
                    <a:pt x="356" y="141"/>
                  </a:lnTo>
                  <a:lnTo>
                    <a:pt x="354" y="115"/>
                  </a:lnTo>
                  <a:lnTo>
                    <a:pt x="352" y="102"/>
                  </a:lnTo>
                  <a:lnTo>
                    <a:pt x="349" y="90"/>
                  </a:lnTo>
                  <a:lnTo>
                    <a:pt x="347" y="79"/>
                  </a:lnTo>
                  <a:lnTo>
                    <a:pt x="341" y="67"/>
                  </a:lnTo>
                  <a:lnTo>
                    <a:pt x="336" y="56"/>
                  </a:lnTo>
                  <a:lnTo>
                    <a:pt x="328" y="46"/>
                  </a:lnTo>
                  <a:lnTo>
                    <a:pt x="320" y="37"/>
                  </a:lnTo>
                  <a:lnTo>
                    <a:pt x="310" y="28"/>
                  </a:lnTo>
                  <a:lnTo>
                    <a:pt x="310" y="28"/>
                  </a:lnTo>
                  <a:close/>
                  <a:moveTo>
                    <a:pt x="50" y="306"/>
                  </a:moveTo>
                  <a:lnTo>
                    <a:pt x="50" y="306"/>
                  </a:lnTo>
                  <a:lnTo>
                    <a:pt x="51" y="186"/>
                  </a:lnTo>
                  <a:lnTo>
                    <a:pt x="51" y="67"/>
                  </a:lnTo>
                  <a:lnTo>
                    <a:pt x="51" y="67"/>
                  </a:lnTo>
                  <a:lnTo>
                    <a:pt x="50" y="59"/>
                  </a:lnTo>
                  <a:lnTo>
                    <a:pt x="50" y="59"/>
                  </a:lnTo>
                  <a:lnTo>
                    <a:pt x="51" y="54"/>
                  </a:lnTo>
                  <a:lnTo>
                    <a:pt x="51" y="54"/>
                  </a:lnTo>
                  <a:lnTo>
                    <a:pt x="60" y="50"/>
                  </a:lnTo>
                  <a:lnTo>
                    <a:pt x="72" y="47"/>
                  </a:lnTo>
                  <a:lnTo>
                    <a:pt x="85" y="47"/>
                  </a:lnTo>
                  <a:lnTo>
                    <a:pt x="101" y="46"/>
                  </a:lnTo>
                  <a:lnTo>
                    <a:pt x="128" y="47"/>
                  </a:lnTo>
                  <a:lnTo>
                    <a:pt x="145" y="48"/>
                  </a:lnTo>
                  <a:lnTo>
                    <a:pt x="145" y="48"/>
                  </a:lnTo>
                  <a:lnTo>
                    <a:pt x="182" y="48"/>
                  </a:lnTo>
                  <a:lnTo>
                    <a:pt x="217" y="48"/>
                  </a:lnTo>
                  <a:lnTo>
                    <a:pt x="235" y="50"/>
                  </a:lnTo>
                  <a:lnTo>
                    <a:pt x="252" y="54"/>
                  </a:lnTo>
                  <a:lnTo>
                    <a:pt x="269" y="59"/>
                  </a:lnTo>
                  <a:lnTo>
                    <a:pt x="286" y="67"/>
                  </a:lnTo>
                  <a:lnTo>
                    <a:pt x="286" y="67"/>
                  </a:lnTo>
                  <a:lnTo>
                    <a:pt x="293" y="72"/>
                  </a:lnTo>
                  <a:lnTo>
                    <a:pt x="298" y="79"/>
                  </a:lnTo>
                  <a:lnTo>
                    <a:pt x="302" y="86"/>
                  </a:lnTo>
                  <a:lnTo>
                    <a:pt x="306" y="96"/>
                  </a:lnTo>
                  <a:lnTo>
                    <a:pt x="309" y="105"/>
                  </a:lnTo>
                  <a:lnTo>
                    <a:pt x="310" y="115"/>
                  </a:lnTo>
                  <a:lnTo>
                    <a:pt x="311" y="139"/>
                  </a:lnTo>
                  <a:lnTo>
                    <a:pt x="311" y="162"/>
                  </a:lnTo>
                  <a:lnTo>
                    <a:pt x="310" y="184"/>
                  </a:lnTo>
                  <a:lnTo>
                    <a:pt x="309" y="220"/>
                  </a:lnTo>
                  <a:lnTo>
                    <a:pt x="309" y="220"/>
                  </a:lnTo>
                  <a:lnTo>
                    <a:pt x="310" y="254"/>
                  </a:lnTo>
                  <a:lnTo>
                    <a:pt x="310" y="272"/>
                  </a:lnTo>
                  <a:lnTo>
                    <a:pt x="310" y="289"/>
                  </a:lnTo>
                  <a:lnTo>
                    <a:pt x="309" y="307"/>
                  </a:lnTo>
                  <a:lnTo>
                    <a:pt x="305" y="323"/>
                  </a:lnTo>
                  <a:lnTo>
                    <a:pt x="302" y="331"/>
                  </a:lnTo>
                  <a:lnTo>
                    <a:pt x="298" y="339"/>
                  </a:lnTo>
                  <a:lnTo>
                    <a:pt x="293" y="345"/>
                  </a:lnTo>
                  <a:lnTo>
                    <a:pt x="288" y="352"/>
                  </a:lnTo>
                  <a:lnTo>
                    <a:pt x="288" y="352"/>
                  </a:lnTo>
                  <a:lnTo>
                    <a:pt x="285" y="352"/>
                  </a:lnTo>
                  <a:lnTo>
                    <a:pt x="285" y="352"/>
                  </a:lnTo>
                  <a:lnTo>
                    <a:pt x="263" y="356"/>
                  </a:lnTo>
                  <a:lnTo>
                    <a:pt x="230" y="358"/>
                  </a:lnTo>
                  <a:lnTo>
                    <a:pt x="191" y="361"/>
                  </a:lnTo>
                  <a:lnTo>
                    <a:pt x="171" y="361"/>
                  </a:lnTo>
                  <a:lnTo>
                    <a:pt x="150" y="361"/>
                  </a:lnTo>
                  <a:lnTo>
                    <a:pt x="131" y="360"/>
                  </a:lnTo>
                  <a:lnTo>
                    <a:pt x="112" y="357"/>
                  </a:lnTo>
                  <a:lnTo>
                    <a:pt x="94" y="353"/>
                  </a:lnTo>
                  <a:lnTo>
                    <a:pt x="80" y="347"/>
                  </a:lnTo>
                  <a:lnTo>
                    <a:pt x="67" y="340"/>
                  </a:lnTo>
                  <a:lnTo>
                    <a:pt x="61" y="335"/>
                  </a:lnTo>
                  <a:lnTo>
                    <a:pt x="58" y="331"/>
                  </a:lnTo>
                  <a:lnTo>
                    <a:pt x="54" y="326"/>
                  </a:lnTo>
                  <a:lnTo>
                    <a:pt x="51" y="319"/>
                  </a:lnTo>
                  <a:lnTo>
                    <a:pt x="50" y="313"/>
                  </a:lnTo>
                  <a:lnTo>
                    <a:pt x="50" y="306"/>
                  </a:lnTo>
                  <a:lnTo>
                    <a:pt x="50" y="3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08" name="Freeform 970"/>
            <p:cNvSpPr>
              <a:spLocks/>
            </p:cNvSpPr>
            <p:nvPr/>
          </p:nvSpPr>
          <p:spPr bwMode="auto">
            <a:xfrm>
              <a:off x="6308726" y="3441701"/>
              <a:ext cx="298450" cy="50800"/>
            </a:xfrm>
            <a:custGeom>
              <a:avLst/>
              <a:gdLst/>
              <a:ahLst/>
              <a:cxnLst>
                <a:cxn ang="0">
                  <a:pos x="731" y="85"/>
                </a:cxn>
                <a:cxn ang="0">
                  <a:pos x="671" y="82"/>
                </a:cxn>
                <a:cxn ang="0">
                  <a:pos x="610" y="78"/>
                </a:cxn>
                <a:cxn ang="0">
                  <a:pos x="561" y="78"/>
                </a:cxn>
                <a:cxn ang="0">
                  <a:pos x="485" y="79"/>
                </a:cxn>
                <a:cxn ang="0">
                  <a:pos x="435" y="78"/>
                </a:cxn>
                <a:cxn ang="0">
                  <a:pos x="410" y="75"/>
                </a:cxn>
                <a:cxn ang="0">
                  <a:pos x="367" y="70"/>
                </a:cxn>
                <a:cxn ang="0">
                  <a:pos x="232" y="68"/>
                </a:cxn>
                <a:cxn ang="0">
                  <a:pos x="180" y="66"/>
                </a:cxn>
                <a:cxn ang="0">
                  <a:pos x="126" y="60"/>
                </a:cxn>
                <a:cxn ang="0">
                  <a:pos x="109" y="56"/>
                </a:cxn>
                <a:cxn ang="0">
                  <a:pos x="68" y="41"/>
                </a:cxn>
                <a:cxn ang="0">
                  <a:pos x="52" y="32"/>
                </a:cxn>
                <a:cxn ang="0">
                  <a:pos x="45" y="24"/>
                </a:cxn>
                <a:cxn ang="0">
                  <a:pos x="45" y="22"/>
                </a:cxn>
                <a:cxn ang="0">
                  <a:pos x="44" y="11"/>
                </a:cxn>
                <a:cxn ang="0">
                  <a:pos x="39" y="5"/>
                </a:cxn>
                <a:cxn ang="0">
                  <a:pos x="32" y="1"/>
                </a:cxn>
                <a:cxn ang="0">
                  <a:pos x="15" y="1"/>
                </a:cxn>
                <a:cxn ang="0">
                  <a:pos x="7" y="5"/>
                </a:cxn>
                <a:cxn ang="0">
                  <a:pos x="2" y="11"/>
                </a:cxn>
                <a:cxn ang="0">
                  <a:pos x="0" y="22"/>
                </a:cxn>
                <a:cxn ang="0">
                  <a:pos x="0" y="30"/>
                </a:cxn>
                <a:cxn ang="0">
                  <a:pos x="5" y="45"/>
                </a:cxn>
                <a:cxn ang="0">
                  <a:pos x="14" y="58"/>
                </a:cxn>
                <a:cxn ang="0">
                  <a:pos x="34" y="74"/>
                </a:cxn>
                <a:cxn ang="0">
                  <a:pos x="65" y="90"/>
                </a:cxn>
                <a:cxn ang="0">
                  <a:pos x="96" y="100"/>
                </a:cxn>
                <a:cxn ang="0">
                  <a:pos x="149" y="111"/>
                </a:cxn>
                <a:cxn ang="0">
                  <a:pos x="204" y="113"/>
                </a:cxn>
                <a:cxn ang="0">
                  <a:pos x="285" y="115"/>
                </a:cxn>
                <a:cxn ang="0">
                  <a:pos x="311" y="116"/>
                </a:cxn>
                <a:cxn ang="0">
                  <a:pos x="520" y="128"/>
                </a:cxn>
                <a:cxn ang="0">
                  <a:pos x="731" y="130"/>
                </a:cxn>
                <a:cxn ang="0">
                  <a:pos x="736" y="129"/>
                </a:cxn>
                <a:cxn ang="0">
                  <a:pos x="744" y="125"/>
                </a:cxn>
                <a:cxn ang="0">
                  <a:pos x="749" y="120"/>
                </a:cxn>
                <a:cxn ang="0">
                  <a:pos x="753" y="107"/>
                </a:cxn>
                <a:cxn ang="0">
                  <a:pos x="749" y="95"/>
                </a:cxn>
                <a:cxn ang="0">
                  <a:pos x="744" y="88"/>
                </a:cxn>
                <a:cxn ang="0">
                  <a:pos x="736" y="85"/>
                </a:cxn>
                <a:cxn ang="0">
                  <a:pos x="731" y="85"/>
                </a:cxn>
              </a:cxnLst>
              <a:rect l="0" t="0" r="r" b="b"/>
              <a:pathLst>
                <a:path w="753" h="130">
                  <a:moveTo>
                    <a:pt x="731" y="85"/>
                  </a:moveTo>
                  <a:lnTo>
                    <a:pt x="731" y="85"/>
                  </a:lnTo>
                  <a:lnTo>
                    <a:pt x="701" y="83"/>
                  </a:lnTo>
                  <a:lnTo>
                    <a:pt x="671" y="82"/>
                  </a:lnTo>
                  <a:lnTo>
                    <a:pt x="610" y="78"/>
                  </a:lnTo>
                  <a:lnTo>
                    <a:pt x="610" y="78"/>
                  </a:lnTo>
                  <a:lnTo>
                    <a:pt x="586" y="78"/>
                  </a:lnTo>
                  <a:lnTo>
                    <a:pt x="561" y="78"/>
                  </a:lnTo>
                  <a:lnTo>
                    <a:pt x="511" y="79"/>
                  </a:lnTo>
                  <a:lnTo>
                    <a:pt x="485" y="79"/>
                  </a:lnTo>
                  <a:lnTo>
                    <a:pt x="460" y="79"/>
                  </a:lnTo>
                  <a:lnTo>
                    <a:pt x="435" y="78"/>
                  </a:lnTo>
                  <a:lnTo>
                    <a:pt x="410" y="75"/>
                  </a:lnTo>
                  <a:lnTo>
                    <a:pt x="410" y="75"/>
                  </a:lnTo>
                  <a:lnTo>
                    <a:pt x="389" y="73"/>
                  </a:lnTo>
                  <a:lnTo>
                    <a:pt x="367" y="70"/>
                  </a:lnTo>
                  <a:lnTo>
                    <a:pt x="323" y="68"/>
                  </a:lnTo>
                  <a:lnTo>
                    <a:pt x="232" y="68"/>
                  </a:lnTo>
                  <a:lnTo>
                    <a:pt x="232" y="68"/>
                  </a:lnTo>
                  <a:lnTo>
                    <a:pt x="180" y="66"/>
                  </a:lnTo>
                  <a:lnTo>
                    <a:pt x="154" y="64"/>
                  </a:lnTo>
                  <a:lnTo>
                    <a:pt x="126" y="60"/>
                  </a:lnTo>
                  <a:lnTo>
                    <a:pt x="126" y="60"/>
                  </a:lnTo>
                  <a:lnTo>
                    <a:pt x="109" y="56"/>
                  </a:lnTo>
                  <a:lnTo>
                    <a:pt x="82" y="47"/>
                  </a:lnTo>
                  <a:lnTo>
                    <a:pt x="68" y="41"/>
                  </a:lnTo>
                  <a:lnTo>
                    <a:pt x="56" y="35"/>
                  </a:lnTo>
                  <a:lnTo>
                    <a:pt x="52" y="32"/>
                  </a:lnTo>
                  <a:lnTo>
                    <a:pt x="48" y="28"/>
                  </a:lnTo>
                  <a:lnTo>
                    <a:pt x="45" y="24"/>
                  </a:lnTo>
                  <a:lnTo>
                    <a:pt x="45" y="22"/>
                  </a:lnTo>
                  <a:lnTo>
                    <a:pt x="45" y="22"/>
                  </a:lnTo>
                  <a:lnTo>
                    <a:pt x="45" y="17"/>
                  </a:lnTo>
                  <a:lnTo>
                    <a:pt x="44" y="11"/>
                  </a:lnTo>
                  <a:lnTo>
                    <a:pt x="41" y="7"/>
                  </a:lnTo>
                  <a:lnTo>
                    <a:pt x="39" y="5"/>
                  </a:lnTo>
                  <a:lnTo>
                    <a:pt x="36" y="2"/>
                  </a:lnTo>
                  <a:lnTo>
                    <a:pt x="32" y="1"/>
                  </a:lnTo>
                  <a:lnTo>
                    <a:pt x="23" y="0"/>
                  </a:lnTo>
                  <a:lnTo>
                    <a:pt x="15" y="1"/>
                  </a:lnTo>
                  <a:lnTo>
                    <a:pt x="11" y="2"/>
                  </a:lnTo>
                  <a:lnTo>
                    <a:pt x="7" y="5"/>
                  </a:lnTo>
                  <a:lnTo>
                    <a:pt x="5" y="7"/>
                  </a:lnTo>
                  <a:lnTo>
                    <a:pt x="2" y="11"/>
                  </a:lnTo>
                  <a:lnTo>
                    <a:pt x="1" y="17"/>
                  </a:lnTo>
                  <a:lnTo>
                    <a:pt x="0" y="22"/>
                  </a:lnTo>
                  <a:lnTo>
                    <a:pt x="0" y="22"/>
                  </a:lnTo>
                  <a:lnTo>
                    <a:pt x="0" y="30"/>
                  </a:lnTo>
                  <a:lnTo>
                    <a:pt x="1" y="37"/>
                  </a:lnTo>
                  <a:lnTo>
                    <a:pt x="5" y="45"/>
                  </a:lnTo>
                  <a:lnTo>
                    <a:pt x="9" y="52"/>
                  </a:lnTo>
                  <a:lnTo>
                    <a:pt x="14" y="58"/>
                  </a:lnTo>
                  <a:lnTo>
                    <a:pt x="19" y="64"/>
                  </a:lnTo>
                  <a:lnTo>
                    <a:pt x="34" y="74"/>
                  </a:lnTo>
                  <a:lnTo>
                    <a:pt x="49" y="83"/>
                  </a:lnTo>
                  <a:lnTo>
                    <a:pt x="65" y="90"/>
                  </a:lnTo>
                  <a:lnTo>
                    <a:pt x="96" y="100"/>
                  </a:lnTo>
                  <a:lnTo>
                    <a:pt x="96" y="100"/>
                  </a:lnTo>
                  <a:lnTo>
                    <a:pt x="123" y="107"/>
                  </a:lnTo>
                  <a:lnTo>
                    <a:pt x="149" y="111"/>
                  </a:lnTo>
                  <a:lnTo>
                    <a:pt x="176" y="113"/>
                  </a:lnTo>
                  <a:lnTo>
                    <a:pt x="204" y="113"/>
                  </a:lnTo>
                  <a:lnTo>
                    <a:pt x="257" y="115"/>
                  </a:lnTo>
                  <a:lnTo>
                    <a:pt x="285" y="115"/>
                  </a:lnTo>
                  <a:lnTo>
                    <a:pt x="311" y="116"/>
                  </a:lnTo>
                  <a:lnTo>
                    <a:pt x="311" y="116"/>
                  </a:lnTo>
                  <a:lnTo>
                    <a:pt x="416" y="122"/>
                  </a:lnTo>
                  <a:lnTo>
                    <a:pt x="520" y="128"/>
                  </a:lnTo>
                  <a:lnTo>
                    <a:pt x="626" y="129"/>
                  </a:lnTo>
                  <a:lnTo>
                    <a:pt x="731" y="130"/>
                  </a:lnTo>
                  <a:lnTo>
                    <a:pt x="731" y="130"/>
                  </a:lnTo>
                  <a:lnTo>
                    <a:pt x="736" y="129"/>
                  </a:lnTo>
                  <a:lnTo>
                    <a:pt x="740" y="128"/>
                  </a:lnTo>
                  <a:lnTo>
                    <a:pt x="744" y="125"/>
                  </a:lnTo>
                  <a:lnTo>
                    <a:pt x="746" y="122"/>
                  </a:lnTo>
                  <a:lnTo>
                    <a:pt x="749" y="120"/>
                  </a:lnTo>
                  <a:lnTo>
                    <a:pt x="750" y="116"/>
                  </a:lnTo>
                  <a:lnTo>
                    <a:pt x="753" y="107"/>
                  </a:lnTo>
                  <a:lnTo>
                    <a:pt x="750" y="99"/>
                  </a:lnTo>
                  <a:lnTo>
                    <a:pt x="749" y="95"/>
                  </a:lnTo>
                  <a:lnTo>
                    <a:pt x="746" y="91"/>
                  </a:lnTo>
                  <a:lnTo>
                    <a:pt x="744" y="88"/>
                  </a:lnTo>
                  <a:lnTo>
                    <a:pt x="740" y="86"/>
                  </a:lnTo>
                  <a:lnTo>
                    <a:pt x="736" y="85"/>
                  </a:lnTo>
                  <a:lnTo>
                    <a:pt x="731" y="85"/>
                  </a:lnTo>
                  <a:lnTo>
                    <a:pt x="731" y="8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09" name="Freeform 971"/>
            <p:cNvSpPr>
              <a:spLocks/>
            </p:cNvSpPr>
            <p:nvPr/>
          </p:nvSpPr>
          <p:spPr bwMode="auto">
            <a:xfrm>
              <a:off x="6726238" y="3448051"/>
              <a:ext cx="319088" cy="47625"/>
            </a:xfrm>
            <a:custGeom>
              <a:avLst/>
              <a:gdLst/>
              <a:ahLst/>
              <a:cxnLst>
                <a:cxn ang="0">
                  <a:pos x="762" y="10"/>
                </a:cxn>
                <a:cxn ang="0">
                  <a:pos x="762" y="10"/>
                </a:cxn>
                <a:cxn ang="0">
                  <a:pos x="755" y="19"/>
                </a:cxn>
                <a:cxn ang="0">
                  <a:pos x="748" y="27"/>
                </a:cxn>
                <a:cxn ang="0">
                  <a:pos x="741" y="35"/>
                </a:cxn>
                <a:cxn ang="0">
                  <a:pos x="734" y="41"/>
                </a:cxn>
                <a:cxn ang="0">
                  <a:pos x="726" y="48"/>
                </a:cxn>
                <a:cxn ang="0">
                  <a:pos x="717" y="53"/>
                </a:cxn>
                <a:cxn ang="0">
                  <a:pos x="700" y="61"/>
                </a:cxn>
                <a:cxn ang="0">
                  <a:pos x="682" y="66"/>
                </a:cxn>
                <a:cxn ang="0">
                  <a:pos x="662" y="70"/>
                </a:cxn>
                <a:cxn ang="0">
                  <a:pos x="643" y="73"/>
                </a:cxn>
                <a:cxn ang="0">
                  <a:pos x="622" y="73"/>
                </a:cxn>
                <a:cxn ang="0">
                  <a:pos x="22" y="73"/>
                </a:cxn>
                <a:cxn ang="0">
                  <a:pos x="22" y="73"/>
                </a:cxn>
                <a:cxn ang="0">
                  <a:pos x="17" y="74"/>
                </a:cxn>
                <a:cxn ang="0">
                  <a:pos x="12" y="75"/>
                </a:cxn>
                <a:cxn ang="0">
                  <a:pos x="8" y="77"/>
                </a:cxn>
                <a:cxn ang="0">
                  <a:pos x="5" y="81"/>
                </a:cxn>
                <a:cxn ang="0">
                  <a:pos x="3" y="83"/>
                </a:cxn>
                <a:cxn ang="0">
                  <a:pos x="2" y="87"/>
                </a:cxn>
                <a:cxn ang="0">
                  <a:pos x="0" y="96"/>
                </a:cxn>
                <a:cxn ang="0">
                  <a:pos x="2" y="104"/>
                </a:cxn>
                <a:cxn ang="0">
                  <a:pos x="3" y="108"/>
                </a:cxn>
                <a:cxn ang="0">
                  <a:pos x="5" y="112"/>
                </a:cxn>
                <a:cxn ang="0">
                  <a:pos x="8" y="115"/>
                </a:cxn>
                <a:cxn ang="0">
                  <a:pos x="12" y="117"/>
                </a:cxn>
                <a:cxn ang="0">
                  <a:pos x="17" y="119"/>
                </a:cxn>
                <a:cxn ang="0">
                  <a:pos x="22" y="119"/>
                </a:cxn>
                <a:cxn ang="0">
                  <a:pos x="484" y="119"/>
                </a:cxn>
                <a:cxn ang="0">
                  <a:pos x="484" y="119"/>
                </a:cxn>
                <a:cxn ang="0">
                  <a:pos x="527" y="120"/>
                </a:cxn>
                <a:cxn ang="0">
                  <a:pos x="572" y="121"/>
                </a:cxn>
                <a:cxn ang="0">
                  <a:pos x="615" y="120"/>
                </a:cxn>
                <a:cxn ang="0">
                  <a:pos x="637" y="120"/>
                </a:cxn>
                <a:cxn ang="0">
                  <a:pos x="658" y="117"/>
                </a:cxn>
                <a:cxn ang="0">
                  <a:pos x="679" y="113"/>
                </a:cxn>
                <a:cxn ang="0">
                  <a:pos x="699" y="108"/>
                </a:cxn>
                <a:cxn ang="0">
                  <a:pos x="718" y="102"/>
                </a:cxn>
                <a:cxn ang="0">
                  <a:pos x="738" y="92"/>
                </a:cxn>
                <a:cxn ang="0">
                  <a:pos x="755" y="82"/>
                </a:cxn>
                <a:cxn ang="0">
                  <a:pos x="772" y="69"/>
                </a:cxn>
                <a:cxn ang="0">
                  <a:pos x="786" y="52"/>
                </a:cxn>
                <a:cxn ang="0">
                  <a:pos x="801" y="34"/>
                </a:cxn>
                <a:cxn ang="0">
                  <a:pos x="801" y="34"/>
                </a:cxn>
                <a:cxn ang="0">
                  <a:pos x="803" y="28"/>
                </a:cxn>
                <a:cxn ang="0">
                  <a:pos x="805" y="24"/>
                </a:cxn>
                <a:cxn ang="0">
                  <a:pos x="805" y="19"/>
                </a:cxn>
                <a:cxn ang="0">
                  <a:pos x="803" y="15"/>
                </a:cxn>
                <a:cxn ang="0">
                  <a:pos x="802" y="11"/>
                </a:cxn>
                <a:cxn ang="0">
                  <a:pos x="800" y="9"/>
                </a:cxn>
                <a:cxn ang="0">
                  <a:pos x="793" y="3"/>
                </a:cxn>
                <a:cxn ang="0">
                  <a:pos x="785" y="0"/>
                </a:cxn>
                <a:cxn ang="0">
                  <a:pos x="781" y="0"/>
                </a:cxn>
                <a:cxn ang="0">
                  <a:pos x="776" y="0"/>
                </a:cxn>
                <a:cxn ang="0">
                  <a:pos x="772" y="1"/>
                </a:cxn>
                <a:cxn ang="0">
                  <a:pos x="768" y="3"/>
                </a:cxn>
                <a:cxn ang="0">
                  <a:pos x="764" y="6"/>
                </a:cxn>
                <a:cxn ang="0">
                  <a:pos x="762" y="10"/>
                </a:cxn>
                <a:cxn ang="0">
                  <a:pos x="762" y="10"/>
                </a:cxn>
              </a:cxnLst>
              <a:rect l="0" t="0" r="r" b="b"/>
              <a:pathLst>
                <a:path w="805" h="121">
                  <a:moveTo>
                    <a:pt x="762" y="10"/>
                  </a:moveTo>
                  <a:lnTo>
                    <a:pt x="762" y="10"/>
                  </a:lnTo>
                  <a:lnTo>
                    <a:pt x="755" y="19"/>
                  </a:lnTo>
                  <a:lnTo>
                    <a:pt x="748" y="27"/>
                  </a:lnTo>
                  <a:lnTo>
                    <a:pt x="741" y="35"/>
                  </a:lnTo>
                  <a:lnTo>
                    <a:pt x="734" y="41"/>
                  </a:lnTo>
                  <a:lnTo>
                    <a:pt x="726" y="48"/>
                  </a:lnTo>
                  <a:lnTo>
                    <a:pt x="717" y="53"/>
                  </a:lnTo>
                  <a:lnTo>
                    <a:pt x="700" y="61"/>
                  </a:lnTo>
                  <a:lnTo>
                    <a:pt x="682" y="66"/>
                  </a:lnTo>
                  <a:lnTo>
                    <a:pt x="662" y="70"/>
                  </a:lnTo>
                  <a:lnTo>
                    <a:pt x="643" y="73"/>
                  </a:lnTo>
                  <a:lnTo>
                    <a:pt x="622" y="73"/>
                  </a:lnTo>
                  <a:lnTo>
                    <a:pt x="22" y="73"/>
                  </a:lnTo>
                  <a:lnTo>
                    <a:pt x="22" y="73"/>
                  </a:lnTo>
                  <a:lnTo>
                    <a:pt x="17" y="74"/>
                  </a:lnTo>
                  <a:lnTo>
                    <a:pt x="12" y="75"/>
                  </a:lnTo>
                  <a:lnTo>
                    <a:pt x="8" y="77"/>
                  </a:lnTo>
                  <a:lnTo>
                    <a:pt x="5" y="81"/>
                  </a:lnTo>
                  <a:lnTo>
                    <a:pt x="3" y="83"/>
                  </a:lnTo>
                  <a:lnTo>
                    <a:pt x="2" y="87"/>
                  </a:lnTo>
                  <a:lnTo>
                    <a:pt x="0" y="96"/>
                  </a:lnTo>
                  <a:lnTo>
                    <a:pt x="2" y="104"/>
                  </a:lnTo>
                  <a:lnTo>
                    <a:pt x="3" y="108"/>
                  </a:lnTo>
                  <a:lnTo>
                    <a:pt x="5" y="112"/>
                  </a:lnTo>
                  <a:lnTo>
                    <a:pt x="8" y="115"/>
                  </a:lnTo>
                  <a:lnTo>
                    <a:pt x="12" y="117"/>
                  </a:lnTo>
                  <a:lnTo>
                    <a:pt x="17" y="119"/>
                  </a:lnTo>
                  <a:lnTo>
                    <a:pt x="22" y="119"/>
                  </a:lnTo>
                  <a:lnTo>
                    <a:pt x="484" y="119"/>
                  </a:lnTo>
                  <a:lnTo>
                    <a:pt x="484" y="119"/>
                  </a:lnTo>
                  <a:lnTo>
                    <a:pt x="527" y="120"/>
                  </a:lnTo>
                  <a:lnTo>
                    <a:pt x="572" y="121"/>
                  </a:lnTo>
                  <a:lnTo>
                    <a:pt x="615" y="120"/>
                  </a:lnTo>
                  <a:lnTo>
                    <a:pt x="637" y="120"/>
                  </a:lnTo>
                  <a:lnTo>
                    <a:pt x="658" y="117"/>
                  </a:lnTo>
                  <a:lnTo>
                    <a:pt x="679" y="113"/>
                  </a:lnTo>
                  <a:lnTo>
                    <a:pt x="699" y="108"/>
                  </a:lnTo>
                  <a:lnTo>
                    <a:pt x="718" y="102"/>
                  </a:lnTo>
                  <a:lnTo>
                    <a:pt x="738" y="92"/>
                  </a:lnTo>
                  <a:lnTo>
                    <a:pt x="755" y="82"/>
                  </a:lnTo>
                  <a:lnTo>
                    <a:pt x="772" y="69"/>
                  </a:lnTo>
                  <a:lnTo>
                    <a:pt x="786" y="52"/>
                  </a:lnTo>
                  <a:lnTo>
                    <a:pt x="801" y="34"/>
                  </a:lnTo>
                  <a:lnTo>
                    <a:pt x="801" y="34"/>
                  </a:lnTo>
                  <a:lnTo>
                    <a:pt x="803" y="28"/>
                  </a:lnTo>
                  <a:lnTo>
                    <a:pt x="805" y="24"/>
                  </a:lnTo>
                  <a:lnTo>
                    <a:pt x="805" y="19"/>
                  </a:lnTo>
                  <a:lnTo>
                    <a:pt x="803" y="15"/>
                  </a:lnTo>
                  <a:lnTo>
                    <a:pt x="802" y="11"/>
                  </a:lnTo>
                  <a:lnTo>
                    <a:pt x="800" y="9"/>
                  </a:lnTo>
                  <a:lnTo>
                    <a:pt x="793" y="3"/>
                  </a:lnTo>
                  <a:lnTo>
                    <a:pt x="785" y="0"/>
                  </a:lnTo>
                  <a:lnTo>
                    <a:pt x="781" y="0"/>
                  </a:lnTo>
                  <a:lnTo>
                    <a:pt x="776" y="0"/>
                  </a:lnTo>
                  <a:lnTo>
                    <a:pt x="772" y="1"/>
                  </a:lnTo>
                  <a:lnTo>
                    <a:pt x="768" y="3"/>
                  </a:lnTo>
                  <a:lnTo>
                    <a:pt x="764" y="6"/>
                  </a:lnTo>
                  <a:lnTo>
                    <a:pt x="762" y="10"/>
                  </a:lnTo>
                  <a:lnTo>
                    <a:pt x="762"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10" name="Freeform 972"/>
            <p:cNvSpPr>
              <a:spLocks/>
            </p:cNvSpPr>
            <p:nvPr/>
          </p:nvSpPr>
          <p:spPr bwMode="auto">
            <a:xfrm>
              <a:off x="6480176" y="3059113"/>
              <a:ext cx="379413" cy="158750"/>
            </a:xfrm>
            <a:custGeom>
              <a:avLst/>
              <a:gdLst/>
              <a:ahLst/>
              <a:cxnLst>
                <a:cxn ang="0">
                  <a:pos x="943" y="340"/>
                </a:cxn>
                <a:cxn ang="0">
                  <a:pos x="940" y="296"/>
                </a:cxn>
                <a:cxn ang="0">
                  <a:pos x="931" y="241"/>
                </a:cxn>
                <a:cxn ang="0">
                  <a:pos x="919" y="189"/>
                </a:cxn>
                <a:cxn ang="0">
                  <a:pos x="912" y="149"/>
                </a:cxn>
                <a:cxn ang="0">
                  <a:pos x="889" y="97"/>
                </a:cxn>
                <a:cxn ang="0">
                  <a:pos x="850" y="54"/>
                </a:cxn>
                <a:cxn ang="0">
                  <a:pos x="816" y="36"/>
                </a:cxn>
                <a:cxn ang="0">
                  <a:pos x="769" y="20"/>
                </a:cxn>
                <a:cxn ang="0">
                  <a:pos x="715" y="9"/>
                </a:cxn>
                <a:cxn ang="0">
                  <a:pos x="638" y="2"/>
                </a:cxn>
                <a:cxn ang="0">
                  <a:pos x="510" y="2"/>
                </a:cxn>
                <a:cxn ang="0">
                  <a:pos x="357" y="7"/>
                </a:cxn>
                <a:cxn ang="0">
                  <a:pos x="284" y="8"/>
                </a:cxn>
                <a:cxn ang="0">
                  <a:pos x="221" y="19"/>
                </a:cxn>
                <a:cxn ang="0">
                  <a:pos x="140" y="49"/>
                </a:cxn>
                <a:cxn ang="0">
                  <a:pos x="118" y="59"/>
                </a:cxn>
                <a:cxn ang="0">
                  <a:pos x="81" y="87"/>
                </a:cxn>
                <a:cxn ang="0">
                  <a:pos x="43" y="139"/>
                </a:cxn>
                <a:cxn ang="0">
                  <a:pos x="23" y="202"/>
                </a:cxn>
                <a:cxn ang="0">
                  <a:pos x="6" y="315"/>
                </a:cxn>
                <a:cxn ang="0">
                  <a:pos x="0" y="366"/>
                </a:cxn>
                <a:cxn ang="0">
                  <a:pos x="5" y="380"/>
                </a:cxn>
                <a:cxn ang="0">
                  <a:pos x="27" y="390"/>
                </a:cxn>
                <a:cxn ang="0">
                  <a:pos x="38" y="385"/>
                </a:cxn>
                <a:cxn ang="0">
                  <a:pos x="44" y="373"/>
                </a:cxn>
                <a:cxn ang="0">
                  <a:pos x="69" y="198"/>
                </a:cxn>
                <a:cxn ang="0">
                  <a:pos x="76" y="173"/>
                </a:cxn>
                <a:cxn ang="0">
                  <a:pos x="91" y="143"/>
                </a:cxn>
                <a:cxn ang="0">
                  <a:pos x="115" y="118"/>
                </a:cxn>
                <a:cxn ang="0">
                  <a:pos x="176" y="84"/>
                </a:cxn>
                <a:cxn ang="0">
                  <a:pos x="217" y="70"/>
                </a:cxn>
                <a:cxn ang="0">
                  <a:pos x="275" y="57"/>
                </a:cxn>
                <a:cxn ang="0">
                  <a:pos x="391" y="47"/>
                </a:cxn>
                <a:cxn ang="0">
                  <a:pos x="510" y="46"/>
                </a:cxn>
                <a:cxn ang="0">
                  <a:pos x="638" y="51"/>
                </a:cxn>
                <a:cxn ang="0">
                  <a:pos x="698" y="54"/>
                </a:cxn>
                <a:cxn ang="0">
                  <a:pos x="751" y="60"/>
                </a:cxn>
                <a:cxn ang="0">
                  <a:pos x="800" y="77"/>
                </a:cxn>
                <a:cxn ang="0">
                  <a:pos x="827" y="93"/>
                </a:cxn>
                <a:cxn ang="0">
                  <a:pos x="849" y="119"/>
                </a:cxn>
                <a:cxn ang="0">
                  <a:pos x="866" y="160"/>
                </a:cxn>
                <a:cxn ang="0">
                  <a:pos x="879" y="225"/>
                </a:cxn>
                <a:cxn ang="0">
                  <a:pos x="889" y="264"/>
                </a:cxn>
                <a:cxn ang="0">
                  <a:pos x="895" y="340"/>
                </a:cxn>
                <a:cxn ang="0">
                  <a:pos x="902" y="376"/>
                </a:cxn>
                <a:cxn ang="0">
                  <a:pos x="910" y="390"/>
                </a:cxn>
                <a:cxn ang="0">
                  <a:pos x="930" y="400"/>
                </a:cxn>
                <a:cxn ang="0">
                  <a:pos x="948" y="393"/>
                </a:cxn>
                <a:cxn ang="0">
                  <a:pos x="953" y="373"/>
                </a:cxn>
                <a:cxn ang="0">
                  <a:pos x="951" y="363"/>
                </a:cxn>
                <a:cxn ang="0">
                  <a:pos x="946" y="356"/>
                </a:cxn>
              </a:cxnLst>
              <a:rect l="0" t="0" r="r" b="b"/>
              <a:pathLst>
                <a:path w="953" h="400">
                  <a:moveTo>
                    <a:pt x="946" y="356"/>
                  </a:moveTo>
                  <a:lnTo>
                    <a:pt x="946" y="356"/>
                  </a:lnTo>
                  <a:lnTo>
                    <a:pt x="943" y="340"/>
                  </a:lnTo>
                  <a:lnTo>
                    <a:pt x="942" y="322"/>
                  </a:lnTo>
                  <a:lnTo>
                    <a:pt x="940" y="296"/>
                  </a:lnTo>
                  <a:lnTo>
                    <a:pt x="940" y="296"/>
                  </a:lnTo>
                  <a:lnTo>
                    <a:pt x="939" y="281"/>
                  </a:lnTo>
                  <a:lnTo>
                    <a:pt x="938" y="268"/>
                  </a:lnTo>
                  <a:lnTo>
                    <a:pt x="931" y="241"/>
                  </a:lnTo>
                  <a:lnTo>
                    <a:pt x="925" y="215"/>
                  </a:lnTo>
                  <a:lnTo>
                    <a:pt x="921" y="202"/>
                  </a:lnTo>
                  <a:lnTo>
                    <a:pt x="919" y="189"/>
                  </a:lnTo>
                  <a:lnTo>
                    <a:pt x="919" y="189"/>
                  </a:lnTo>
                  <a:lnTo>
                    <a:pt x="916" y="169"/>
                  </a:lnTo>
                  <a:lnTo>
                    <a:pt x="912" y="149"/>
                  </a:lnTo>
                  <a:lnTo>
                    <a:pt x="906" y="131"/>
                  </a:lnTo>
                  <a:lnTo>
                    <a:pt x="898" y="113"/>
                  </a:lnTo>
                  <a:lnTo>
                    <a:pt x="889" y="97"/>
                  </a:lnTo>
                  <a:lnTo>
                    <a:pt x="879" y="81"/>
                  </a:lnTo>
                  <a:lnTo>
                    <a:pt x="866" y="67"/>
                  </a:lnTo>
                  <a:lnTo>
                    <a:pt x="850" y="54"/>
                  </a:lnTo>
                  <a:lnTo>
                    <a:pt x="850" y="54"/>
                  </a:lnTo>
                  <a:lnTo>
                    <a:pt x="833" y="43"/>
                  </a:lnTo>
                  <a:lnTo>
                    <a:pt x="816" y="36"/>
                  </a:lnTo>
                  <a:lnTo>
                    <a:pt x="800" y="29"/>
                  </a:lnTo>
                  <a:lnTo>
                    <a:pt x="785" y="24"/>
                  </a:lnTo>
                  <a:lnTo>
                    <a:pt x="769" y="20"/>
                  </a:lnTo>
                  <a:lnTo>
                    <a:pt x="752" y="16"/>
                  </a:lnTo>
                  <a:lnTo>
                    <a:pt x="715" y="9"/>
                  </a:lnTo>
                  <a:lnTo>
                    <a:pt x="715" y="9"/>
                  </a:lnTo>
                  <a:lnTo>
                    <a:pt x="691" y="6"/>
                  </a:lnTo>
                  <a:lnTo>
                    <a:pt x="664" y="3"/>
                  </a:lnTo>
                  <a:lnTo>
                    <a:pt x="638" y="2"/>
                  </a:lnTo>
                  <a:lnTo>
                    <a:pt x="612" y="0"/>
                  </a:lnTo>
                  <a:lnTo>
                    <a:pt x="560" y="0"/>
                  </a:lnTo>
                  <a:lnTo>
                    <a:pt x="510" y="2"/>
                  </a:lnTo>
                  <a:lnTo>
                    <a:pt x="510" y="2"/>
                  </a:lnTo>
                  <a:lnTo>
                    <a:pt x="408" y="4"/>
                  </a:lnTo>
                  <a:lnTo>
                    <a:pt x="357" y="7"/>
                  </a:lnTo>
                  <a:lnTo>
                    <a:pt x="306" y="7"/>
                  </a:lnTo>
                  <a:lnTo>
                    <a:pt x="306" y="7"/>
                  </a:lnTo>
                  <a:lnTo>
                    <a:pt x="284" y="8"/>
                  </a:lnTo>
                  <a:lnTo>
                    <a:pt x="261" y="11"/>
                  </a:lnTo>
                  <a:lnTo>
                    <a:pt x="241" y="15"/>
                  </a:lnTo>
                  <a:lnTo>
                    <a:pt x="221" y="19"/>
                  </a:lnTo>
                  <a:lnTo>
                    <a:pt x="201" y="25"/>
                  </a:lnTo>
                  <a:lnTo>
                    <a:pt x="182" y="32"/>
                  </a:lnTo>
                  <a:lnTo>
                    <a:pt x="140" y="49"/>
                  </a:lnTo>
                  <a:lnTo>
                    <a:pt x="140" y="49"/>
                  </a:lnTo>
                  <a:lnTo>
                    <a:pt x="128" y="53"/>
                  </a:lnTo>
                  <a:lnTo>
                    <a:pt x="118" y="59"/>
                  </a:lnTo>
                  <a:lnTo>
                    <a:pt x="107" y="66"/>
                  </a:lnTo>
                  <a:lnTo>
                    <a:pt x="98" y="72"/>
                  </a:lnTo>
                  <a:lnTo>
                    <a:pt x="81" y="87"/>
                  </a:lnTo>
                  <a:lnTo>
                    <a:pt x="67" y="102"/>
                  </a:lnTo>
                  <a:lnTo>
                    <a:pt x="53" y="121"/>
                  </a:lnTo>
                  <a:lnTo>
                    <a:pt x="43" y="139"/>
                  </a:lnTo>
                  <a:lnTo>
                    <a:pt x="35" y="159"/>
                  </a:lnTo>
                  <a:lnTo>
                    <a:pt x="29" y="179"/>
                  </a:lnTo>
                  <a:lnTo>
                    <a:pt x="23" y="202"/>
                  </a:lnTo>
                  <a:lnTo>
                    <a:pt x="18" y="224"/>
                  </a:lnTo>
                  <a:lnTo>
                    <a:pt x="12" y="270"/>
                  </a:lnTo>
                  <a:lnTo>
                    <a:pt x="6" y="315"/>
                  </a:lnTo>
                  <a:lnTo>
                    <a:pt x="0" y="361"/>
                  </a:lnTo>
                  <a:lnTo>
                    <a:pt x="0" y="361"/>
                  </a:lnTo>
                  <a:lnTo>
                    <a:pt x="0" y="366"/>
                  </a:lnTo>
                  <a:lnTo>
                    <a:pt x="1" y="370"/>
                  </a:lnTo>
                  <a:lnTo>
                    <a:pt x="2" y="376"/>
                  </a:lnTo>
                  <a:lnTo>
                    <a:pt x="5" y="380"/>
                  </a:lnTo>
                  <a:lnTo>
                    <a:pt x="10" y="385"/>
                  </a:lnTo>
                  <a:lnTo>
                    <a:pt x="18" y="389"/>
                  </a:lnTo>
                  <a:lnTo>
                    <a:pt x="27" y="390"/>
                  </a:lnTo>
                  <a:lnTo>
                    <a:pt x="31" y="389"/>
                  </a:lnTo>
                  <a:lnTo>
                    <a:pt x="35" y="387"/>
                  </a:lnTo>
                  <a:lnTo>
                    <a:pt x="38" y="385"/>
                  </a:lnTo>
                  <a:lnTo>
                    <a:pt x="40" y="382"/>
                  </a:lnTo>
                  <a:lnTo>
                    <a:pt x="43" y="378"/>
                  </a:lnTo>
                  <a:lnTo>
                    <a:pt x="44" y="373"/>
                  </a:lnTo>
                  <a:lnTo>
                    <a:pt x="44" y="373"/>
                  </a:lnTo>
                  <a:lnTo>
                    <a:pt x="57" y="285"/>
                  </a:lnTo>
                  <a:lnTo>
                    <a:pt x="69" y="198"/>
                  </a:lnTo>
                  <a:lnTo>
                    <a:pt x="69" y="198"/>
                  </a:lnTo>
                  <a:lnTo>
                    <a:pt x="72" y="185"/>
                  </a:lnTo>
                  <a:lnTo>
                    <a:pt x="76" y="173"/>
                  </a:lnTo>
                  <a:lnTo>
                    <a:pt x="80" y="162"/>
                  </a:lnTo>
                  <a:lnTo>
                    <a:pt x="85" y="152"/>
                  </a:lnTo>
                  <a:lnTo>
                    <a:pt x="91" y="143"/>
                  </a:lnTo>
                  <a:lnTo>
                    <a:pt x="98" y="134"/>
                  </a:lnTo>
                  <a:lnTo>
                    <a:pt x="106" y="126"/>
                  </a:lnTo>
                  <a:lnTo>
                    <a:pt x="115" y="118"/>
                  </a:lnTo>
                  <a:lnTo>
                    <a:pt x="133" y="105"/>
                  </a:lnTo>
                  <a:lnTo>
                    <a:pt x="154" y="93"/>
                  </a:lnTo>
                  <a:lnTo>
                    <a:pt x="176" y="84"/>
                  </a:lnTo>
                  <a:lnTo>
                    <a:pt x="199" y="75"/>
                  </a:lnTo>
                  <a:lnTo>
                    <a:pt x="199" y="75"/>
                  </a:lnTo>
                  <a:lnTo>
                    <a:pt x="217" y="70"/>
                  </a:lnTo>
                  <a:lnTo>
                    <a:pt x="237" y="64"/>
                  </a:lnTo>
                  <a:lnTo>
                    <a:pt x="255" y="60"/>
                  </a:lnTo>
                  <a:lnTo>
                    <a:pt x="275" y="57"/>
                  </a:lnTo>
                  <a:lnTo>
                    <a:pt x="312" y="51"/>
                  </a:lnTo>
                  <a:lnTo>
                    <a:pt x="352" y="49"/>
                  </a:lnTo>
                  <a:lnTo>
                    <a:pt x="391" y="47"/>
                  </a:lnTo>
                  <a:lnTo>
                    <a:pt x="430" y="47"/>
                  </a:lnTo>
                  <a:lnTo>
                    <a:pt x="510" y="46"/>
                  </a:lnTo>
                  <a:lnTo>
                    <a:pt x="510" y="46"/>
                  </a:lnTo>
                  <a:lnTo>
                    <a:pt x="552" y="47"/>
                  </a:lnTo>
                  <a:lnTo>
                    <a:pt x="595" y="50"/>
                  </a:lnTo>
                  <a:lnTo>
                    <a:pt x="638" y="51"/>
                  </a:lnTo>
                  <a:lnTo>
                    <a:pt x="680" y="53"/>
                  </a:lnTo>
                  <a:lnTo>
                    <a:pt x="680" y="53"/>
                  </a:lnTo>
                  <a:lnTo>
                    <a:pt x="698" y="54"/>
                  </a:lnTo>
                  <a:lnTo>
                    <a:pt x="715" y="54"/>
                  </a:lnTo>
                  <a:lnTo>
                    <a:pt x="734" y="57"/>
                  </a:lnTo>
                  <a:lnTo>
                    <a:pt x="751" y="60"/>
                  </a:lnTo>
                  <a:lnTo>
                    <a:pt x="768" y="64"/>
                  </a:lnTo>
                  <a:lnTo>
                    <a:pt x="785" y="70"/>
                  </a:lnTo>
                  <a:lnTo>
                    <a:pt x="800" y="77"/>
                  </a:lnTo>
                  <a:lnTo>
                    <a:pt x="816" y="87"/>
                  </a:lnTo>
                  <a:lnTo>
                    <a:pt x="816" y="87"/>
                  </a:lnTo>
                  <a:lnTo>
                    <a:pt x="827" y="93"/>
                  </a:lnTo>
                  <a:lnTo>
                    <a:pt x="836" y="102"/>
                  </a:lnTo>
                  <a:lnTo>
                    <a:pt x="844" y="110"/>
                  </a:lnTo>
                  <a:lnTo>
                    <a:pt x="849" y="119"/>
                  </a:lnTo>
                  <a:lnTo>
                    <a:pt x="854" y="130"/>
                  </a:lnTo>
                  <a:lnTo>
                    <a:pt x="859" y="139"/>
                  </a:lnTo>
                  <a:lnTo>
                    <a:pt x="866" y="160"/>
                  </a:lnTo>
                  <a:lnTo>
                    <a:pt x="870" y="181"/>
                  </a:lnTo>
                  <a:lnTo>
                    <a:pt x="875" y="203"/>
                  </a:lnTo>
                  <a:lnTo>
                    <a:pt x="879" y="225"/>
                  </a:lnTo>
                  <a:lnTo>
                    <a:pt x="885" y="247"/>
                  </a:lnTo>
                  <a:lnTo>
                    <a:pt x="885" y="247"/>
                  </a:lnTo>
                  <a:lnTo>
                    <a:pt x="889" y="264"/>
                  </a:lnTo>
                  <a:lnTo>
                    <a:pt x="892" y="283"/>
                  </a:lnTo>
                  <a:lnTo>
                    <a:pt x="893" y="321"/>
                  </a:lnTo>
                  <a:lnTo>
                    <a:pt x="895" y="340"/>
                  </a:lnTo>
                  <a:lnTo>
                    <a:pt x="897" y="359"/>
                  </a:lnTo>
                  <a:lnTo>
                    <a:pt x="900" y="368"/>
                  </a:lnTo>
                  <a:lnTo>
                    <a:pt x="902" y="376"/>
                  </a:lnTo>
                  <a:lnTo>
                    <a:pt x="906" y="383"/>
                  </a:lnTo>
                  <a:lnTo>
                    <a:pt x="910" y="390"/>
                  </a:lnTo>
                  <a:lnTo>
                    <a:pt x="910" y="390"/>
                  </a:lnTo>
                  <a:lnTo>
                    <a:pt x="916" y="395"/>
                  </a:lnTo>
                  <a:lnTo>
                    <a:pt x="922" y="399"/>
                  </a:lnTo>
                  <a:lnTo>
                    <a:pt x="930" y="400"/>
                  </a:lnTo>
                  <a:lnTo>
                    <a:pt x="936" y="399"/>
                  </a:lnTo>
                  <a:lnTo>
                    <a:pt x="943" y="398"/>
                  </a:lnTo>
                  <a:lnTo>
                    <a:pt x="948" y="393"/>
                  </a:lnTo>
                  <a:lnTo>
                    <a:pt x="952" y="386"/>
                  </a:lnTo>
                  <a:lnTo>
                    <a:pt x="953" y="378"/>
                  </a:lnTo>
                  <a:lnTo>
                    <a:pt x="953" y="373"/>
                  </a:lnTo>
                  <a:lnTo>
                    <a:pt x="953" y="373"/>
                  </a:lnTo>
                  <a:lnTo>
                    <a:pt x="952" y="368"/>
                  </a:lnTo>
                  <a:lnTo>
                    <a:pt x="951" y="363"/>
                  </a:lnTo>
                  <a:lnTo>
                    <a:pt x="948" y="359"/>
                  </a:lnTo>
                  <a:lnTo>
                    <a:pt x="946" y="356"/>
                  </a:lnTo>
                  <a:lnTo>
                    <a:pt x="946" y="35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11" name="Freeform 973"/>
            <p:cNvSpPr>
              <a:spLocks/>
            </p:cNvSpPr>
            <p:nvPr/>
          </p:nvSpPr>
          <p:spPr bwMode="auto">
            <a:xfrm>
              <a:off x="6516688" y="3128963"/>
              <a:ext cx="307975" cy="92075"/>
            </a:xfrm>
            <a:custGeom>
              <a:avLst/>
              <a:gdLst/>
              <a:ahLst/>
              <a:cxnLst>
                <a:cxn ang="0">
                  <a:pos x="713" y="26"/>
                </a:cxn>
                <a:cxn ang="0">
                  <a:pos x="692" y="15"/>
                </a:cxn>
                <a:cxn ang="0">
                  <a:pos x="670" y="9"/>
                </a:cxn>
                <a:cxn ang="0">
                  <a:pos x="622" y="4"/>
                </a:cxn>
                <a:cxn ang="0">
                  <a:pos x="573" y="4"/>
                </a:cxn>
                <a:cxn ang="0">
                  <a:pos x="424" y="4"/>
                </a:cxn>
                <a:cxn ang="0">
                  <a:pos x="384" y="4"/>
                </a:cxn>
                <a:cxn ang="0">
                  <a:pos x="258" y="0"/>
                </a:cxn>
                <a:cxn ang="0">
                  <a:pos x="174" y="4"/>
                </a:cxn>
                <a:cxn ang="0">
                  <a:pos x="113" y="12"/>
                </a:cxn>
                <a:cxn ang="0">
                  <a:pos x="93" y="16"/>
                </a:cxn>
                <a:cxn ang="0">
                  <a:pos x="67" y="26"/>
                </a:cxn>
                <a:cxn ang="0">
                  <a:pos x="47" y="45"/>
                </a:cxn>
                <a:cxn ang="0">
                  <a:pos x="32" y="67"/>
                </a:cxn>
                <a:cxn ang="0">
                  <a:pos x="20" y="93"/>
                </a:cxn>
                <a:cxn ang="0">
                  <a:pos x="12" y="122"/>
                </a:cxn>
                <a:cxn ang="0">
                  <a:pos x="3" y="178"/>
                </a:cxn>
                <a:cxn ang="0">
                  <a:pos x="0" y="204"/>
                </a:cxn>
                <a:cxn ang="0">
                  <a:pos x="0" y="213"/>
                </a:cxn>
                <a:cxn ang="0">
                  <a:pos x="6" y="221"/>
                </a:cxn>
                <a:cxn ang="0">
                  <a:pos x="12" y="225"/>
                </a:cxn>
                <a:cxn ang="0">
                  <a:pos x="29" y="225"/>
                </a:cxn>
                <a:cxn ang="0">
                  <a:pos x="40" y="217"/>
                </a:cxn>
                <a:cxn ang="0">
                  <a:pos x="45" y="209"/>
                </a:cxn>
                <a:cxn ang="0">
                  <a:pos x="45" y="204"/>
                </a:cxn>
                <a:cxn ang="0">
                  <a:pos x="54" y="156"/>
                </a:cxn>
                <a:cxn ang="0">
                  <a:pos x="67" y="107"/>
                </a:cxn>
                <a:cxn ang="0">
                  <a:pos x="71" y="98"/>
                </a:cxn>
                <a:cxn ang="0">
                  <a:pos x="79" y="83"/>
                </a:cxn>
                <a:cxn ang="0">
                  <a:pos x="91" y="72"/>
                </a:cxn>
                <a:cxn ang="0">
                  <a:pos x="109" y="60"/>
                </a:cxn>
                <a:cxn ang="0">
                  <a:pos x="139" y="54"/>
                </a:cxn>
                <a:cxn ang="0">
                  <a:pos x="173" y="51"/>
                </a:cxn>
                <a:cxn ang="0">
                  <a:pos x="231" y="49"/>
                </a:cxn>
                <a:cxn ang="0">
                  <a:pos x="403" y="50"/>
                </a:cxn>
                <a:cxn ang="0">
                  <a:pos x="520" y="50"/>
                </a:cxn>
                <a:cxn ang="0">
                  <a:pos x="636" y="51"/>
                </a:cxn>
                <a:cxn ang="0">
                  <a:pos x="651" y="53"/>
                </a:cxn>
                <a:cxn ang="0">
                  <a:pos x="677" y="60"/>
                </a:cxn>
                <a:cxn ang="0">
                  <a:pos x="695" y="75"/>
                </a:cxn>
                <a:cxn ang="0">
                  <a:pos x="709" y="94"/>
                </a:cxn>
                <a:cxn ang="0">
                  <a:pos x="720" y="118"/>
                </a:cxn>
                <a:cxn ang="0">
                  <a:pos x="728" y="157"/>
                </a:cxn>
                <a:cxn ang="0">
                  <a:pos x="730" y="209"/>
                </a:cxn>
                <a:cxn ang="0">
                  <a:pos x="732" y="215"/>
                </a:cxn>
                <a:cxn ang="0">
                  <a:pos x="734" y="224"/>
                </a:cxn>
                <a:cxn ang="0">
                  <a:pos x="741" y="229"/>
                </a:cxn>
                <a:cxn ang="0">
                  <a:pos x="754" y="232"/>
                </a:cxn>
                <a:cxn ang="0">
                  <a:pos x="766" y="229"/>
                </a:cxn>
                <a:cxn ang="0">
                  <a:pos x="772" y="224"/>
                </a:cxn>
                <a:cxn ang="0">
                  <a:pos x="776" y="215"/>
                </a:cxn>
                <a:cxn ang="0">
                  <a:pos x="776" y="209"/>
                </a:cxn>
                <a:cxn ang="0">
                  <a:pos x="773" y="160"/>
                </a:cxn>
                <a:cxn ang="0">
                  <a:pos x="766" y="109"/>
                </a:cxn>
                <a:cxn ang="0">
                  <a:pos x="758" y="85"/>
                </a:cxn>
                <a:cxn ang="0">
                  <a:pos x="746" y="63"/>
                </a:cxn>
                <a:cxn ang="0">
                  <a:pos x="732" y="43"/>
                </a:cxn>
                <a:cxn ang="0">
                  <a:pos x="713" y="26"/>
                </a:cxn>
              </a:cxnLst>
              <a:rect l="0" t="0" r="r" b="b"/>
              <a:pathLst>
                <a:path w="776" h="232">
                  <a:moveTo>
                    <a:pt x="713" y="26"/>
                  </a:moveTo>
                  <a:lnTo>
                    <a:pt x="713" y="26"/>
                  </a:lnTo>
                  <a:lnTo>
                    <a:pt x="704" y="20"/>
                  </a:lnTo>
                  <a:lnTo>
                    <a:pt x="692" y="15"/>
                  </a:lnTo>
                  <a:lnTo>
                    <a:pt x="682" y="12"/>
                  </a:lnTo>
                  <a:lnTo>
                    <a:pt x="670" y="9"/>
                  </a:lnTo>
                  <a:lnTo>
                    <a:pt x="645" y="5"/>
                  </a:lnTo>
                  <a:lnTo>
                    <a:pt x="622" y="4"/>
                  </a:lnTo>
                  <a:lnTo>
                    <a:pt x="622" y="4"/>
                  </a:lnTo>
                  <a:lnTo>
                    <a:pt x="573" y="4"/>
                  </a:lnTo>
                  <a:lnTo>
                    <a:pt x="524" y="4"/>
                  </a:lnTo>
                  <a:lnTo>
                    <a:pt x="424" y="4"/>
                  </a:lnTo>
                  <a:lnTo>
                    <a:pt x="424" y="4"/>
                  </a:lnTo>
                  <a:lnTo>
                    <a:pt x="384" y="4"/>
                  </a:lnTo>
                  <a:lnTo>
                    <a:pt x="342" y="3"/>
                  </a:lnTo>
                  <a:lnTo>
                    <a:pt x="258" y="0"/>
                  </a:lnTo>
                  <a:lnTo>
                    <a:pt x="216" y="2"/>
                  </a:lnTo>
                  <a:lnTo>
                    <a:pt x="174" y="4"/>
                  </a:lnTo>
                  <a:lnTo>
                    <a:pt x="133" y="8"/>
                  </a:lnTo>
                  <a:lnTo>
                    <a:pt x="113" y="12"/>
                  </a:lnTo>
                  <a:lnTo>
                    <a:pt x="93" y="16"/>
                  </a:lnTo>
                  <a:lnTo>
                    <a:pt x="93" y="16"/>
                  </a:lnTo>
                  <a:lnTo>
                    <a:pt x="79" y="21"/>
                  </a:lnTo>
                  <a:lnTo>
                    <a:pt x="67" y="26"/>
                  </a:lnTo>
                  <a:lnTo>
                    <a:pt x="57" y="34"/>
                  </a:lnTo>
                  <a:lnTo>
                    <a:pt x="47" y="45"/>
                  </a:lnTo>
                  <a:lnTo>
                    <a:pt x="40" y="55"/>
                  </a:lnTo>
                  <a:lnTo>
                    <a:pt x="32" y="67"/>
                  </a:lnTo>
                  <a:lnTo>
                    <a:pt x="25" y="80"/>
                  </a:lnTo>
                  <a:lnTo>
                    <a:pt x="20" y="93"/>
                  </a:lnTo>
                  <a:lnTo>
                    <a:pt x="16" y="107"/>
                  </a:lnTo>
                  <a:lnTo>
                    <a:pt x="12" y="122"/>
                  </a:lnTo>
                  <a:lnTo>
                    <a:pt x="7" y="151"/>
                  </a:lnTo>
                  <a:lnTo>
                    <a:pt x="3" y="178"/>
                  </a:lnTo>
                  <a:lnTo>
                    <a:pt x="0" y="204"/>
                  </a:lnTo>
                  <a:lnTo>
                    <a:pt x="0" y="204"/>
                  </a:lnTo>
                  <a:lnTo>
                    <a:pt x="0" y="209"/>
                  </a:lnTo>
                  <a:lnTo>
                    <a:pt x="0" y="213"/>
                  </a:lnTo>
                  <a:lnTo>
                    <a:pt x="3" y="217"/>
                  </a:lnTo>
                  <a:lnTo>
                    <a:pt x="6" y="221"/>
                  </a:lnTo>
                  <a:lnTo>
                    <a:pt x="8" y="223"/>
                  </a:lnTo>
                  <a:lnTo>
                    <a:pt x="12" y="225"/>
                  </a:lnTo>
                  <a:lnTo>
                    <a:pt x="20" y="226"/>
                  </a:lnTo>
                  <a:lnTo>
                    <a:pt x="29" y="225"/>
                  </a:lnTo>
                  <a:lnTo>
                    <a:pt x="37" y="221"/>
                  </a:lnTo>
                  <a:lnTo>
                    <a:pt x="40" y="217"/>
                  </a:lnTo>
                  <a:lnTo>
                    <a:pt x="42" y="213"/>
                  </a:lnTo>
                  <a:lnTo>
                    <a:pt x="45" y="209"/>
                  </a:lnTo>
                  <a:lnTo>
                    <a:pt x="45" y="204"/>
                  </a:lnTo>
                  <a:lnTo>
                    <a:pt x="45" y="204"/>
                  </a:lnTo>
                  <a:lnTo>
                    <a:pt x="49" y="181"/>
                  </a:lnTo>
                  <a:lnTo>
                    <a:pt x="54" y="156"/>
                  </a:lnTo>
                  <a:lnTo>
                    <a:pt x="61" y="131"/>
                  </a:lnTo>
                  <a:lnTo>
                    <a:pt x="67" y="107"/>
                  </a:lnTo>
                  <a:lnTo>
                    <a:pt x="67" y="107"/>
                  </a:lnTo>
                  <a:lnTo>
                    <a:pt x="71" y="98"/>
                  </a:lnTo>
                  <a:lnTo>
                    <a:pt x="75" y="90"/>
                  </a:lnTo>
                  <a:lnTo>
                    <a:pt x="79" y="83"/>
                  </a:lnTo>
                  <a:lnTo>
                    <a:pt x="84" y="77"/>
                  </a:lnTo>
                  <a:lnTo>
                    <a:pt x="91" y="72"/>
                  </a:lnTo>
                  <a:lnTo>
                    <a:pt x="96" y="67"/>
                  </a:lnTo>
                  <a:lnTo>
                    <a:pt x="109" y="60"/>
                  </a:lnTo>
                  <a:lnTo>
                    <a:pt x="123" y="56"/>
                  </a:lnTo>
                  <a:lnTo>
                    <a:pt x="139" y="54"/>
                  </a:lnTo>
                  <a:lnTo>
                    <a:pt x="156" y="51"/>
                  </a:lnTo>
                  <a:lnTo>
                    <a:pt x="173" y="51"/>
                  </a:lnTo>
                  <a:lnTo>
                    <a:pt x="173" y="51"/>
                  </a:lnTo>
                  <a:lnTo>
                    <a:pt x="231" y="49"/>
                  </a:lnTo>
                  <a:lnTo>
                    <a:pt x="288" y="49"/>
                  </a:lnTo>
                  <a:lnTo>
                    <a:pt x="403" y="50"/>
                  </a:lnTo>
                  <a:lnTo>
                    <a:pt x="403" y="50"/>
                  </a:lnTo>
                  <a:lnTo>
                    <a:pt x="520" y="50"/>
                  </a:lnTo>
                  <a:lnTo>
                    <a:pt x="577" y="50"/>
                  </a:lnTo>
                  <a:lnTo>
                    <a:pt x="636" y="51"/>
                  </a:lnTo>
                  <a:lnTo>
                    <a:pt x="636" y="51"/>
                  </a:lnTo>
                  <a:lnTo>
                    <a:pt x="651" y="53"/>
                  </a:lnTo>
                  <a:lnTo>
                    <a:pt x="665" y="55"/>
                  </a:lnTo>
                  <a:lnTo>
                    <a:pt x="677" y="60"/>
                  </a:lnTo>
                  <a:lnTo>
                    <a:pt x="686" y="67"/>
                  </a:lnTo>
                  <a:lnTo>
                    <a:pt x="695" y="75"/>
                  </a:lnTo>
                  <a:lnTo>
                    <a:pt x="703" y="84"/>
                  </a:lnTo>
                  <a:lnTo>
                    <a:pt x="709" y="94"/>
                  </a:lnTo>
                  <a:lnTo>
                    <a:pt x="715" y="106"/>
                  </a:lnTo>
                  <a:lnTo>
                    <a:pt x="720" y="118"/>
                  </a:lnTo>
                  <a:lnTo>
                    <a:pt x="722" y="130"/>
                  </a:lnTo>
                  <a:lnTo>
                    <a:pt x="728" y="157"/>
                  </a:lnTo>
                  <a:lnTo>
                    <a:pt x="730" y="183"/>
                  </a:lnTo>
                  <a:lnTo>
                    <a:pt x="730" y="209"/>
                  </a:lnTo>
                  <a:lnTo>
                    <a:pt x="730" y="209"/>
                  </a:lnTo>
                  <a:lnTo>
                    <a:pt x="732" y="215"/>
                  </a:lnTo>
                  <a:lnTo>
                    <a:pt x="733" y="220"/>
                  </a:lnTo>
                  <a:lnTo>
                    <a:pt x="734" y="224"/>
                  </a:lnTo>
                  <a:lnTo>
                    <a:pt x="738" y="226"/>
                  </a:lnTo>
                  <a:lnTo>
                    <a:pt x="741" y="229"/>
                  </a:lnTo>
                  <a:lnTo>
                    <a:pt x="745" y="230"/>
                  </a:lnTo>
                  <a:lnTo>
                    <a:pt x="754" y="232"/>
                  </a:lnTo>
                  <a:lnTo>
                    <a:pt x="762" y="230"/>
                  </a:lnTo>
                  <a:lnTo>
                    <a:pt x="766" y="229"/>
                  </a:lnTo>
                  <a:lnTo>
                    <a:pt x="770" y="226"/>
                  </a:lnTo>
                  <a:lnTo>
                    <a:pt x="772" y="224"/>
                  </a:lnTo>
                  <a:lnTo>
                    <a:pt x="775" y="220"/>
                  </a:lnTo>
                  <a:lnTo>
                    <a:pt x="776" y="215"/>
                  </a:lnTo>
                  <a:lnTo>
                    <a:pt x="776" y="209"/>
                  </a:lnTo>
                  <a:lnTo>
                    <a:pt x="776" y="209"/>
                  </a:lnTo>
                  <a:lnTo>
                    <a:pt x="776" y="185"/>
                  </a:lnTo>
                  <a:lnTo>
                    <a:pt x="773" y="160"/>
                  </a:lnTo>
                  <a:lnTo>
                    <a:pt x="771" y="134"/>
                  </a:lnTo>
                  <a:lnTo>
                    <a:pt x="766" y="109"/>
                  </a:lnTo>
                  <a:lnTo>
                    <a:pt x="762" y="97"/>
                  </a:lnTo>
                  <a:lnTo>
                    <a:pt x="758" y="85"/>
                  </a:lnTo>
                  <a:lnTo>
                    <a:pt x="753" y="73"/>
                  </a:lnTo>
                  <a:lnTo>
                    <a:pt x="746" y="63"/>
                  </a:lnTo>
                  <a:lnTo>
                    <a:pt x="739" y="53"/>
                  </a:lnTo>
                  <a:lnTo>
                    <a:pt x="732" y="43"/>
                  </a:lnTo>
                  <a:lnTo>
                    <a:pt x="724" y="34"/>
                  </a:lnTo>
                  <a:lnTo>
                    <a:pt x="713" y="26"/>
                  </a:lnTo>
                  <a:lnTo>
                    <a:pt x="713" y="2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grpSp>
      <p:sp>
        <p:nvSpPr>
          <p:cNvPr id="3" name="投影片編號版面配置區 2">
            <a:extLst>
              <a:ext uri="{FF2B5EF4-FFF2-40B4-BE49-F238E27FC236}">
                <a16:creationId xmlns:a16="http://schemas.microsoft.com/office/drawing/2014/main" id="{DAF7DA42-3883-42F4-B391-9B5075E52756}"/>
              </a:ext>
            </a:extLst>
          </p:cNvPr>
          <p:cNvSpPr>
            <a:spLocks noGrp="1"/>
          </p:cNvSpPr>
          <p:nvPr>
            <p:ph type="sldNum" sz="quarter" idx="12"/>
          </p:nvPr>
        </p:nvSpPr>
        <p:spPr/>
        <p:txBody>
          <a:bodyPr/>
          <a:lstStyle/>
          <a:p>
            <a:fld id="{1DAB6F98-49F9-4E5E-8F54-63E0E7C4DDFC}" type="slidenum">
              <a:rPr lang="zh-CN" altLang="en-US" smtClean="0">
                <a:solidFill>
                  <a:schemeClr val="tx1"/>
                </a:solidFill>
                <a:latin typeface="Times New Roman" panose="02020603050405020304" pitchFamily="18" charset="0"/>
                <a:cs typeface="Times New Roman" panose="02020603050405020304" pitchFamily="18" charset="0"/>
              </a:rPr>
              <a:t>12</a:t>
            </a:fld>
            <a:endParaRPr lang="zh-CN"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9775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80">
                                          <p:stCondLst>
                                            <p:cond delay="0"/>
                                          </p:stCondLst>
                                        </p:cTn>
                                        <p:tgtEl>
                                          <p:spTgt spid="44"/>
                                        </p:tgtEl>
                                      </p:cBhvr>
                                    </p:animEffect>
                                    <p:anim calcmode="lin" valueType="num">
                                      <p:cBhvr>
                                        <p:cTn id="8"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3" dur="26">
                                          <p:stCondLst>
                                            <p:cond delay="650"/>
                                          </p:stCondLst>
                                        </p:cTn>
                                        <p:tgtEl>
                                          <p:spTgt spid="44"/>
                                        </p:tgtEl>
                                      </p:cBhvr>
                                      <p:to x="100000" y="60000"/>
                                    </p:animScale>
                                    <p:animScale>
                                      <p:cBhvr>
                                        <p:cTn id="14" dur="166" decel="50000">
                                          <p:stCondLst>
                                            <p:cond delay="676"/>
                                          </p:stCondLst>
                                        </p:cTn>
                                        <p:tgtEl>
                                          <p:spTgt spid="44"/>
                                        </p:tgtEl>
                                      </p:cBhvr>
                                      <p:to x="100000" y="100000"/>
                                    </p:animScale>
                                    <p:animScale>
                                      <p:cBhvr>
                                        <p:cTn id="15" dur="26">
                                          <p:stCondLst>
                                            <p:cond delay="1312"/>
                                          </p:stCondLst>
                                        </p:cTn>
                                        <p:tgtEl>
                                          <p:spTgt spid="44"/>
                                        </p:tgtEl>
                                      </p:cBhvr>
                                      <p:to x="100000" y="80000"/>
                                    </p:animScale>
                                    <p:animScale>
                                      <p:cBhvr>
                                        <p:cTn id="16" dur="166" decel="50000">
                                          <p:stCondLst>
                                            <p:cond delay="1338"/>
                                          </p:stCondLst>
                                        </p:cTn>
                                        <p:tgtEl>
                                          <p:spTgt spid="44"/>
                                        </p:tgtEl>
                                      </p:cBhvr>
                                      <p:to x="100000" y="100000"/>
                                    </p:animScale>
                                    <p:animScale>
                                      <p:cBhvr>
                                        <p:cTn id="17" dur="26">
                                          <p:stCondLst>
                                            <p:cond delay="1642"/>
                                          </p:stCondLst>
                                        </p:cTn>
                                        <p:tgtEl>
                                          <p:spTgt spid="44"/>
                                        </p:tgtEl>
                                      </p:cBhvr>
                                      <p:to x="100000" y="90000"/>
                                    </p:animScale>
                                    <p:animScale>
                                      <p:cBhvr>
                                        <p:cTn id="18" dur="166" decel="50000">
                                          <p:stCondLst>
                                            <p:cond delay="1668"/>
                                          </p:stCondLst>
                                        </p:cTn>
                                        <p:tgtEl>
                                          <p:spTgt spid="44"/>
                                        </p:tgtEl>
                                      </p:cBhvr>
                                      <p:to x="100000" y="100000"/>
                                    </p:animScale>
                                    <p:animScale>
                                      <p:cBhvr>
                                        <p:cTn id="19" dur="26">
                                          <p:stCondLst>
                                            <p:cond delay="1808"/>
                                          </p:stCondLst>
                                        </p:cTn>
                                        <p:tgtEl>
                                          <p:spTgt spid="44"/>
                                        </p:tgtEl>
                                      </p:cBhvr>
                                      <p:to x="100000" y="95000"/>
                                    </p:animScale>
                                    <p:animScale>
                                      <p:cBhvr>
                                        <p:cTn id="20" dur="166" decel="50000">
                                          <p:stCondLst>
                                            <p:cond delay="1834"/>
                                          </p:stCondLst>
                                        </p:cTn>
                                        <p:tgtEl>
                                          <p:spTgt spid="44"/>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down)">
                                      <p:cBhvr>
                                        <p:cTn id="24" dur="580">
                                          <p:stCondLst>
                                            <p:cond delay="0"/>
                                          </p:stCondLst>
                                        </p:cTn>
                                        <p:tgtEl>
                                          <p:spTgt spid="33"/>
                                        </p:tgtEl>
                                      </p:cBhvr>
                                    </p:animEffect>
                                    <p:anim calcmode="lin" valueType="num">
                                      <p:cBhvr>
                                        <p:cTn id="25"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30" dur="26">
                                          <p:stCondLst>
                                            <p:cond delay="650"/>
                                          </p:stCondLst>
                                        </p:cTn>
                                        <p:tgtEl>
                                          <p:spTgt spid="33"/>
                                        </p:tgtEl>
                                      </p:cBhvr>
                                      <p:to x="100000" y="60000"/>
                                    </p:animScale>
                                    <p:animScale>
                                      <p:cBhvr>
                                        <p:cTn id="31" dur="166" decel="50000">
                                          <p:stCondLst>
                                            <p:cond delay="676"/>
                                          </p:stCondLst>
                                        </p:cTn>
                                        <p:tgtEl>
                                          <p:spTgt spid="33"/>
                                        </p:tgtEl>
                                      </p:cBhvr>
                                      <p:to x="100000" y="100000"/>
                                    </p:animScale>
                                    <p:animScale>
                                      <p:cBhvr>
                                        <p:cTn id="32" dur="26">
                                          <p:stCondLst>
                                            <p:cond delay="1312"/>
                                          </p:stCondLst>
                                        </p:cTn>
                                        <p:tgtEl>
                                          <p:spTgt spid="33"/>
                                        </p:tgtEl>
                                      </p:cBhvr>
                                      <p:to x="100000" y="80000"/>
                                    </p:animScale>
                                    <p:animScale>
                                      <p:cBhvr>
                                        <p:cTn id="33" dur="166" decel="50000">
                                          <p:stCondLst>
                                            <p:cond delay="1338"/>
                                          </p:stCondLst>
                                        </p:cTn>
                                        <p:tgtEl>
                                          <p:spTgt spid="33"/>
                                        </p:tgtEl>
                                      </p:cBhvr>
                                      <p:to x="100000" y="100000"/>
                                    </p:animScale>
                                    <p:animScale>
                                      <p:cBhvr>
                                        <p:cTn id="34" dur="26">
                                          <p:stCondLst>
                                            <p:cond delay="1642"/>
                                          </p:stCondLst>
                                        </p:cTn>
                                        <p:tgtEl>
                                          <p:spTgt spid="33"/>
                                        </p:tgtEl>
                                      </p:cBhvr>
                                      <p:to x="100000" y="90000"/>
                                    </p:animScale>
                                    <p:animScale>
                                      <p:cBhvr>
                                        <p:cTn id="35" dur="166" decel="50000">
                                          <p:stCondLst>
                                            <p:cond delay="1668"/>
                                          </p:stCondLst>
                                        </p:cTn>
                                        <p:tgtEl>
                                          <p:spTgt spid="33"/>
                                        </p:tgtEl>
                                      </p:cBhvr>
                                      <p:to x="100000" y="100000"/>
                                    </p:animScale>
                                    <p:animScale>
                                      <p:cBhvr>
                                        <p:cTn id="36" dur="26">
                                          <p:stCondLst>
                                            <p:cond delay="1808"/>
                                          </p:stCondLst>
                                        </p:cTn>
                                        <p:tgtEl>
                                          <p:spTgt spid="33"/>
                                        </p:tgtEl>
                                      </p:cBhvr>
                                      <p:to x="100000" y="95000"/>
                                    </p:animScale>
                                    <p:animScale>
                                      <p:cBhvr>
                                        <p:cTn id="37" dur="166" decel="50000">
                                          <p:stCondLst>
                                            <p:cond delay="1834"/>
                                          </p:stCondLst>
                                        </p:cTn>
                                        <p:tgtEl>
                                          <p:spTgt spid="33"/>
                                        </p:tgtEl>
                                      </p:cBhvr>
                                      <p:to x="100000" y="100000"/>
                                    </p:animScale>
                                  </p:childTnLst>
                                </p:cTn>
                              </p:par>
                            </p:childTnLst>
                          </p:cTn>
                        </p:par>
                        <p:par>
                          <p:cTn id="38" fill="hold">
                            <p:stCondLst>
                              <p:cond delay="4000"/>
                            </p:stCondLst>
                            <p:childTnLst>
                              <p:par>
                                <p:cTn id="39" presetID="21" presetClass="entr" presetSubtype="1"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heel(1)">
                                      <p:cBhvr>
                                        <p:cTn id="4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062" y="0"/>
            <a:ext cx="481546" cy="1180790"/>
          </a:xfrm>
          <a:prstGeom prst="rect">
            <a:avLst/>
          </a:prstGeom>
        </p:spPr>
      </p:pic>
      <p:pic>
        <p:nvPicPr>
          <p:cNvPr id="34" name="图片 33"/>
          <p:cNvPicPr>
            <a:picLocks noChangeAspect="1"/>
          </p:cNvPicPr>
          <p:nvPr/>
        </p:nvPicPr>
        <p:blipFill rotWithShape="1">
          <a:blip r:embed="rId4" cstate="print">
            <a:extLst>
              <a:ext uri="{28A0092B-C50C-407E-A947-70E740481C1C}">
                <a14:useLocalDpi xmlns:a14="http://schemas.microsoft.com/office/drawing/2010/main" val="0"/>
              </a:ext>
            </a:extLst>
          </a:blip>
          <a:srcRect t="22127"/>
          <a:stretch/>
        </p:blipFill>
        <p:spPr>
          <a:xfrm>
            <a:off x="11518245" y="0"/>
            <a:ext cx="466576" cy="1051967"/>
          </a:xfrm>
          <a:prstGeom prst="rect">
            <a:avLst/>
          </a:prstGeom>
        </p:spPr>
      </p:pic>
      <p:pic>
        <p:nvPicPr>
          <p:cNvPr id="36" name="图片 35"/>
          <p:cNvPicPr>
            <a:picLocks noChangeAspect="1"/>
          </p:cNvPicPr>
          <p:nvPr/>
        </p:nvPicPr>
        <p:blipFill rotWithShape="1">
          <a:blip r:embed="rId5" cstate="print">
            <a:extLst>
              <a:ext uri="{28A0092B-C50C-407E-A947-70E740481C1C}">
                <a14:useLocalDpi xmlns:a14="http://schemas.microsoft.com/office/drawing/2010/main" val="0"/>
              </a:ext>
            </a:extLst>
          </a:blip>
          <a:srcRect t="19792" r="5769"/>
          <a:stretch/>
        </p:blipFill>
        <p:spPr>
          <a:xfrm>
            <a:off x="4949322" y="-134877"/>
            <a:ext cx="311015" cy="786061"/>
          </a:xfrm>
          <a:prstGeom prst="rect">
            <a:avLst/>
          </a:prstGeom>
        </p:spPr>
      </p:pic>
      <p:pic>
        <p:nvPicPr>
          <p:cNvPr id="37" name="图片 36"/>
          <p:cNvPicPr>
            <a:picLocks noChangeAspect="1"/>
          </p:cNvPicPr>
          <p:nvPr/>
        </p:nvPicPr>
        <p:blipFill rotWithShape="1">
          <a:blip r:embed="rId6" cstate="print">
            <a:extLst>
              <a:ext uri="{28A0092B-C50C-407E-A947-70E740481C1C}">
                <a14:useLocalDpi xmlns:a14="http://schemas.microsoft.com/office/drawing/2010/main" val="0"/>
              </a:ext>
            </a:extLst>
          </a:blip>
          <a:srcRect t="26388" r="-980"/>
          <a:stretch/>
        </p:blipFill>
        <p:spPr>
          <a:xfrm>
            <a:off x="9136284" y="-111766"/>
            <a:ext cx="304644" cy="721407"/>
          </a:xfrm>
          <a:prstGeom prst="rect">
            <a:avLst/>
          </a:prstGeom>
        </p:spPr>
      </p:pic>
      <p:pic>
        <p:nvPicPr>
          <p:cNvPr id="74" name="图片 29">
            <a:extLst>
              <a:ext uri="{FF2B5EF4-FFF2-40B4-BE49-F238E27FC236}">
                <a16:creationId xmlns:a16="http://schemas.microsoft.com/office/drawing/2014/main" id="{DFEEBA04-A307-4E3B-B34A-8E47383B13E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58632" y="211584"/>
            <a:ext cx="533723" cy="209142"/>
          </a:xfrm>
          <a:prstGeom prst="rect">
            <a:avLst/>
          </a:prstGeom>
        </p:spPr>
      </p:pic>
      <p:pic>
        <p:nvPicPr>
          <p:cNvPr id="75" name="图片 30">
            <a:extLst>
              <a:ext uri="{FF2B5EF4-FFF2-40B4-BE49-F238E27FC236}">
                <a16:creationId xmlns:a16="http://schemas.microsoft.com/office/drawing/2014/main" id="{C7B237C7-7DA4-48B6-BD56-20F2CB7EE0F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46931" y="80588"/>
            <a:ext cx="408674" cy="160141"/>
          </a:xfrm>
          <a:prstGeom prst="rect">
            <a:avLst/>
          </a:prstGeom>
        </p:spPr>
      </p:pic>
      <p:pic>
        <p:nvPicPr>
          <p:cNvPr id="76" name="图片 31">
            <a:extLst>
              <a:ext uri="{FF2B5EF4-FFF2-40B4-BE49-F238E27FC236}">
                <a16:creationId xmlns:a16="http://schemas.microsoft.com/office/drawing/2014/main" id="{4E5C1781-40FD-43A8-9E9A-ACCF9D4D93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062" y="0"/>
            <a:ext cx="481546" cy="1180790"/>
          </a:xfrm>
          <a:prstGeom prst="rect">
            <a:avLst/>
          </a:prstGeom>
        </p:spPr>
      </p:pic>
      <p:pic>
        <p:nvPicPr>
          <p:cNvPr id="77" name="图片 33">
            <a:extLst>
              <a:ext uri="{FF2B5EF4-FFF2-40B4-BE49-F238E27FC236}">
                <a16:creationId xmlns:a16="http://schemas.microsoft.com/office/drawing/2014/main" id="{E33632AC-1A1B-4595-B235-D5E6EA874A3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127"/>
          <a:stretch/>
        </p:blipFill>
        <p:spPr>
          <a:xfrm>
            <a:off x="11518245" y="0"/>
            <a:ext cx="466576" cy="1051967"/>
          </a:xfrm>
          <a:prstGeom prst="rect">
            <a:avLst/>
          </a:prstGeom>
        </p:spPr>
      </p:pic>
      <p:pic>
        <p:nvPicPr>
          <p:cNvPr id="112" name="图片 34">
            <a:extLst>
              <a:ext uri="{FF2B5EF4-FFF2-40B4-BE49-F238E27FC236}">
                <a16:creationId xmlns:a16="http://schemas.microsoft.com/office/drawing/2014/main" id="{30787253-FDE6-45B0-A624-23181BAEA0A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80144" y="110511"/>
            <a:ext cx="503166" cy="197168"/>
          </a:xfrm>
          <a:prstGeom prst="rect">
            <a:avLst/>
          </a:prstGeom>
        </p:spPr>
      </p:pic>
      <p:pic>
        <p:nvPicPr>
          <p:cNvPr id="113" name="图片 37">
            <a:extLst>
              <a:ext uri="{FF2B5EF4-FFF2-40B4-BE49-F238E27FC236}">
                <a16:creationId xmlns:a16="http://schemas.microsoft.com/office/drawing/2014/main" id="{01700FA8-DF51-4CBC-B75A-3233FD4BCA5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11835" y="305439"/>
            <a:ext cx="588417" cy="230574"/>
          </a:xfrm>
          <a:prstGeom prst="rect">
            <a:avLst/>
          </a:prstGeom>
        </p:spPr>
      </p:pic>
      <p:pic>
        <p:nvPicPr>
          <p:cNvPr id="114" name="图片 38">
            <a:extLst>
              <a:ext uri="{FF2B5EF4-FFF2-40B4-BE49-F238E27FC236}">
                <a16:creationId xmlns:a16="http://schemas.microsoft.com/office/drawing/2014/main" id="{8B4404DB-A2CD-456E-8A0F-BA54F0AB2C3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6225" y="178791"/>
            <a:ext cx="798646" cy="797894"/>
          </a:xfrm>
          <a:prstGeom prst="rect">
            <a:avLst/>
          </a:prstGeom>
        </p:spPr>
      </p:pic>
      <p:pic>
        <p:nvPicPr>
          <p:cNvPr id="115" name="图片 39">
            <a:extLst>
              <a:ext uri="{FF2B5EF4-FFF2-40B4-BE49-F238E27FC236}">
                <a16:creationId xmlns:a16="http://schemas.microsoft.com/office/drawing/2014/main" id="{E4028B8F-4CBC-4D02-8A12-0F4D7CC2AA6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6225" y="5887165"/>
            <a:ext cx="798646" cy="797894"/>
          </a:xfrm>
          <a:prstGeom prst="rect">
            <a:avLst/>
          </a:prstGeom>
        </p:spPr>
      </p:pic>
      <p:pic>
        <p:nvPicPr>
          <p:cNvPr id="116" name="图片 40">
            <a:extLst>
              <a:ext uri="{FF2B5EF4-FFF2-40B4-BE49-F238E27FC236}">
                <a16:creationId xmlns:a16="http://schemas.microsoft.com/office/drawing/2014/main" id="{CC6352E8-D8F4-4D6F-A478-63E551A254D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47368" y="178791"/>
            <a:ext cx="798646" cy="797894"/>
          </a:xfrm>
          <a:prstGeom prst="rect">
            <a:avLst/>
          </a:prstGeom>
        </p:spPr>
      </p:pic>
      <p:pic>
        <p:nvPicPr>
          <p:cNvPr id="117" name="图片 41">
            <a:extLst>
              <a:ext uri="{FF2B5EF4-FFF2-40B4-BE49-F238E27FC236}">
                <a16:creationId xmlns:a16="http://schemas.microsoft.com/office/drawing/2014/main" id="{EB66C71F-337F-4DA1-9CC1-EB3E9B907AF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47368" y="5887165"/>
            <a:ext cx="798646" cy="797894"/>
          </a:xfrm>
          <a:prstGeom prst="rect">
            <a:avLst/>
          </a:prstGeom>
        </p:spPr>
      </p:pic>
      <p:sp>
        <p:nvSpPr>
          <p:cNvPr id="118" name="Freeform 30">
            <a:extLst>
              <a:ext uri="{FF2B5EF4-FFF2-40B4-BE49-F238E27FC236}">
                <a16:creationId xmlns:a16="http://schemas.microsoft.com/office/drawing/2014/main" id="{7F2C548F-8294-4282-9A70-D692D210C406}"/>
              </a:ext>
            </a:extLst>
          </p:cNvPr>
          <p:cNvSpPr>
            <a:spLocks noEditPoints="1"/>
          </p:cNvSpPr>
          <p:nvPr/>
        </p:nvSpPr>
        <p:spPr bwMode="auto">
          <a:xfrm>
            <a:off x="3683950" y="1274276"/>
            <a:ext cx="535557" cy="59102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FFC000"/>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19" name="文字方塊 118">
            <a:extLst>
              <a:ext uri="{FF2B5EF4-FFF2-40B4-BE49-F238E27FC236}">
                <a16:creationId xmlns:a16="http://schemas.microsoft.com/office/drawing/2014/main" id="{2B030729-5F1F-472E-AE8D-1FE9569F0C0D}"/>
              </a:ext>
            </a:extLst>
          </p:cNvPr>
          <p:cNvSpPr txBox="1"/>
          <p:nvPr/>
        </p:nvSpPr>
        <p:spPr>
          <a:xfrm>
            <a:off x="3751241" y="2844509"/>
            <a:ext cx="6230959" cy="2243371"/>
          </a:xfrm>
          <a:prstGeom prst="rect">
            <a:avLst/>
          </a:prstGeom>
          <a:noFill/>
        </p:spPr>
        <p:txBody>
          <a:bodyPr wrap="square" rtlCol="0">
            <a:spAutoFit/>
          </a:bodyPr>
          <a:lstStyle/>
          <a:p>
            <a:pPr>
              <a:lnSpc>
                <a:spcPct val="150000"/>
              </a:lnSpc>
            </a:pPr>
            <a:r>
              <a:rPr lang="zh-TW" altLang="en-US" sz="2400" dirty="0">
                <a:latin typeface="標楷體" panose="03000509000000000000" pitchFamily="65" charset="-120"/>
                <a:ea typeface="標楷體" panose="03000509000000000000" pitchFamily="65" charset="-120"/>
              </a:rPr>
              <a:t>性別工作平等法已訂有不得因性別或性傾向而對求職者或受僱者有差別待遇之規定，勞動部持續加強宣導職場性別平等相關規定，</a:t>
            </a:r>
            <a:r>
              <a:rPr lang="zh-TW" altLang="en-US" sz="2400" dirty="0">
                <a:solidFill>
                  <a:srgbClr val="FF0000"/>
                </a:solidFill>
                <a:latin typeface="標楷體" panose="03000509000000000000" pitchFamily="65" charset="-120"/>
                <a:ea typeface="標楷體" panose="03000509000000000000" pitchFamily="65" charset="-120"/>
              </a:rPr>
              <a:t>以營造友善多元性別之職場環境</a:t>
            </a:r>
            <a:r>
              <a:rPr lang="zh-TW" altLang="en-US"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p:txBody>
      </p:sp>
      <p:pic>
        <p:nvPicPr>
          <p:cNvPr id="120" name="圖片 119">
            <a:extLst>
              <a:ext uri="{FF2B5EF4-FFF2-40B4-BE49-F238E27FC236}">
                <a16:creationId xmlns:a16="http://schemas.microsoft.com/office/drawing/2014/main" id="{78C17B9C-464B-4570-9A5E-792FDEF50E2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4676" y="2722684"/>
            <a:ext cx="1951200" cy="1951200"/>
          </a:xfrm>
          <a:prstGeom prst="rect">
            <a:avLst/>
          </a:prstGeom>
        </p:spPr>
      </p:pic>
      <p:sp>
        <p:nvSpPr>
          <p:cNvPr id="121" name="文字方塊 120">
            <a:extLst>
              <a:ext uri="{FF2B5EF4-FFF2-40B4-BE49-F238E27FC236}">
                <a16:creationId xmlns:a16="http://schemas.microsoft.com/office/drawing/2014/main" id="{7DA07D6D-2B3F-434C-A58D-58F8470AA274}"/>
              </a:ext>
            </a:extLst>
          </p:cNvPr>
          <p:cNvSpPr txBox="1"/>
          <p:nvPr/>
        </p:nvSpPr>
        <p:spPr>
          <a:xfrm>
            <a:off x="4322247" y="1569789"/>
            <a:ext cx="4288353" cy="584775"/>
          </a:xfrm>
          <a:prstGeom prst="rect">
            <a:avLst/>
          </a:prstGeom>
          <a:noFill/>
        </p:spPr>
        <p:txBody>
          <a:bodyPr wrap="none" rtlCol="0">
            <a:spAutoFit/>
          </a:bodyPr>
          <a:lstStyle/>
          <a:p>
            <a:pPr algn="ctr"/>
            <a:r>
              <a:rPr lang="zh-TW" altLang="en-US" sz="3200" dirty="0">
                <a:solidFill>
                  <a:srgbClr val="FF0066"/>
                </a:solidFill>
                <a:latin typeface="標楷體" panose="03000509000000000000" pitchFamily="65" charset="-120"/>
                <a:ea typeface="標楷體" panose="03000509000000000000" pitchFamily="65" charset="-120"/>
              </a:rPr>
              <a:t>營造性別友善職場環境</a:t>
            </a:r>
          </a:p>
        </p:txBody>
      </p:sp>
      <p:pic>
        <p:nvPicPr>
          <p:cNvPr id="122" name="圖片 121">
            <a:extLst>
              <a:ext uri="{FF2B5EF4-FFF2-40B4-BE49-F238E27FC236}">
                <a16:creationId xmlns:a16="http://schemas.microsoft.com/office/drawing/2014/main" id="{8ADD3FA7-EDDE-4D55-AA5D-271B5534D22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2079729">
            <a:off x="8750041" y="1636952"/>
            <a:ext cx="450444" cy="450444"/>
          </a:xfrm>
          <a:prstGeom prst="rect">
            <a:avLst/>
          </a:prstGeom>
        </p:spPr>
      </p:pic>
      <p:sp>
        <p:nvSpPr>
          <p:cNvPr id="123" name="投影片編號版面配置區 6">
            <a:extLst>
              <a:ext uri="{FF2B5EF4-FFF2-40B4-BE49-F238E27FC236}">
                <a16:creationId xmlns:a16="http://schemas.microsoft.com/office/drawing/2014/main" id="{E19770F9-3E28-4584-BC21-806D176A5EC9}"/>
              </a:ext>
            </a:extLst>
          </p:cNvPr>
          <p:cNvSpPr>
            <a:spLocks noGrp="1"/>
          </p:cNvSpPr>
          <p:nvPr>
            <p:ph type="sldNum" sz="quarter" idx="12"/>
          </p:nvPr>
        </p:nvSpPr>
        <p:spPr>
          <a:xfrm>
            <a:off x="8610600" y="6356350"/>
            <a:ext cx="2743200" cy="365125"/>
          </a:xfrm>
        </p:spPr>
        <p:txBody>
          <a:bodyPr/>
          <a:lstStyle/>
          <a:p>
            <a:fld id="{1DAB6F98-49F9-4E5E-8F54-63E0E7C4DDFC}" type="slidenum">
              <a:rPr lang="zh-CN" altLang="en-US" smtClean="0">
                <a:solidFill>
                  <a:schemeClr val="tx1"/>
                </a:solidFill>
                <a:latin typeface="Times New Roman" panose="02020603050405020304" pitchFamily="18" charset="0"/>
                <a:cs typeface="Times New Roman" panose="02020603050405020304" pitchFamily="18" charset="0"/>
              </a:rPr>
              <a:t>13</a:t>
            </a:fld>
            <a:endParaRPr lang="zh-CN"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43695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7746" y="1598436"/>
            <a:ext cx="5496508" cy="4111943"/>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6914" y="728314"/>
            <a:ext cx="1056245" cy="413895"/>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6353" y="476128"/>
            <a:ext cx="808774" cy="316922"/>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23138" y="1061164"/>
            <a:ext cx="1016546" cy="398338"/>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08421" y="258154"/>
            <a:ext cx="753555" cy="295284"/>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06654" y="258154"/>
            <a:ext cx="809558" cy="317229"/>
          </a:xfrm>
          <a:prstGeom prst="rect">
            <a:avLst/>
          </a:prstGeom>
        </p:spPr>
      </p:pic>
      <p:pic>
        <p:nvPicPr>
          <p:cNvPr id="10"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0562" y="182636"/>
            <a:ext cx="923420" cy="361846"/>
          </a:xfrm>
          <a:prstGeom prst="rect">
            <a:avLst/>
          </a:prstGeom>
        </p:spPr>
      </p:pic>
      <p:pic>
        <p:nvPicPr>
          <p:cNvPr id="11" name="图片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8577" y="-1"/>
            <a:ext cx="1058456" cy="2595419"/>
          </a:xfrm>
          <a:prstGeom prst="rect">
            <a:avLst/>
          </a:prstGeom>
        </p:spPr>
      </p:pic>
      <p:pic>
        <p:nvPicPr>
          <p:cNvPr id="12" name="图片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40463" y="1"/>
            <a:ext cx="638686" cy="2074760"/>
          </a:xfrm>
          <a:prstGeom prst="rect">
            <a:avLst/>
          </a:prstGeom>
        </p:spPr>
      </p:pic>
      <p:pic>
        <p:nvPicPr>
          <p:cNvPr id="13" name="图片 12"/>
          <p:cNvPicPr>
            <a:picLocks noChangeAspect="1"/>
          </p:cNvPicPr>
          <p:nvPr/>
        </p:nvPicPr>
        <p:blipFill rotWithShape="1">
          <a:blip r:embed="rId11" cstate="print">
            <a:extLst>
              <a:ext uri="{28A0092B-C50C-407E-A947-70E740481C1C}">
                <a14:useLocalDpi xmlns:a14="http://schemas.microsoft.com/office/drawing/2010/main" val="0"/>
              </a:ext>
            </a:extLst>
          </a:blip>
          <a:srcRect t="22127"/>
          <a:stretch/>
        </p:blipFill>
        <p:spPr>
          <a:xfrm>
            <a:off x="5176308" y="-18431"/>
            <a:ext cx="662404" cy="1493490"/>
          </a:xfrm>
          <a:prstGeom prst="rect">
            <a:avLst/>
          </a:prstGeom>
        </p:spPr>
      </p:pic>
      <p:pic>
        <p:nvPicPr>
          <p:cNvPr id="14"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982978" y="1"/>
            <a:ext cx="874101" cy="2595418"/>
          </a:xfrm>
          <a:prstGeom prst="rect">
            <a:avLst/>
          </a:prstGeom>
        </p:spPr>
      </p:pic>
      <p:pic>
        <p:nvPicPr>
          <p:cNvPr id="15" name="图片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330779" y="1"/>
            <a:ext cx="326664" cy="1061164"/>
          </a:xfrm>
          <a:prstGeom prst="rect">
            <a:avLst/>
          </a:prstGeom>
        </p:spPr>
      </p:pic>
      <p:pic>
        <p:nvPicPr>
          <p:cNvPr id="16" name="图片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277599" y="0"/>
            <a:ext cx="846076" cy="2074760"/>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44974" y="1447546"/>
            <a:ext cx="753555" cy="295284"/>
          </a:xfrm>
          <a:prstGeom prst="rect">
            <a:avLst/>
          </a:prstGeom>
        </p:spPr>
      </p:pic>
      <p:sp>
        <p:nvSpPr>
          <p:cNvPr id="21" name="TextBox 76"/>
          <p:cNvSpPr txBox="1"/>
          <p:nvPr/>
        </p:nvSpPr>
        <p:spPr>
          <a:xfrm>
            <a:off x="4760429" y="2520057"/>
            <a:ext cx="2779287" cy="923330"/>
          </a:xfrm>
          <a:prstGeom prst="rect">
            <a:avLst/>
          </a:prstGeom>
          <a:noFill/>
        </p:spPr>
        <p:txBody>
          <a:bodyPr wrap="none" rtlCol="0">
            <a:spAutoFit/>
          </a:bodyPr>
          <a:lstStyle/>
          <a:p>
            <a:pPr algn="ctr"/>
            <a:r>
              <a:rPr lang="en-US" altLang="zh-CN" sz="5400" dirty="0">
                <a:solidFill>
                  <a:srgbClr val="EB8628"/>
                </a:solidFill>
                <a:latin typeface="Times New Roman" panose="02020603050405020304" pitchFamily="18" charset="0"/>
                <a:cs typeface="Times New Roman" panose="02020603050405020304" pitchFamily="18" charset="0"/>
                <a:sym typeface="+mn-lt"/>
              </a:rPr>
              <a:t>PART 03</a:t>
            </a:r>
            <a:endParaRPr lang="zh-CN" altLang="en-US" sz="5400" dirty="0">
              <a:solidFill>
                <a:srgbClr val="EB8628"/>
              </a:solidFill>
              <a:latin typeface="Times New Roman" panose="02020603050405020304" pitchFamily="18" charset="0"/>
              <a:cs typeface="Times New Roman" panose="02020603050405020304" pitchFamily="18" charset="0"/>
              <a:sym typeface="+mn-lt"/>
            </a:endParaRPr>
          </a:p>
        </p:txBody>
      </p:sp>
      <p:sp>
        <p:nvSpPr>
          <p:cNvPr id="24" name="TextBox 76"/>
          <p:cNvSpPr txBox="1"/>
          <p:nvPr/>
        </p:nvSpPr>
        <p:spPr>
          <a:xfrm>
            <a:off x="3347746" y="3778530"/>
            <a:ext cx="5657561" cy="646331"/>
          </a:xfrm>
          <a:prstGeom prst="rect">
            <a:avLst/>
          </a:prstGeom>
          <a:noFill/>
        </p:spPr>
        <p:txBody>
          <a:bodyPr wrap="square" rtlCol="0">
            <a:spAutoFit/>
          </a:bodyPr>
          <a:lstStyle/>
          <a:p>
            <a:pPr algn="ctr"/>
            <a:r>
              <a:rPr lang="zh-TW" altLang="zh-TW" sz="3600" dirty="0">
                <a:solidFill>
                  <a:schemeClr val="accent2"/>
                </a:solidFill>
                <a:latin typeface="標楷體" pitchFamily="65" charset="-120"/>
                <a:ea typeface="標楷體" pitchFamily="65" charset="-120"/>
              </a:rPr>
              <a:t>工作場所性騷擾</a:t>
            </a:r>
            <a:r>
              <a:rPr lang="zh-TW" altLang="en-US" sz="3600" dirty="0">
                <a:solidFill>
                  <a:schemeClr val="accent2"/>
                </a:solidFill>
                <a:latin typeface="標楷體" pitchFamily="65" charset="-120"/>
                <a:ea typeface="標楷體" pitchFamily="65" charset="-120"/>
              </a:rPr>
              <a:t>之</a:t>
            </a:r>
            <a:r>
              <a:rPr lang="zh-TW" altLang="zh-TW" sz="3600" dirty="0">
                <a:solidFill>
                  <a:schemeClr val="accent2"/>
                </a:solidFill>
                <a:latin typeface="標楷體" pitchFamily="65" charset="-120"/>
                <a:ea typeface="標楷體" pitchFamily="65" charset="-120"/>
              </a:rPr>
              <a:t>防治</a:t>
            </a:r>
            <a:endParaRPr lang="zh-CN" altLang="en-US" sz="3600" dirty="0">
              <a:solidFill>
                <a:schemeClr val="accent2"/>
              </a:solidFill>
              <a:cs typeface="+mn-ea"/>
              <a:sym typeface="+mn-lt"/>
            </a:endParaRPr>
          </a:p>
        </p:txBody>
      </p:sp>
      <p:sp>
        <p:nvSpPr>
          <p:cNvPr id="3" name="投影片編號版面配置區 2">
            <a:extLst>
              <a:ext uri="{FF2B5EF4-FFF2-40B4-BE49-F238E27FC236}">
                <a16:creationId xmlns:a16="http://schemas.microsoft.com/office/drawing/2014/main" id="{B37C1C1C-5A1D-49BD-ABB9-4D664987A39D}"/>
              </a:ext>
            </a:extLst>
          </p:cNvPr>
          <p:cNvSpPr>
            <a:spLocks noGrp="1"/>
          </p:cNvSpPr>
          <p:nvPr>
            <p:ph type="sldNum" sz="quarter" idx="12"/>
          </p:nvPr>
        </p:nvSpPr>
        <p:spPr/>
        <p:txBody>
          <a:bodyPr/>
          <a:lstStyle/>
          <a:p>
            <a:fld id="{1DAB6F98-49F9-4E5E-8F54-63E0E7C4DDFC}" type="slidenum">
              <a:rPr lang="zh-CN" altLang="en-US" smtClean="0">
                <a:solidFill>
                  <a:schemeClr val="tx1"/>
                </a:solidFill>
                <a:latin typeface="Times New Roman" panose="02020603050405020304" pitchFamily="18" charset="0"/>
                <a:cs typeface="Times New Roman" panose="02020603050405020304" pitchFamily="18" charset="0"/>
              </a:rPr>
              <a:t>14</a:t>
            </a:fld>
            <a:endParaRPr lang="zh-CN"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8090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8632" y="211584"/>
            <a:ext cx="533723" cy="209142"/>
          </a:xfrm>
          <a:prstGeom prst="rect">
            <a:avLst/>
          </a:prstGeom>
        </p:spPr>
      </p:pic>
      <p:pic>
        <p:nvPicPr>
          <p:cNvPr id="31" name="图片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6931" y="80588"/>
            <a:ext cx="408674" cy="160141"/>
          </a:xfrm>
          <a:prstGeom prst="rect">
            <a:avLst/>
          </a:prstGeom>
        </p:spPr>
      </p:pic>
      <p:pic>
        <p:nvPicPr>
          <p:cNvPr id="32" name="图片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062" y="0"/>
            <a:ext cx="481546" cy="1180790"/>
          </a:xfrm>
          <a:prstGeom prst="rect">
            <a:avLst/>
          </a:prstGeom>
        </p:spPr>
      </p:pic>
      <p:pic>
        <p:nvPicPr>
          <p:cNvPr id="35" name="图片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80144" y="110511"/>
            <a:ext cx="503166" cy="197168"/>
          </a:xfrm>
          <a:prstGeom prst="rect">
            <a:avLst/>
          </a:prstGeom>
        </p:spPr>
      </p:pic>
      <p:pic>
        <p:nvPicPr>
          <p:cNvPr id="36" name="图片 35"/>
          <p:cNvPicPr>
            <a:picLocks noChangeAspect="1"/>
          </p:cNvPicPr>
          <p:nvPr/>
        </p:nvPicPr>
        <p:blipFill rotWithShape="1">
          <a:blip r:embed="rId7" cstate="print">
            <a:extLst>
              <a:ext uri="{28A0092B-C50C-407E-A947-70E740481C1C}">
                <a14:useLocalDpi xmlns:a14="http://schemas.microsoft.com/office/drawing/2010/main" val="0"/>
              </a:ext>
            </a:extLst>
          </a:blip>
          <a:srcRect t="19792" r="5769"/>
          <a:stretch/>
        </p:blipFill>
        <p:spPr>
          <a:xfrm>
            <a:off x="4949322" y="-134877"/>
            <a:ext cx="311015" cy="786061"/>
          </a:xfrm>
          <a:prstGeom prst="rect">
            <a:avLst/>
          </a:prstGeom>
        </p:spPr>
      </p:pic>
      <p:pic>
        <p:nvPicPr>
          <p:cNvPr id="37" name="图片 36"/>
          <p:cNvPicPr>
            <a:picLocks noChangeAspect="1"/>
          </p:cNvPicPr>
          <p:nvPr/>
        </p:nvPicPr>
        <p:blipFill rotWithShape="1">
          <a:blip r:embed="rId8" cstate="print">
            <a:extLst>
              <a:ext uri="{28A0092B-C50C-407E-A947-70E740481C1C}">
                <a14:useLocalDpi xmlns:a14="http://schemas.microsoft.com/office/drawing/2010/main" val="0"/>
              </a:ext>
            </a:extLst>
          </a:blip>
          <a:srcRect t="26388" r="-980"/>
          <a:stretch/>
        </p:blipFill>
        <p:spPr>
          <a:xfrm>
            <a:off x="9136284" y="-111766"/>
            <a:ext cx="304644" cy="721407"/>
          </a:xfrm>
          <a:prstGeom prst="rect">
            <a:avLst/>
          </a:prstGeom>
        </p:spPr>
      </p:pic>
      <p:pic>
        <p:nvPicPr>
          <p:cNvPr id="38" name="图片 3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11835" y="305439"/>
            <a:ext cx="588417" cy="230574"/>
          </a:xfrm>
          <a:prstGeom prst="rect">
            <a:avLst/>
          </a:prstGeom>
        </p:spPr>
      </p:pic>
      <p:pic>
        <p:nvPicPr>
          <p:cNvPr id="39" name="图片 3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6225" y="178791"/>
            <a:ext cx="798646" cy="797894"/>
          </a:xfrm>
          <a:prstGeom prst="rect">
            <a:avLst/>
          </a:prstGeom>
        </p:spPr>
      </p:pic>
      <p:pic>
        <p:nvPicPr>
          <p:cNvPr id="42" name="图片 4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47368" y="5887165"/>
            <a:ext cx="798646" cy="797894"/>
          </a:xfrm>
          <a:prstGeom prst="rect">
            <a:avLst/>
          </a:prstGeom>
        </p:spPr>
      </p:pic>
      <p:sp>
        <p:nvSpPr>
          <p:cNvPr id="85" name="chenying0907 130"/>
          <p:cNvSpPr/>
          <p:nvPr/>
        </p:nvSpPr>
        <p:spPr>
          <a:xfrm>
            <a:off x="453702" y="1542735"/>
            <a:ext cx="3252301" cy="4623800"/>
          </a:xfrm>
          <a:custGeom>
            <a:avLst/>
            <a:gdLst/>
            <a:ahLst/>
            <a:cxnLst>
              <a:cxn ang="0">
                <a:pos x="wd2" y="hd2"/>
              </a:cxn>
              <a:cxn ang="5400000">
                <a:pos x="wd2" y="hd2"/>
              </a:cxn>
              <a:cxn ang="10800000">
                <a:pos x="wd2" y="hd2"/>
              </a:cxn>
              <a:cxn ang="16200000">
                <a:pos x="wd2" y="hd2"/>
              </a:cxn>
            </a:cxnLst>
            <a:rect l="0" t="0" r="r" b="b"/>
            <a:pathLst>
              <a:path w="21175" h="21243" extrusionOk="0">
                <a:moveTo>
                  <a:pt x="8979" y="195"/>
                </a:moveTo>
                <a:cubicBezTo>
                  <a:pt x="4910" y="325"/>
                  <a:pt x="1091" y="476"/>
                  <a:pt x="309" y="496"/>
                </a:cubicBezTo>
                <a:cubicBezTo>
                  <a:pt x="234" y="498"/>
                  <a:pt x="-62" y="19185"/>
                  <a:pt x="11" y="20822"/>
                </a:cubicBezTo>
                <a:cubicBezTo>
                  <a:pt x="26" y="21152"/>
                  <a:pt x="14268" y="20995"/>
                  <a:pt x="15252" y="21029"/>
                </a:cubicBezTo>
                <a:cubicBezTo>
                  <a:pt x="17137" y="21094"/>
                  <a:pt x="19225" y="21491"/>
                  <a:pt x="21045" y="21004"/>
                </a:cubicBezTo>
                <a:cubicBezTo>
                  <a:pt x="21538" y="20873"/>
                  <a:pt x="20470" y="13501"/>
                  <a:pt x="20432" y="12557"/>
                </a:cubicBezTo>
                <a:cubicBezTo>
                  <a:pt x="20266" y="8457"/>
                  <a:pt x="19945" y="4212"/>
                  <a:pt x="20001" y="129"/>
                </a:cubicBezTo>
                <a:cubicBezTo>
                  <a:pt x="20004" y="-109"/>
                  <a:pt x="14279" y="25"/>
                  <a:pt x="8979" y="195"/>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86" name="chenying0907 131"/>
          <p:cNvSpPr/>
          <p:nvPr/>
        </p:nvSpPr>
        <p:spPr>
          <a:xfrm>
            <a:off x="844904" y="4642246"/>
            <a:ext cx="2429675" cy="1131676"/>
          </a:xfrm>
          <a:custGeom>
            <a:avLst/>
            <a:gdLst/>
            <a:ahLst/>
            <a:cxnLst>
              <a:cxn ang="0">
                <a:pos x="wd2" y="hd2"/>
              </a:cxn>
              <a:cxn ang="5400000">
                <a:pos x="wd2" y="hd2"/>
              </a:cxn>
              <a:cxn ang="10800000">
                <a:pos x="wd2" y="hd2"/>
              </a:cxn>
              <a:cxn ang="16200000">
                <a:pos x="wd2" y="hd2"/>
              </a:cxn>
            </a:cxnLst>
            <a:rect l="0" t="0" r="r" b="b"/>
            <a:pathLst>
              <a:path w="21555" h="20442" extrusionOk="0">
                <a:moveTo>
                  <a:pt x="19" y="510"/>
                </a:moveTo>
                <a:cubicBezTo>
                  <a:pt x="518" y="-1108"/>
                  <a:pt x="4" y="1567"/>
                  <a:pt x="9" y="2449"/>
                </a:cubicBezTo>
                <a:cubicBezTo>
                  <a:pt x="29" y="5510"/>
                  <a:pt x="20" y="8572"/>
                  <a:pt x="19" y="11633"/>
                </a:cubicBezTo>
                <a:cubicBezTo>
                  <a:pt x="18" y="14172"/>
                  <a:pt x="-45" y="16792"/>
                  <a:pt x="61" y="19298"/>
                </a:cubicBezTo>
                <a:cubicBezTo>
                  <a:pt x="4074" y="19801"/>
                  <a:pt x="8115" y="19407"/>
                  <a:pt x="12114" y="19356"/>
                </a:cubicBezTo>
                <a:cubicBezTo>
                  <a:pt x="15281" y="19315"/>
                  <a:pt x="18390" y="20492"/>
                  <a:pt x="21555" y="20441"/>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87" name="chenying0907 133"/>
          <p:cNvSpPr/>
          <p:nvPr/>
        </p:nvSpPr>
        <p:spPr>
          <a:xfrm>
            <a:off x="814812" y="1903843"/>
            <a:ext cx="2304486" cy="614630"/>
          </a:xfrm>
          <a:custGeom>
            <a:avLst/>
            <a:gdLst/>
            <a:ahLst/>
            <a:cxnLst>
              <a:cxn ang="0">
                <a:pos x="wd2" y="hd2"/>
              </a:cxn>
              <a:cxn ang="5400000">
                <a:pos x="wd2" y="hd2"/>
              </a:cxn>
              <a:cxn ang="10800000">
                <a:pos x="wd2" y="hd2"/>
              </a:cxn>
              <a:cxn ang="16200000">
                <a:pos x="wd2" y="hd2"/>
              </a:cxn>
            </a:cxnLst>
            <a:rect l="0" t="0" r="r" b="b"/>
            <a:pathLst>
              <a:path w="21382" h="21600" extrusionOk="0">
                <a:moveTo>
                  <a:pt x="99" y="3120"/>
                </a:moveTo>
                <a:cubicBezTo>
                  <a:pt x="7204" y="1286"/>
                  <a:pt x="14219" y="325"/>
                  <a:pt x="21383" y="0"/>
                </a:cubicBezTo>
                <a:cubicBezTo>
                  <a:pt x="21266" y="6220"/>
                  <a:pt x="21409" y="13941"/>
                  <a:pt x="21234" y="20146"/>
                </a:cubicBezTo>
                <a:cubicBezTo>
                  <a:pt x="17855" y="19956"/>
                  <a:pt x="14136" y="19942"/>
                  <a:pt x="10601" y="20322"/>
                </a:cubicBezTo>
                <a:cubicBezTo>
                  <a:pt x="6959" y="20713"/>
                  <a:pt x="3946" y="21600"/>
                  <a:pt x="84" y="21600"/>
                </a:cubicBezTo>
                <a:cubicBezTo>
                  <a:pt x="270" y="13448"/>
                  <a:pt x="-191" y="3195"/>
                  <a:pt x="99" y="3120"/>
                </a:cubicBezTo>
                <a:close/>
              </a:path>
            </a:pathLst>
          </a:custGeom>
          <a:solidFill>
            <a:srgbClr val="FCEFD7"/>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nvGrpSpPr>
          <p:cNvPr id="92" name="组 41"/>
          <p:cNvGrpSpPr/>
          <p:nvPr/>
        </p:nvGrpSpPr>
        <p:grpSpPr>
          <a:xfrm>
            <a:off x="1085643" y="4281138"/>
            <a:ext cx="2061328" cy="1263877"/>
            <a:chOff x="1869897" y="4076493"/>
            <a:chExt cx="2061328" cy="1263877"/>
          </a:xfrm>
        </p:grpSpPr>
        <p:sp>
          <p:nvSpPr>
            <p:cNvPr id="93" name="chenying0907 132"/>
            <p:cNvSpPr/>
            <p:nvPr/>
          </p:nvSpPr>
          <p:spPr>
            <a:xfrm>
              <a:off x="1869897" y="4136677"/>
              <a:ext cx="1905857" cy="120369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400" y="19792"/>
                    <a:pt x="2289" y="17606"/>
                    <a:pt x="3426" y="15450"/>
                  </a:cubicBezTo>
                  <a:cubicBezTo>
                    <a:pt x="5535" y="17168"/>
                    <a:pt x="6971" y="18077"/>
                    <a:pt x="9296" y="18901"/>
                  </a:cubicBezTo>
                  <a:cubicBezTo>
                    <a:pt x="10349" y="16142"/>
                    <a:pt x="11143" y="13136"/>
                    <a:pt x="12328" y="10465"/>
                  </a:cubicBezTo>
                  <a:cubicBezTo>
                    <a:pt x="13458" y="12014"/>
                    <a:pt x="14791" y="13469"/>
                    <a:pt x="15740" y="15254"/>
                  </a:cubicBezTo>
                  <a:cubicBezTo>
                    <a:pt x="18248" y="10915"/>
                    <a:pt x="19837" y="4537"/>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94" name="chenying0907 138"/>
            <p:cNvSpPr/>
            <p:nvPr/>
          </p:nvSpPr>
          <p:spPr>
            <a:xfrm>
              <a:off x="3374516" y="4076493"/>
              <a:ext cx="556709" cy="618571"/>
            </a:xfrm>
            <a:custGeom>
              <a:avLst/>
              <a:gdLst/>
              <a:ahLst/>
              <a:cxnLst>
                <a:cxn ang="0">
                  <a:pos x="wd2" y="hd2"/>
                </a:cxn>
                <a:cxn ang="5400000">
                  <a:pos x="wd2" y="hd2"/>
                </a:cxn>
                <a:cxn ang="10800000">
                  <a:pos x="wd2" y="hd2"/>
                </a:cxn>
                <a:cxn ang="16200000">
                  <a:pos x="wd2" y="hd2"/>
                </a:cxn>
              </a:cxnLst>
              <a:rect l="0" t="0" r="r" b="b"/>
              <a:pathLst>
                <a:path w="21600" h="21600" extrusionOk="0">
                  <a:moveTo>
                    <a:pt x="0" y="11092"/>
                  </a:moveTo>
                  <a:cubicBezTo>
                    <a:pt x="6130" y="7695"/>
                    <a:pt x="10045" y="2251"/>
                    <a:pt x="16805" y="0"/>
                  </a:cubicBezTo>
                  <a:cubicBezTo>
                    <a:pt x="17439" y="6864"/>
                    <a:pt x="19062" y="15062"/>
                    <a:pt x="2160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sp>
        <p:nvSpPr>
          <p:cNvPr id="5" name="矩形 4"/>
          <p:cNvSpPr/>
          <p:nvPr/>
        </p:nvSpPr>
        <p:spPr>
          <a:xfrm>
            <a:off x="3751239" y="2405694"/>
            <a:ext cx="8108609" cy="3139321"/>
          </a:xfrm>
          <a:prstGeom prst="rect">
            <a:avLst/>
          </a:prstGeom>
        </p:spPr>
        <p:txBody>
          <a:bodyPr wrap="square">
            <a:spAutoFit/>
          </a:bodyPr>
          <a:lstStyle/>
          <a:p>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200" dirty="0">
                <a:latin typeface="標楷體" panose="03000509000000000000" pitchFamily="65" charset="-120"/>
                <a:ea typeface="標楷體" panose="03000509000000000000" pitchFamily="65" charset="-120"/>
              </a:rPr>
              <a:t>受僱者於執行職務時，任何人以性要求、具有性意味或性別歧視之言詞或行為，對其造成</a:t>
            </a:r>
            <a:r>
              <a:rPr lang="zh-TW" altLang="en-US" sz="2200" b="1" dirty="0">
                <a:solidFill>
                  <a:srgbClr val="FF0000"/>
                </a:solidFill>
                <a:latin typeface="標楷體" panose="03000509000000000000" pitchFamily="65" charset="-120"/>
                <a:ea typeface="標楷體" panose="03000509000000000000" pitchFamily="65" charset="-120"/>
              </a:rPr>
              <a:t>敵意性、脅迫性或冒犯性</a:t>
            </a:r>
            <a:r>
              <a:rPr lang="zh-TW" altLang="en-US" sz="2200" dirty="0">
                <a:latin typeface="標楷體" panose="03000509000000000000" pitchFamily="65" charset="-120"/>
                <a:ea typeface="標楷體" panose="03000509000000000000" pitchFamily="65" charset="-120"/>
              </a:rPr>
              <a:t>之工作環境，致侵犯或干擾其人格尊嚴、人身自由或影響其工作表現：</a:t>
            </a:r>
            <a:endParaRPr lang="en-US" altLang="zh-TW" sz="2200" dirty="0">
              <a:latin typeface="標楷體" panose="03000509000000000000" pitchFamily="65" charset="-120"/>
              <a:ea typeface="標楷體" panose="03000509000000000000" pitchFamily="65" charset="-120"/>
            </a:endParaRPr>
          </a:p>
          <a:p>
            <a:endParaRPr lang="zh-TW" altLang="en-US" sz="2200" dirty="0">
              <a:latin typeface="標楷體" panose="03000509000000000000" pitchFamily="65" charset="-120"/>
              <a:ea typeface="標楷體" panose="03000509000000000000" pitchFamily="65" charset="-120"/>
            </a:endParaRPr>
          </a:p>
          <a:p>
            <a:pPr marL="342900" indent="-342900">
              <a:buFont typeface="Arial" panose="020B0604020202020204" pitchFamily="34" charset="0"/>
              <a:buChar char="•"/>
            </a:pPr>
            <a:r>
              <a:rPr lang="zh-TW" altLang="en-US" sz="2200" dirty="0">
                <a:latin typeface="標楷體" panose="03000509000000000000" pitchFamily="65" charset="-120"/>
                <a:ea typeface="標楷體" panose="03000509000000000000" pitchFamily="65" charset="-120"/>
              </a:rPr>
              <a:t>「</a:t>
            </a:r>
            <a:r>
              <a:rPr lang="zh-TW" altLang="en-US" sz="2200" b="1" dirty="0">
                <a:solidFill>
                  <a:srgbClr val="C00000"/>
                </a:solidFill>
                <a:latin typeface="標楷體" panose="03000509000000000000" pitchFamily="65" charset="-120"/>
                <a:ea typeface="標楷體" panose="03000509000000000000" pitchFamily="65" charset="-120"/>
              </a:rPr>
              <a:t>敵意環境性騷擾</a:t>
            </a:r>
            <a:r>
              <a:rPr lang="zh-TW" altLang="en-US" sz="2200" dirty="0">
                <a:latin typeface="標楷體" panose="03000509000000000000" pitchFamily="65" charset="-120"/>
                <a:ea typeface="標楷體" panose="03000509000000000000" pitchFamily="65" charset="-120"/>
              </a:rPr>
              <a:t>」：行為人可以是「任何人」，包括雇主、雇主代理人、管理監督階層受僱人</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主管</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、一般受僱人、職場外的第三人</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如顧客、廠商等</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；受害人為受僱者；且須發生於執行職務之時。此種性騷擾之特質在行為人的言詞或行為對受僱者造成「敵意性、脅迫性或冒犯性之工作環境」。</a:t>
            </a:r>
          </a:p>
        </p:txBody>
      </p:sp>
      <p:sp>
        <p:nvSpPr>
          <p:cNvPr id="95" name="矩形 94"/>
          <p:cNvSpPr/>
          <p:nvPr/>
        </p:nvSpPr>
        <p:spPr>
          <a:xfrm>
            <a:off x="3965621" y="1015302"/>
            <a:ext cx="7692428" cy="523220"/>
          </a:xfrm>
          <a:prstGeom prst="rect">
            <a:avLst/>
          </a:prstGeom>
        </p:spPr>
        <p:txBody>
          <a:bodyPr wrap="square">
            <a:spAutoFit/>
          </a:bodyPr>
          <a:lstStyle/>
          <a:p>
            <a:r>
              <a:rPr lang="zh-TW" altLang="en-US" sz="2800" b="1" dirty="0">
                <a:latin typeface="Times New Roman" pitchFamily="18" charset="0"/>
                <a:ea typeface="標楷體" pitchFamily="65" charset="-120"/>
                <a:cs typeface="Times New Roman" pitchFamily="18" charset="0"/>
              </a:rPr>
              <a:t>一</a:t>
            </a:r>
            <a:r>
              <a:rPr lang="zh-TW" altLang="en-US" sz="2800" b="1" dirty="0">
                <a:latin typeface="新細明體" panose="02020500000000000000" pitchFamily="18" charset="-120"/>
                <a:ea typeface="新細明體" panose="02020500000000000000" pitchFamily="18" charset="-120"/>
                <a:cs typeface="Times New Roman" pitchFamily="18" charset="0"/>
              </a:rPr>
              <a:t>、</a:t>
            </a:r>
            <a:r>
              <a:rPr lang="zh-TW" altLang="zh-TW" sz="2800" b="1" dirty="0">
                <a:latin typeface="Times New Roman" pitchFamily="18" charset="0"/>
                <a:ea typeface="標楷體" pitchFamily="65" charset="-120"/>
                <a:cs typeface="Times New Roman" pitchFamily="18" charset="0"/>
              </a:rPr>
              <a:t>性別工作平等法將工作場所性騷擾分為兩種</a:t>
            </a:r>
            <a:r>
              <a:rPr lang="zh-TW" altLang="en-US" sz="2800" b="1" dirty="0">
                <a:latin typeface="Times New Roman" pitchFamily="18" charset="0"/>
                <a:ea typeface="標楷體" pitchFamily="65" charset="-120"/>
                <a:cs typeface="Times New Roman" pitchFamily="18" charset="0"/>
              </a:rPr>
              <a:t>：</a:t>
            </a:r>
            <a:endParaRPr lang="zh-TW" altLang="en-US" sz="2800" b="1" dirty="0"/>
          </a:p>
        </p:txBody>
      </p:sp>
      <p:sp>
        <p:nvSpPr>
          <p:cNvPr id="3" name="投影片編號版面配置區 2">
            <a:extLst>
              <a:ext uri="{FF2B5EF4-FFF2-40B4-BE49-F238E27FC236}">
                <a16:creationId xmlns:a16="http://schemas.microsoft.com/office/drawing/2014/main" id="{98BED56D-A0B7-48B2-9EFE-26F9FE67C4CA}"/>
              </a:ext>
            </a:extLst>
          </p:cNvPr>
          <p:cNvSpPr>
            <a:spLocks noGrp="1"/>
          </p:cNvSpPr>
          <p:nvPr>
            <p:ph type="sldNum" sz="quarter" idx="12"/>
          </p:nvPr>
        </p:nvSpPr>
        <p:spPr/>
        <p:txBody>
          <a:bodyPr/>
          <a:lstStyle/>
          <a:p>
            <a:fld id="{1DAB6F98-49F9-4E5E-8F54-63E0E7C4DDFC}" type="slidenum">
              <a:rPr lang="zh-CN" altLang="en-US" smtClean="0">
                <a:solidFill>
                  <a:schemeClr val="tx1"/>
                </a:solidFill>
                <a:latin typeface="Times New Roman" panose="02020603050405020304" pitchFamily="18" charset="0"/>
                <a:cs typeface="Times New Roman" panose="02020603050405020304" pitchFamily="18" charset="0"/>
              </a:rPr>
              <a:t>15</a:t>
            </a:fld>
            <a:endParaRPr lang="zh-CN"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21683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8632" y="211584"/>
            <a:ext cx="533723" cy="209142"/>
          </a:xfrm>
          <a:prstGeom prst="rect">
            <a:avLst/>
          </a:prstGeom>
        </p:spPr>
      </p:pic>
      <p:pic>
        <p:nvPicPr>
          <p:cNvPr id="31" name="图片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6931" y="80588"/>
            <a:ext cx="408674" cy="160141"/>
          </a:xfrm>
          <a:prstGeom prst="rect">
            <a:avLst/>
          </a:prstGeom>
        </p:spPr>
      </p:pic>
      <p:pic>
        <p:nvPicPr>
          <p:cNvPr id="32" name="图片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062" y="0"/>
            <a:ext cx="481546" cy="1180790"/>
          </a:xfrm>
          <a:prstGeom prst="rect">
            <a:avLst/>
          </a:prstGeom>
        </p:spPr>
      </p:pic>
      <p:pic>
        <p:nvPicPr>
          <p:cNvPr id="35" name="图片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80144" y="110511"/>
            <a:ext cx="503166" cy="197168"/>
          </a:xfrm>
          <a:prstGeom prst="rect">
            <a:avLst/>
          </a:prstGeom>
        </p:spPr>
      </p:pic>
      <p:pic>
        <p:nvPicPr>
          <p:cNvPr id="36" name="图片 35"/>
          <p:cNvPicPr>
            <a:picLocks noChangeAspect="1"/>
          </p:cNvPicPr>
          <p:nvPr/>
        </p:nvPicPr>
        <p:blipFill rotWithShape="1">
          <a:blip r:embed="rId7" cstate="print">
            <a:extLst>
              <a:ext uri="{28A0092B-C50C-407E-A947-70E740481C1C}">
                <a14:useLocalDpi xmlns:a14="http://schemas.microsoft.com/office/drawing/2010/main" val="0"/>
              </a:ext>
            </a:extLst>
          </a:blip>
          <a:srcRect t="19792" r="5769"/>
          <a:stretch/>
        </p:blipFill>
        <p:spPr>
          <a:xfrm>
            <a:off x="4949322" y="-134877"/>
            <a:ext cx="311015" cy="786061"/>
          </a:xfrm>
          <a:prstGeom prst="rect">
            <a:avLst/>
          </a:prstGeom>
        </p:spPr>
      </p:pic>
      <p:pic>
        <p:nvPicPr>
          <p:cNvPr id="37" name="图片 36"/>
          <p:cNvPicPr>
            <a:picLocks noChangeAspect="1"/>
          </p:cNvPicPr>
          <p:nvPr/>
        </p:nvPicPr>
        <p:blipFill rotWithShape="1">
          <a:blip r:embed="rId8" cstate="print">
            <a:extLst>
              <a:ext uri="{28A0092B-C50C-407E-A947-70E740481C1C}">
                <a14:useLocalDpi xmlns:a14="http://schemas.microsoft.com/office/drawing/2010/main" val="0"/>
              </a:ext>
            </a:extLst>
          </a:blip>
          <a:srcRect t="26388" r="-980"/>
          <a:stretch/>
        </p:blipFill>
        <p:spPr>
          <a:xfrm>
            <a:off x="9136284" y="-111766"/>
            <a:ext cx="304644" cy="721407"/>
          </a:xfrm>
          <a:prstGeom prst="rect">
            <a:avLst/>
          </a:prstGeom>
        </p:spPr>
      </p:pic>
      <p:pic>
        <p:nvPicPr>
          <p:cNvPr id="38" name="图片 3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11835" y="305439"/>
            <a:ext cx="588417" cy="230574"/>
          </a:xfrm>
          <a:prstGeom prst="rect">
            <a:avLst/>
          </a:prstGeom>
        </p:spPr>
      </p:pic>
      <p:pic>
        <p:nvPicPr>
          <p:cNvPr id="39" name="图片 3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6225" y="178791"/>
            <a:ext cx="798646" cy="797894"/>
          </a:xfrm>
          <a:prstGeom prst="rect">
            <a:avLst/>
          </a:prstGeom>
        </p:spPr>
      </p:pic>
      <p:pic>
        <p:nvPicPr>
          <p:cNvPr id="42" name="图片 4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47368" y="5887165"/>
            <a:ext cx="798646" cy="797894"/>
          </a:xfrm>
          <a:prstGeom prst="rect">
            <a:avLst/>
          </a:prstGeom>
        </p:spPr>
      </p:pic>
      <p:sp>
        <p:nvSpPr>
          <p:cNvPr id="85" name="chenying0907 130"/>
          <p:cNvSpPr/>
          <p:nvPr/>
        </p:nvSpPr>
        <p:spPr>
          <a:xfrm>
            <a:off x="979601" y="1417989"/>
            <a:ext cx="3252301" cy="4623800"/>
          </a:xfrm>
          <a:custGeom>
            <a:avLst/>
            <a:gdLst/>
            <a:ahLst/>
            <a:cxnLst>
              <a:cxn ang="0">
                <a:pos x="wd2" y="hd2"/>
              </a:cxn>
              <a:cxn ang="5400000">
                <a:pos x="wd2" y="hd2"/>
              </a:cxn>
              <a:cxn ang="10800000">
                <a:pos x="wd2" y="hd2"/>
              </a:cxn>
              <a:cxn ang="16200000">
                <a:pos x="wd2" y="hd2"/>
              </a:cxn>
            </a:cxnLst>
            <a:rect l="0" t="0" r="r" b="b"/>
            <a:pathLst>
              <a:path w="21175" h="21243" extrusionOk="0">
                <a:moveTo>
                  <a:pt x="8979" y="195"/>
                </a:moveTo>
                <a:cubicBezTo>
                  <a:pt x="4910" y="325"/>
                  <a:pt x="1091" y="476"/>
                  <a:pt x="309" y="496"/>
                </a:cubicBezTo>
                <a:cubicBezTo>
                  <a:pt x="234" y="498"/>
                  <a:pt x="-62" y="19185"/>
                  <a:pt x="11" y="20822"/>
                </a:cubicBezTo>
                <a:cubicBezTo>
                  <a:pt x="26" y="21152"/>
                  <a:pt x="14268" y="20995"/>
                  <a:pt x="15252" y="21029"/>
                </a:cubicBezTo>
                <a:cubicBezTo>
                  <a:pt x="17137" y="21094"/>
                  <a:pt x="19225" y="21491"/>
                  <a:pt x="21045" y="21004"/>
                </a:cubicBezTo>
                <a:cubicBezTo>
                  <a:pt x="21538" y="20873"/>
                  <a:pt x="20470" y="13501"/>
                  <a:pt x="20432" y="12557"/>
                </a:cubicBezTo>
                <a:cubicBezTo>
                  <a:pt x="20266" y="8457"/>
                  <a:pt x="19945" y="4212"/>
                  <a:pt x="20001" y="129"/>
                </a:cubicBezTo>
                <a:cubicBezTo>
                  <a:pt x="20004" y="-109"/>
                  <a:pt x="14279" y="25"/>
                  <a:pt x="8979" y="195"/>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86" name="chenying0907 131"/>
          <p:cNvSpPr/>
          <p:nvPr/>
        </p:nvSpPr>
        <p:spPr>
          <a:xfrm>
            <a:off x="1370803" y="4517500"/>
            <a:ext cx="2429675" cy="1131676"/>
          </a:xfrm>
          <a:custGeom>
            <a:avLst/>
            <a:gdLst/>
            <a:ahLst/>
            <a:cxnLst>
              <a:cxn ang="0">
                <a:pos x="wd2" y="hd2"/>
              </a:cxn>
              <a:cxn ang="5400000">
                <a:pos x="wd2" y="hd2"/>
              </a:cxn>
              <a:cxn ang="10800000">
                <a:pos x="wd2" y="hd2"/>
              </a:cxn>
              <a:cxn ang="16200000">
                <a:pos x="wd2" y="hd2"/>
              </a:cxn>
            </a:cxnLst>
            <a:rect l="0" t="0" r="r" b="b"/>
            <a:pathLst>
              <a:path w="21555" h="20442" extrusionOk="0">
                <a:moveTo>
                  <a:pt x="19" y="510"/>
                </a:moveTo>
                <a:cubicBezTo>
                  <a:pt x="518" y="-1108"/>
                  <a:pt x="4" y="1567"/>
                  <a:pt x="9" y="2449"/>
                </a:cubicBezTo>
                <a:cubicBezTo>
                  <a:pt x="29" y="5510"/>
                  <a:pt x="20" y="8572"/>
                  <a:pt x="19" y="11633"/>
                </a:cubicBezTo>
                <a:cubicBezTo>
                  <a:pt x="18" y="14172"/>
                  <a:pt x="-45" y="16792"/>
                  <a:pt x="61" y="19298"/>
                </a:cubicBezTo>
                <a:cubicBezTo>
                  <a:pt x="4074" y="19801"/>
                  <a:pt x="8115" y="19407"/>
                  <a:pt x="12114" y="19356"/>
                </a:cubicBezTo>
                <a:cubicBezTo>
                  <a:pt x="15281" y="19315"/>
                  <a:pt x="18390" y="20492"/>
                  <a:pt x="21555" y="20441"/>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87" name="chenying0907 133"/>
          <p:cNvSpPr/>
          <p:nvPr/>
        </p:nvSpPr>
        <p:spPr>
          <a:xfrm>
            <a:off x="1340711" y="1779097"/>
            <a:ext cx="2304486" cy="614630"/>
          </a:xfrm>
          <a:custGeom>
            <a:avLst/>
            <a:gdLst/>
            <a:ahLst/>
            <a:cxnLst>
              <a:cxn ang="0">
                <a:pos x="wd2" y="hd2"/>
              </a:cxn>
              <a:cxn ang="5400000">
                <a:pos x="wd2" y="hd2"/>
              </a:cxn>
              <a:cxn ang="10800000">
                <a:pos x="wd2" y="hd2"/>
              </a:cxn>
              <a:cxn ang="16200000">
                <a:pos x="wd2" y="hd2"/>
              </a:cxn>
            </a:cxnLst>
            <a:rect l="0" t="0" r="r" b="b"/>
            <a:pathLst>
              <a:path w="21382" h="21600" extrusionOk="0">
                <a:moveTo>
                  <a:pt x="99" y="3120"/>
                </a:moveTo>
                <a:cubicBezTo>
                  <a:pt x="7204" y="1286"/>
                  <a:pt x="14219" y="325"/>
                  <a:pt x="21383" y="0"/>
                </a:cubicBezTo>
                <a:cubicBezTo>
                  <a:pt x="21266" y="6220"/>
                  <a:pt x="21409" y="13941"/>
                  <a:pt x="21234" y="20146"/>
                </a:cubicBezTo>
                <a:cubicBezTo>
                  <a:pt x="17855" y="19956"/>
                  <a:pt x="14136" y="19942"/>
                  <a:pt x="10601" y="20322"/>
                </a:cubicBezTo>
                <a:cubicBezTo>
                  <a:pt x="6959" y="20713"/>
                  <a:pt x="3946" y="21600"/>
                  <a:pt x="84" y="21600"/>
                </a:cubicBezTo>
                <a:cubicBezTo>
                  <a:pt x="270" y="13448"/>
                  <a:pt x="-191" y="3195"/>
                  <a:pt x="99" y="3120"/>
                </a:cubicBezTo>
                <a:close/>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nvGrpSpPr>
          <p:cNvPr id="92" name="组 41"/>
          <p:cNvGrpSpPr/>
          <p:nvPr/>
        </p:nvGrpSpPr>
        <p:grpSpPr>
          <a:xfrm>
            <a:off x="1611542" y="4156392"/>
            <a:ext cx="2061328" cy="1263877"/>
            <a:chOff x="1869897" y="4076493"/>
            <a:chExt cx="2061328" cy="1263877"/>
          </a:xfrm>
        </p:grpSpPr>
        <p:sp>
          <p:nvSpPr>
            <p:cNvPr id="93" name="chenying0907 132"/>
            <p:cNvSpPr/>
            <p:nvPr/>
          </p:nvSpPr>
          <p:spPr>
            <a:xfrm>
              <a:off x="1869897" y="4136677"/>
              <a:ext cx="1905857" cy="120369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400" y="19792"/>
                    <a:pt x="2289" y="17606"/>
                    <a:pt x="3426" y="15450"/>
                  </a:cubicBezTo>
                  <a:cubicBezTo>
                    <a:pt x="5535" y="17168"/>
                    <a:pt x="6971" y="18077"/>
                    <a:pt x="9296" y="18901"/>
                  </a:cubicBezTo>
                  <a:cubicBezTo>
                    <a:pt x="10349" y="16142"/>
                    <a:pt x="11143" y="13136"/>
                    <a:pt x="12328" y="10465"/>
                  </a:cubicBezTo>
                  <a:cubicBezTo>
                    <a:pt x="13458" y="12014"/>
                    <a:pt x="14791" y="13469"/>
                    <a:pt x="15740" y="15254"/>
                  </a:cubicBezTo>
                  <a:cubicBezTo>
                    <a:pt x="18248" y="10915"/>
                    <a:pt x="19837" y="4537"/>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94" name="chenying0907 138"/>
            <p:cNvSpPr/>
            <p:nvPr/>
          </p:nvSpPr>
          <p:spPr>
            <a:xfrm>
              <a:off x="3374516" y="4076493"/>
              <a:ext cx="556709" cy="618571"/>
            </a:xfrm>
            <a:custGeom>
              <a:avLst/>
              <a:gdLst/>
              <a:ahLst/>
              <a:cxnLst>
                <a:cxn ang="0">
                  <a:pos x="wd2" y="hd2"/>
                </a:cxn>
                <a:cxn ang="5400000">
                  <a:pos x="wd2" y="hd2"/>
                </a:cxn>
                <a:cxn ang="10800000">
                  <a:pos x="wd2" y="hd2"/>
                </a:cxn>
                <a:cxn ang="16200000">
                  <a:pos x="wd2" y="hd2"/>
                </a:cxn>
              </a:cxnLst>
              <a:rect l="0" t="0" r="r" b="b"/>
              <a:pathLst>
                <a:path w="21600" h="21600" extrusionOk="0">
                  <a:moveTo>
                    <a:pt x="0" y="11092"/>
                  </a:moveTo>
                  <a:cubicBezTo>
                    <a:pt x="6130" y="7695"/>
                    <a:pt x="10045" y="2251"/>
                    <a:pt x="16805" y="0"/>
                  </a:cubicBezTo>
                  <a:cubicBezTo>
                    <a:pt x="17439" y="6864"/>
                    <a:pt x="19062" y="15062"/>
                    <a:pt x="2160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sp>
        <p:nvSpPr>
          <p:cNvPr id="4" name="矩形 3"/>
          <p:cNvSpPr/>
          <p:nvPr/>
        </p:nvSpPr>
        <p:spPr>
          <a:xfrm>
            <a:off x="4231902" y="1494192"/>
            <a:ext cx="6634136" cy="4154984"/>
          </a:xfrm>
          <a:prstGeom prst="rect">
            <a:avLst/>
          </a:prstGeom>
        </p:spPr>
        <p:txBody>
          <a:bodyPr wrap="square">
            <a:spAutoFit/>
          </a:bodyPr>
          <a:lstStyle/>
          <a:p>
            <a:pPr lvl="1">
              <a:buClr>
                <a:schemeClr val="tx2"/>
              </a:buClr>
              <a:buFont typeface="Wingdings" pitchFamily="2" charset="2"/>
              <a:buChar char="ü"/>
            </a:pP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雇主對受僱者或求職者為明示或暗示之性要求、具有性意味或性別歧視之言詞或行為，作為勞務契約成立、存續、變更或分發、配置、報酬、考績、陞遷、降調、獎懲等之</a:t>
            </a:r>
            <a:r>
              <a:rPr lang="zh-TW" altLang="zh-TW" sz="22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交換條件</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200" dirty="0">
              <a:latin typeface="Times New Roman" panose="02020603050405020304" pitchFamily="18" charset="0"/>
              <a:ea typeface="標楷體" panose="03000509000000000000" pitchFamily="65" charset="-120"/>
              <a:cs typeface="Times New Roman" panose="02020603050405020304" pitchFamily="18" charset="0"/>
            </a:endParaRPr>
          </a:p>
          <a:p>
            <a:pPr lvl="1">
              <a:buClr>
                <a:schemeClr val="tx2"/>
              </a:buClr>
            </a:pPr>
            <a:r>
              <a:rPr lang="zh-TW" altLang="en-US" sz="2200" dirty="0">
                <a:latin typeface="標楷體" panose="03000509000000000000" pitchFamily="65" charset="-120"/>
                <a:ea typeface="標楷體" panose="03000509000000000000" pitchFamily="65" charset="-120"/>
                <a:cs typeface="Times New Roman" pitchFamily="18" charset="0"/>
              </a:rPr>
              <a:t>  </a:t>
            </a:r>
            <a:endParaRPr lang="en-US" altLang="zh-TW" sz="2200" dirty="0">
              <a:latin typeface="標楷體" panose="03000509000000000000" pitchFamily="65" charset="-120"/>
              <a:ea typeface="標楷體" panose="03000509000000000000" pitchFamily="65" charset="-120"/>
              <a:cs typeface="Times New Roman" pitchFamily="18" charset="0"/>
            </a:endParaRPr>
          </a:p>
          <a:p>
            <a:pPr marL="800100" lvl="1" indent="-342900">
              <a:buClr>
                <a:schemeClr val="tx2"/>
              </a:buClr>
              <a:buFont typeface="Arial" panose="020B0604020202020204" pitchFamily="34" charset="0"/>
              <a:buChar char="•"/>
            </a:pPr>
            <a:r>
              <a:rPr lang="zh-TW" altLang="zh-TW" sz="2200" dirty="0">
                <a:latin typeface="標楷體" panose="03000509000000000000" pitchFamily="65" charset="-120"/>
                <a:ea typeface="標楷體" panose="03000509000000000000" pitchFamily="65" charset="-120"/>
                <a:cs typeface="Times New Roman" pitchFamily="18" charset="0"/>
              </a:rPr>
              <a:t>「</a:t>
            </a:r>
            <a:r>
              <a:rPr lang="zh-TW" altLang="zh-TW" sz="2200" b="1" dirty="0">
                <a:solidFill>
                  <a:srgbClr val="C00000"/>
                </a:solidFill>
                <a:latin typeface="標楷體" panose="03000509000000000000" pitchFamily="65" charset="-120"/>
                <a:ea typeface="標楷體" panose="03000509000000000000" pitchFamily="65" charset="-120"/>
                <a:cs typeface="Times New Roman" pitchFamily="18" charset="0"/>
              </a:rPr>
              <a:t>交換式性騷擾</a:t>
            </a:r>
            <a:r>
              <a:rPr lang="zh-TW" altLang="zh-TW" sz="2200" dirty="0">
                <a:latin typeface="標楷體" panose="03000509000000000000" pitchFamily="65" charset="-120"/>
                <a:ea typeface="標楷體" panose="03000509000000000000" pitchFamily="65" charset="-120"/>
                <a:cs typeface="Times New Roman" pitchFamily="18" charset="0"/>
              </a:rPr>
              <a:t>」</a:t>
            </a:r>
            <a:r>
              <a:rPr lang="zh-TW" altLang="en-US" sz="2200" dirty="0">
                <a:latin typeface="標楷體" panose="03000509000000000000" pitchFamily="65" charset="-120"/>
                <a:ea typeface="標楷體" panose="03000509000000000000" pitchFamily="65" charset="-120"/>
                <a:cs typeface="Times New Roman" pitchFamily="18" charset="0"/>
              </a:rPr>
              <a:t>：</a:t>
            </a:r>
            <a:r>
              <a:rPr lang="zh-TW" altLang="zh-TW" sz="2200" dirty="0">
                <a:latin typeface="標楷體" panose="03000509000000000000" pitchFamily="65" charset="-120"/>
                <a:ea typeface="標楷體" panose="03000509000000000000" pitchFamily="65" charset="-120"/>
                <a:cs typeface="Times New Roman" pitchFamily="18" charset="0"/>
              </a:rPr>
              <a:t>行為人為雇主，受害人可能是求職者，也可能是受僱者，此種性騷擾之特質在於行為人利用其擁有之權力優勢，或是威脅；或是利誘，以勞務契約成立、存續、變更或分發、配置、報酬、考績、陞遷、降調、獎懲來「交換」受僱者或求職者接受雇主的性要求、具有性意味或性別歧視之言詞或行為。</a:t>
            </a:r>
          </a:p>
        </p:txBody>
      </p:sp>
      <p:sp>
        <p:nvSpPr>
          <p:cNvPr id="3" name="投影片編號版面配置區 2">
            <a:extLst>
              <a:ext uri="{FF2B5EF4-FFF2-40B4-BE49-F238E27FC236}">
                <a16:creationId xmlns:a16="http://schemas.microsoft.com/office/drawing/2014/main" id="{19D65BAA-204F-493C-8E1B-CA85487182F2}"/>
              </a:ext>
            </a:extLst>
          </p:cNvPr>
          <p:cNvSpPr>
            <a:spLocks noGrp="1"/>
          </p:cNvSpPr>
          <p:nvPr>
            <p:ph type="sldNum" sz="quarter" idx="12"/>
          </p:nvPr>
        </p:nvSpPr>
        <p:spPr/>
        <p:txBody>
          <a:bodyPr/>
          <a:lstStyle/>
          <a:p>
            <a:fld id="{1DAB6F98-49F9-4E5E-8F54-63E0E7C4DDFC}" type="slidenum">
              <a:rPr lang="zh-CN" altLang="en-US" smtClean="0">
                <a:solidFill>
                  <a:schemeClr val="tx1"/>
                </a:solidFill>
                <a:latin typeface="Times New Roman" panose="02020603050405020304" pitchFamily="18" charset="0"/>
                <a:cs typeface="Times New Roman" panose="02020603050405020304" pitchFamily="18" charset="0"/>
              </a:rPr>
              <a:t>16</a:t>
            </a:fld>
            <a:endParaRPr lang="zh-CN"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47433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7746" y="1598436"/>
            <a:ext cx="5496508" cy="4111943"/>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6914" y="728314"/>
            <a:ext cx="1056245" cy="413895"/>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6353" y="476128"/>
            <a:ext cx="808774" cy="316922"/>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23138" y="1061164"/>
            <a:ext cx="1016546" cy="398338"/>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08421" y="258154"/>
            <a:ext cx="753555" cy="295284"/>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06654" y="258154"/>
            <a:ext cx="809558" cy="317229"/>
          </a:xfrm>
          <a:prstGeom prst="rect">
            <a:avLst/>
          </a:prstGeom>
        </p:spPr>
      </p:pic>
      <p:pic>
        <p:nvPicPr>
          <p:cNvPr id="10"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0562" y="182636"/>
            <a:ext cx="923420" cy="361846"/>
          </a:xfrm>
          <a:prstGeom prst="rect">
            <a:avLst/>
          </a:prstGeom>
        </p:spPr>
      </p:pic>
      <p:pic>
        <p:nvPicPr>
          <p:cNvPr id="11" name="图片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8577" y="-1"/>
            <a:ext cx="1058456" cy="2595419"/>
          </a:xfrm>
          <a:prstGeom prst="rect">
            <a:avLst/>
          </a:prstGeom>
        </p:spPr>
      </p:pic>
      <p:pic>
        <p:nvPicPr>
          <p:cNvPr id="12" name="图片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40463" y="1"/>
            <a:ext cx="638686" cy="2074760"/>
          </a:xfrm>
          <a:prstGeom prst="rect">
            <a:avLst/>
          </a:prstGeom>
        </p:spPr>
      </p:pic>
      <p:pic>
        <p:nvPicPr>
          <p:cNvPr id="13" name="图片 12"/>
          <p:cNvPicPr>
            <a:picLocks noChangeAspect="1"/>
          </p:cNvPicPr>
          <p:nvPr/>
        </p:nvPicPr>
        <p:blipFill rotWithShape="1">
          <a:blip r:embed="rId11" cstate="print">
            <a:extLst>
              <a:ext uri="{28A0092B-C50C-407E-A947-70E740481C1C}">
                <a14:useLocalDpi xmlns:a14="http://schemas.microsoft.com/office/drawing/2010/main" val="0"/>
              </a:ext>
            </a:extLst>
          </a:blip>
          <a:srcRect t="22127"/>
          <a:stretch/>
        </p:blipFill>
        <p:spPr>
          <a:xfrm>
            <a:off x="5176308" y="-18431"/>
            <a:ext cx="662404" cy="1493490"/>
          </a:xfrm>
          <a:prstGeom prst="rect">
            <a:avLst/>
          </a:prstGeom>
        </p:spPr>
      </p:pic>
      <p:pic>
        <p:nvPicPr>
          <p:cNvPr id="14"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982978" y="1"/>
            <a:ext cx="874101" cy="2595418"/>
          </a:xfrm>
          <a:prstGeom prst="rect">
            <a:avLst/>
          </a:prstGeom>
        </p:spPr>
      </p:pic>
      <p:pic>
        <p:nvPicPr>
          <p:cNvPr id="15" name="图片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330779" y="1"/>
            <a:ext cx="326664" cy="1061164"/>
          </a:xfrm>
          <a:prstGeom prst="rect">
            <a:avLst/>
          </a:prstGeom>
        </p:spPr>
      </p:pic>
      <p:pic>
        <p:nvPicPr>
          <p:cNvPr id="16" name="图片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277599" y="0"/>
            <a:ext cx="846076" cy="2074760"/>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44974" y="1447546"/>
            <a:ext cx="753555" cy="295284"/>
          </a:xfrm>
          <a:prstGeom prst="rect">
            <a:avLst/>
          </a:prstGeom>
        </p:spPr>
      </p:pic>
      <p:sp>
        <p:nvSpPr>
          <p:cNvPr id="21" name="TextBox 76"/>
          <p:cNvSpPr txBox="1"/>
          <p:nvPr/>
        </p:nvSpPr>
        <p:spPr>
          <a:xfrm>
            <a:off x="4722730" y="2652475"/>
            <a:ext cx="2702343" cy="923330"/>
          </a:xfrm>
          <a:prstGeom prst="rect">
            <a:avLst/>
          </a:prstGeom>
          <a:noFill/>
        </p:spPr>
        <p:txBody>
          <a:bodyPr wrap="none" rtlCol="0">
            <a:spAutoFit/>
          </a:bodyPr>
          <a:lstStyle/>
          <a:p>
            <a:pPr algn="ctr"/>
            <a:r>
              <a:rPr lang="en-US" altLang="zh-CN" sz="5400" dirty="0">
                <a:solidFill>
                  <a:srgbClr val="CEA95A"/>
                </a:solidFill>
                <a:latin typeface="Times New Roman" panose="02020603050405020304" pitchFamily="18" charset="0"/>
                <a:cs typeface="Times New Roman" panose="02020603050405020304" pitchFamily="18" charset="0"/>
                <a:sym typeface="+mn-lt"/>
              </a:rPr>
              <a:t>PART 04</a:t>
            </a:r>
            <a:endParaRPr lang="zh-CN" altLang="en-US" sz="5400" dirty="0">
              <a:solidFill>
                <a:srgbClr val="CEA95A"/>
              </a:solidFill>
              <a:latin typeface="Times New Roman" panose="02020603050405020304" pitchFamily="18" charset="0"/>
              <a:cs typeface="Times New Roman" panose="02020603050405020304" pitchFamily="18" charset="0"/>
              <a:sym typeface="+mn-lt"/>
            </a:endParaRPr>
          </a:p>
        </p:txBody>
      </p:sp>
      <p:sp>
        <p:nvSpPr>
          <p:cNvPr id="24" name="TextBox 76"/>
          <p:cNvSpPr txBox="1"/>
          <p:nvPr/>
        </p:nvSpPr>
        <p:spPr>
          <a:xfrm>
            <a:off x="3692605" y="3714739"/>
            <a:ext cx="4821286" cy="646331"/>
          </a:xfrm>
          <a:prstGeom prst="rect">
            <a:avLst/>
          </a:prstGeom>
          <a:noFill/>
        </p:spPr>
        <p:txBody>
          <a:bodyPr wrap="square" rtlCol="0">
            <a:spAutoFit/>
          </a:bodyPr>
          <a:lstStyle/>
          <a:p>
            <a:pPr algn="ctr"/>
            <a:r>
              <a:rPr lang="zh-TW" altLang="zh-TW" sz="3600" dirty="0">
                <a:solidFill>
                  <a:srgbClr val="CEA95A"/>
                </a:solidFill>
                <a:latin typeface="標楷體" panose="03000509000000000000" pitchFamily="65" charset="-120"/>
                <a:ea typeface="標楷體" panose="03000509000000000000" pitchFamily="65" charset="-120"/>
              </a:rPr>
              <a:t>雇主</a:t>
            </a:r>
            <a:r>
              <a:rPr lang="zh-TW" altLang="en-US" sz="3600" dirty="0">
                <a:solidFill>
                  <a:srgbClr val="CEA95A"/>
                </a:solidFill>
                <a:latin typeface="標楷體" panose="03000509000000000000" pitchFamily="65" charset="-120"/>
                <a:ea typeface="標楷體" panose="03000509000000000000" pitchFamily="65" charset="-120"/>
              </a:rPr>
              <a:t>之損害賠償</a:t>
            </a:r>
            <a:r>
              <a:rPr lang="zh-TW" altLang="zh-TW" sz="3600" dirty="0">
                <a:solidFill>
                  <a:srgbClr val="CEA95A"/>
                </a:solidFill>
                <a:latin typeface="標楷體" panose="03000509000000000000" pitchFamily="65" charset="-120"/>
                <a:ea typeface="標楷體" panose="03000509000000000000" pitchFamily="65" charset="-120"/>
              </a:rPr>
              <a:t>責任</a:t>
            </a:r>
            <a:endParaRPr lang="zh-CN" altLang="en-US" sz="3600" dirty="0">
              <a:solidFill>
                <a:srgbClr val="CEA95A"/>
              </a:solidFill>
              <a:latin typeface="標楷體" panose="03000509000000000000" pitchFamily="65" charset="-120"/>
              <a:ea typeface="標楷體" panose="03000509000000000000" pitchFamily="65" charset="-120"/>
              <a:cs typeface="+mn-ea"/>
              <a:sym typeface="+mn-lt"/>
            </a:endParaRPr>
          </a:p>
        </p:txBody>
      </p:sp>
      <p:sp>
        <p:nvSpPr>
          <p:cNvPr id="3" name="投影片編號版面配置區 2">
            <a:extLst>
              <a:ext uri="{FF2B5EF4-FFF2-40B4-BE49-F238E27FC236}">
                <a16:creationId xmlns:a16="http://schemas.microsoft.com/office/drawing/2014/main" id="{B8F51B6D-B6F8-4717-BCC6-9519AD22C908}"/>
              </a:ext>
            </a:extLst>
          </p:cNvPr>
          <p:cNvSpPr>
            <a:spLocks noGrp="1"/>
          </p:cNvSpPr>
          <p:nvPr>
            <p:ph type="sldNum" sz="quarter" idx="12"/>
          </p:nvPr>
        </p:nvSpPr>
        <p:spPr/>
        <p:txBody>
          <a:bodyPr/>
          <a:lstStyle/>
          <a:p>
            <a:fld id="{1DAB6F98-49F9-4E5E-8F54-63E0E7C4DDFC}" type="slidenum">
              <a:rPr lang="zh-CN" altLang="en-US" smtClean="0">
                <a:solidFill>
                  <a:schemeClr val="tx1"/>
                </a:solidFill>
                <a:latin typeface="Times New Roman" panose="02020603050405020304" pitchFamily="18" charset="0"/>
                <a:cs typeface="Times New Roman" panose="02020603050405020304" pitchFamily="18" charset="0"/>
              </a:rPr>
              <a:t>17</a:t>
            </a:fld>
            <a:endParaRPr lang="zh-CN"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74564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8632" y="211584"/>
            <a:ext cx="533723" cy="209142"/>
          </a:xfrm>
          <a:prstGeom prst="rect">
            <a:avLst/>
          </a:prstGeom>
        </p:spPr>
      </p:pic>
      <p:pic>
        <p:nvPicPr>
          <p:cNvPr id="31" name="图片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6931" y="80588"/>
            <a:ext cx="408674" cy="160141"/>
          </a:xfrm>
          <a:prstGeom prst="rect">
            <a:avLst/>
          </a:prstGeom>
        </p:spPr>
      </p:pic>
      <p:pic>
        <p:nvPicPr>
          <p:cNvPr id="32" name="图片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062" y="0"/>
            <a:ext cx="481546" cy="1180790"/>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t="22127"/>
          <a:stretch/>
        </p:blipFill>
        <p:spPr>
          <a:xfrm>
            <a:off x="11518245" y="0"/>
            <a:ext cx="466576" cy="1051967"/>
          </a:xfrm>
          <a:prstGeom prst="rect">
            <a:avLst/>
          </a:prstGeom>
        </p:spPr>
      </p:pic>
      <p:pic>
        <p:nvPicPr>
          <p:cNvPr id="35" name="图片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80144" y="110511"/>
            <a:ext cx="503166" cy="197168"/>
          </a:xfrm>
          <a:prstGeom prst="rect">
            <a:avLst/>
          </a:prstGeom>
        </p:spPr>
      </p:pic>
      <p:pic>
        <p:nvPicPr>
          <p:cNvPr id="36" name="图片 35"/>
          <p:cNvPicPr>
            <a:picLocks noChangeAspect="1"/>
          </p:cNvPicPr>
          <p:nvPr/>
        </p:nvPicPr>
        <p:blipFill rotWithShape="1">
          <a:blip r:embed="rId8" cstate="print">
            <a:extLst>
              <a:ext uri="{28A0092B-C50C-407E-A947-70E740481C1C}">
                <a14:useLocalDpi xmlns:a14="http://schemas.microsoft.com/office/drawing/2010/main" val="0"/>
              </a:ext>
            </a:extLst>
          </a:blip>
          <a:srcRect t="19792" r="5769"/>
          <a:stretch/>
        </p:blipFill>
        <p:spPr>
          <a:xfrm>
            <a:off x="4949322" y="-134877"/>
            <a:ext cx="311015" cy="786061"/>
          </a:xfrm>
          <a:prstGeom prst="rect">
            <a:avLst/>
          </a:prstGeom>
        </p:spPr>
      </p:pic>
      <p:pic>
        <p:nvPicPr>
          <p:cNvPr id="37" name="图片 36"/>
          <p:cNvPicPr>
            <a:picLocks noChangeAspect="1"/>
          </p:cNvPicPr>
          <p:nvPr/>
        </p:nvPicPr>
        <p:blipFill rotWithShape="1">
          <a:blip r:embed="rId9" cstate="print">
            <a:extLst>
              <a:ext uri="{28A0092B-C50C-407E-A947-70E740481C1C}">
                <a14:useLocalDpi xmlns:a14="http://schemas.microsoft.com/office/drawing/2010/main" val="0"/>
              </a:ext>
            </a:extLst>
          </a:blip>
          <a:srcRect t="26388" r="-980"/>
          <a:stretch/>
        </p:blipFill>
        <p:spPr>
          <a:xfrm>
            <a:off x="9136284" y="-111766"/>
            <a:ext cx="304644" cy="721407"/>
          </a:xfrm>
          <a:prstGeom prst="rect">
            <a:avLst/>
          </a:prstGeom>
        </p:spPr>
      </p:pic>
      <p:pic>
        <p:nvPicPr>
          <p:cNvPr id="38" name="图片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11835" y="305439"/>
            <a:ext cx="588417" cy="230574"/>
          </a:xfrm>
          <a:prstGeom prst="rect">
            <a:avLst/>
          </a:prstGeom>
        </p:spPr>
      </p:pic>
      <p:pic>
        <p:nvPicPr>
          <p:cNvPr id="39" name="图片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6225" y="178791"/>
            <a:ext cx="798646" cy="797894"/>
          </a:xfrm>
          <a:prstGeom prst="rect">
            <a:avLst/>
          </a:prstGeom>
        </p:spPr>
      </p:pic>
      <p:pic>
        <p:nvPicPr>
          <p:cNvPr id="42" name="图片 4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47368" y="5887165"/>
            <a:ext cx="798646" cy="797894"/>
          </a:xfrm>
          <a:prstGeom prst="rect">
            <a:avLst/>
          </a:prstGeom>
        </p:spPr>
      </p:pic>
      <p:sp>
        <p:nvSpPr>
          <p:cNvPr id="2" name="矩形 1"/>
          <p:cNvSpPr/>
          <p:nvPr/>
        </p:nvSpPr>
        <p:spPr>
          <a:xfrm>
            <a:off x="3782188" y="790357"/>
            <a:ext cx="4134465" cy="523220"/>
          </a:xfrm>
          <a:prstGeom prst="rect">
            <a:avLst/>
          </a:prstGeom>
        </p:spPr>
        <p:txBody>
          <a:bodyPr wrap="none">
            <a:spAutoFit/>
          </a:bodyPr>
          <a:lstStyle/>
          <a:p>
            <a:r>
              <a:rPr lang="zh-TW" altLang="en-US" sz="2800" b="1" dirty="0">
                <a:latin typeface="標楷體" panose="03000509000000000000" pitchFamily="65" charset="-120"/>
                <a:ea typeface="標楷體" panose="03000509000000000000" pitchFamily="65" charset="-120"/>
              </a:rPr>
              <a:t>一、</a:t>
            </a:r>
            <a:r>
              <a:rPr lang="zh-TW" altLang="zh-TW" sz="2800" b="1" dirty="0">
                <a:latin typeface="標楷體" panose="03000509000000000000" pitchFamily="65" charset="-120"/>
                <a:ea typeface="標楷體" panose="03000509000000000000" pitchFamily="65" charset="-120"/>
              </a:rPr>
              <a:t>雇主</a:t>
            </a:r>
            <a:r>
              <a:rPr lang="zh-TW" altLang="en-US" sz="2800" b="1" dirty="0">
                <a:latin typeface="標楷體" panose="03000509000000000000" pitchFamily="65" charset="-120"/>
                <a:ea typeface="標楷體" panose="03000509000000000000" pitchFamily="65" charset="-120"/>
              </a:rPr>
              <a:t>之損害賠償</a:t>
            </a:r>
            <a:r>
              <a:rPr lang="zh-TW" altLang="zh-TW" sz="2800" b="1" dirty="0">
                <a:latin typeface="標楷體" panose="03000509000000000000" pitchFamily="65" charset="-120"/>
                <a:ea typeface="標楷體" panose="03000509000000000000" pitchFamily="65" charset="-120"/>
              </a:rPr>
              <a:t>責任</a:t>
            </a:r>
            <a:endParaRPr lang="zh-TW" altLang="en-US" sz="2800" b="1" dirty="0">
              <a:latin typeface="標楷體" panose="03000509000000000000" pitchFamily="65" charset="-120"/>
              <a:ea typeface="標楷體" panose="03000509000000000000" pitchFamily="65" charset="-120"/>
            </a:endParaRPr>
          </a:p>
        </p:txBody>
      </p:sp>
      <p:sp>
        <p:nvSpPr>
          <p:cNvPr id="5" name="圓角矩形圖說文字 4"/>
          <p:cNvSpPr/>
          <p:nvPr/>
        </p:nvSpPr>
        <p:spPr>
          <a:xfrm>
            <a:off x="736909" y="1479235"/>
            <a:ext cx="10225022" cy="4502396"/>
          </a:xfrm>
          <a:prstGeom prst="wedgeRoundRectCallout">
            <a:avLst/>
          </a:prstGeom>
        </p:spPr>
        <p:style>
          <a:lnRef idx="1">
            <a:schemeClr val="accent4"/>
          </a:lnRef>
          <a:fillRef idx="2">
            <a:schemeClr val="accent4"/>
          </a:fillRef>
          <a:effectRef idx="1">
            <a:schemeClr val="accent4"/>
          </a:effectRef>
          <a:fontRef idx="minor">
            <a:schemeClr val="dk1"/>
          </a:fontRef>
        </p:style>
        <p:txBody>
          <a:bodyPr rtlCol="0" anchor="ctr"/>
          <a:lstStyle/>
          <a:p>
            <a:pPr>
              <a:lnSpc>
                <a:spcPts val="3360"/>
              </a:lnSpc>
              <a:buFont typeface="Wingdings" pitchFamily="2" charset="2"/>
              <a:buChar char="u"/>
            </a:pPr>
            <a:r>
              <a:rPr lang="zh-TW" altLang="en-US" sz="2400" dirty="0">
                <a:latin typeface="標楷體" panose="03000509000000000000" pitchFamily="65" charset="-120"/>
                <a:ea typeface="標楷體" panose="03000509000000000000" pitchFamily="65" charset="-120"/>
                <a:cs typeface="Times New Roman" pitchFamily="18" charset="0"/>
              </a:rPr>
              <a:t>受僱者或求職者因第七條至第十一條或第二十一條之情事，</a:t>
            </a:r>
            <a:r>
              <a:rPr lang="zh-TW" altLang="en-US" sz="2400" dirty="0">
                <a:solidFill>
                  <a:srgbClr val="0070C0"/>
                </a:solidFill>
                <a:latin typeface="標楷體" panose="03000509000000000000" pitchFamily="65" charset="-120"/>
                <a:ea typeface="標楷體" panose="03000509000000000000" pitchFamily="65" charset="-120"/>
                <a:cs typeface="Times New Roman" pitchFamily="18" charset="0"/>
              </a:rPr>
              <a:t>受有損害者，雇主應負賠償責任</a:t>
            </a:r>
            <a:r>
              <a:rPr lang="zh-TW" altLang="en-US" sz="2400" dirty="0">
                <a:latin typeface="標楷體" panose="03000509000000000000" pitchFamily="65" charset="-120"/>
                <a:ea typeface="標楷體" panose="03000509000000000000" pitchFamily="65" charset="-120"/>
                <a:cs typeface="Times New Roman" pitchFamily="18" charset="0"/>
              </a:rPr>
              <a:t>。</a:t>
            </a:r>
            <a:endParaRPr lang="en-US" altLang="zh-TW" sz="2400" dirty="0">
              <a:latin typeface="標楷體" panose="03000509000000000000" pitchFamily="65" charset="-120"/>
              <a:ea typeface="標楷體" panose="03000509000000000000" pitchFamily="65" charset="-120"/>
              <a:cs typeface="Times New Roman" pitchFamily="18" charset="0"/>
            </a:endParaRPr>
          </a:p>
          <a:p>
            <a:pPr>
              <a:lnSpc>
                <a:spcPts val="3360"/>
              </a:lnSpc>
              <a:buFont typeface="Wingdings" pitchFamily="2" charset="2"/>
              <a:buChar char="u"/>
            </a:pPr>
            <a:endParaRPr lang="en-US" altLang="zh-TW" sz="2400" dirty="0">
              <a:latin typeface="標楷體" panose="03000509000000000000" pitchFamily="65" charset="-120"/>
              <a:ea typeface="標楷體" panose="03000509000000000000" pitchFamily="65" charset="-120"/>
              <a:cs typeface="Times New Roman" pitchFamily="18" charset="0"/>
            </a:endParaRPr>
          </a:p>
          <a:p>
            <a:pPr>
              <a:lnSpc>
                <a:spcPts val="3360"/>
              </a:lnSpc>
              <a:buFont typeface="Wingdings" pitchFamily="2" charset="2"/>
              <a:buChar char="u"/>
            </a:pPr>
            <a:r>
              <a:rPr lang="zh-TW" altLang="zh-TW" sz="2400" dirty="0">
                <a:latin typeface="標楷體" panose="03000509000000000000" pitchFamily="65" charset="-120"/>
                <a:ea typeface="標楷體" panose="03000509000000000000" pitchFamily="65" charset="-120"/>
                <a:cs typeface="Times New Roman" pitchFamily="18" charset="0"/>
              </a:rPr>
              <a:t>受僱者或求職者若因工作場所性騷擾之情事受有損害者，</a:t>
            </a:r>
            <a:r>
              <a:rPr lang="zh-TW" altLang="zh-TW" sz="2400" dirty="0">
                <a:solidFill>
                  <a:srgbClr val="FF0000"/>
                </a:solidFill>
                <a:latin typeface="標楷體" panose="03000509000000000000" pitchFamily="65" charset="-120"/>
                <a:ea typeface="標楷體" panose="03000509000000000000" pitchFamily="65" charset="-120"/>
                <a:cs typeface="Times New Roman" pitchFamily="18" charset="0"/>
              </a:rPr>
              <a:t>原則上由雇主及行為人連帶負損害賠償責任。</a:t>
            </a:r>
            <a:r>
              <a:rPr lang="zh-TW" altLang="zh-TW" sz="2400" u="sng" dirty="0">
                <a:solidFill>
                  <a:schemeClr val="tx1"/>
                </a:solidFill>
                <a:latin typeface="標楷體" panose="03000509000000000000" pitchFamily="65" charset="-120"/>
                <a:ea typeface="標楷體" panose="03000509000000000000" pitchFamily="65" charset="-120"/>
                <a:cs typeface="Times New Roman" pitchFamily="18" charset="0"/>
              </a:rPr>
              <a:t>但雇主證明其已遵行本法所定之各種防治性騷擾之規定，且對該事情之發生已盡力防止仍不免發生者，雇主不負賠償責任</a:t>
            </a:r>
            <a:r>
              <a:rPr lang="zh-TW" altLang="zh-TW" sz="2400" dirty="0">
                <a:solidFill>
                  <a:schemeClr val="tx1"/>
                </a:solidFill>
                <a:latin typeface="標楷體" panose="03000509000000000000" pitchFamily="65" charset="-120"/>
                <a:ea typeface="標楷體" panose="03000509000000000000" pitchFamily="65" charset="-120"/>
                <a:cs typeface="Times New Roman" pitchFamily="18" charset="0"/>
              </a:rPr>
              <a:t>。</a:t>
            </a:r>
            <a:r>
              <a:rPr lang="zh-TW" altLang="zh-TW" sz="2400" dirty="0">
                <a:latin typeface="標楷體" panose="03000509000000000000" pitchFamily="65" charset="-120"/>
                <a:ea typeface="標楷體" panose="03000509000000000000" pitchFamily="65" charset="-120"/>
                <a:cs typeface="Times New Roman" pitchFamily="18" charset="0"/>
              </a:rPr>
              <a:t>如被害人依前項但書之規定不能受損害賠償時，法院因其聲請，得斟酌雇主與被害人之經濟狀況，令雇主為全部或一部之損害賠償。雇主賠償損害時，對於為性騷擾之行為人，有求償權。</a:t>
            </a:r>
          </a:p>
        </p:txBody>
      </p:sp>
      <p:sp>
        <p:nvSpPr>
          <p:cNvPr id="4" name="投影片編號版面配置區 3">
            <a:extLst>
              <a:ext uri="{FF2B5EF4-FFF2-40B4-BE49-F238E27FC236}">
                <a16:creationId xmlns:a16="http://schemas.microsoft.com/office/drawing/2014/main" id="{6506AFE9-B3E7-445D-9110-19CCCBC60A3A}"/>
              </a:ext>
            </a:extLst>
          </p:cNvPr>
          <p:cNvSpPr>
            <a:spLocks noGrp="1"/>
          </p:cNvSpPr>
          <p:nvPr>
            <p:ph type="sldNum" sz="quarter" idx="12"/>
          </p:nvPr>
        </p:nvSpPr>
        <p:spPr/>
        <p:txBody>
          <a:bodyPr/>
          <a:lstStyle/>
          <a:p>
            <a:fld id="{1DAB6F98-49F9-4E5E-8F54-63E0E7C4DDFC}" type="slidenum">
              <a:rPr lang="zh-CN" altLang="en-US" smtClean="0">
                <a:solidFill>
                  <a:schemeClr val="tx1"/>
                </a:solidFill>
                <a:latin typeface="Times New Roman" panose="02020603050405020304" pitchFamily="18" charset="0"/>
                <a:cs typeface="Times New Roman" panose="02020603050405020304" pitchFamily="18" charset="0"/>
              </a:rPr>
              <a:t>18</a:t>
            </a:fld>
            <a:endParaRPr lang="zh-CN"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1837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p:cTn id="1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8632" y="211584"/>
            <a:ext cx="533723" cy="209142"/>
          </a:xfrm>
          <a:prstGeom prst="rect">
            <a:avLst/>
          </a:prstGeom>
        </p:spPr>
      </p:pic>
      <p:pic>
        <p:nvPicPr>
          <p:cNvPr id="31" name="图片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6931" y="80588"/>
            <a:ext cx="408674" cy="160141"/>
          </a:xfrm>
          <a:prstGeom prst="rect">
            <a:avLst/>
          </a:prstGeom>
        </p:spPr>
      </p:pic>
      <p:pic>
        <p:nvPicPr>
          <p:cNvPr id="32" name="图片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062" y="0"/>
            <a:ext cx="481546" cy="1180790"/>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t="22127"/>
          <a:stretch/>
        </p:blipFill>
        <p:spPr>
          <a:xfrm>
            <a:off x="11518245" y="0"/>
            <a:ext cx="466576" cy="1051967"/>
          </a:xfrm>
          <a:prstGeom prst="rect">
            <a:avLst/>
          </a:prstGeom>
        </p:spPr>
      </p:pic>
      <p:pic>
        <p:nvPicPr>
          <p:cNvPr id="35" name="图片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80144" y="110511"/>
            <a:ext cx="503166" cy="197168"/>
          </a:xfrm>
          <a:prstGeom prst="rect">
            <a:avLst/>
          </a:prstGeom>
        </p:spPr>
      </p:pic>
      <p:pic>
        <p:nvPicPr>
          <p:cNvPr id="36" name="图片 35"/>
          <p:cNvPicPr>
            <a:picLocks noChangeAspect="1"/>
          </p:cNvPicPr>
          <p:nvPr/>
        </p:nvPicPr>
        <p:blipFill rotWithShape="1">
          <a:blip r:embed="rId8" cstate="print">
            <a:extLst>
              <a:ext uri="{28A0092B-C50C-407E-A947-70E740481C1C}">
                <a14:useLocalDpi xmlns:a14="http://schemas.microsoft.com/office/drawing/2010/main" val="0"/>
              </a:ext>
            </a:extLst>
          </a:blip>
          <a:srcRect t="19792" r="5769"/>
          <a:stretch/>
        </p:blipFill>
        <p:spPr>
          <a:xfrm>
            <a:off x="4949322" y="-134877"/>
            <a:ext cx="311015" cy="786061"/>
          </a:xfrm>
          <a:prstGeom prst="rect">
            <a:avLst/>
          </a:prstGeom>
        </p:spPr>
      </p:pic>
      <p:pic>
        <p:nvPicPr>
          <p:cNvPr id="37" name="图片 36"/>
          <p:cNvPicPr>
            <a:picLocks noChangeAspect="1"/>
          </p:cNvPicPr>
          <p:nvPr/>
        </p:nvPicPr>
        <p:blipFill rotWithShape="1">
          <a:blip r:embed="rId9" cstate="print">
            <a:extLst>
              <a:ext uri="{28A0092B-C50C-407E-A947-70E740481C1C}">
                <a14:useLocalDpi xmlns:a14="http://schemas.microsoft.com/office/drawing/2010/main" val="0"/>
              </a:ext>
            </a:extLst>
          </a:blip>
          <a:srcRect t="26388" r="-980"/>
          <a:stretch/>
        </p:blipFill>
        <p:spPr>
          <a:xfrm>
            <a:off x="9136284" y="-111766"/>
            <a:ext cx="304644" cy="721407"/>
          </a:xfrm>
          <a:prstGeom prst="rect">
            <a:avLst/>
          </a:prstGeom>
        </p:spPr>
      </p:pic>
      <p:pic>
        <p:nvPicPr>
          <p:cNvPr id="38" name="图片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11835" y="305439"/>
            <a:ext cx="588417" cy="230574"/>
          </a:xfrm>
          <a:prstGeom prst="rect">
            <a:avLst/>
          </a:prstGeom>
        </p:spPr>
      </p:pic>
      <p:pic>
        <p:nvPicPr>
          <p:cNvPr id="39" name="图片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6225" y="178791"/>
            <a:ext cx="798646" cy="797894"/>
          </a:xfrm>
          <a:prstGeom prst="rect">
            <a:avLst/>
          </a:prstGeom>
        </p:spPr>
      </p:pic>
      <p:pic>
        <p:nvPicPr>
          <p:cNvPr id="42" name="图片 4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47368" y="5887165"/>
            <a:ext cx="798646" cy="797894"/>
          </a:xfrm>
          <a:prstGeom prst="rect">
            <a:avLst/>
          </a:prstGeom>
        </p:spPr>
      </p:pic>
      <p:sp>
        <p:nvSpPr>
          <p:cNvPr id="2" name="矩形 1"/>
          <p:cNvSpPr/>
          <p:nvPr/>
        </p:nvSpPr>
        <p:spPr>
          <a:xfrm>
            <a:off x="5595870" y="1135728"/>
            <a:ext cx="4134465" cy="523220"/>
          </a:xfrm>
          <a:prstGeom prst="rect">
            <a:avLst/>
          </a:prstGeom>
        </p:spPr>
        <p:txBody>
          <a:bodyPr wrap="none">
            <a:spAutoFit/>
          </a:bodyPr>
          <a:lstStyle/>
          <a:p>
            <a:r>
              <a:rPr lang="zh-TW" altLang="en-US" sz="2800" b="1" dirty="0">
                <a:latin typeface="標楷體" panose="03000509000000000000" pitchFamily="65" charset="-120"/>
                <a:ea typeface="標楷體" panose="03000509000000000000" pitchFamily="65" charset="-120"/>
              </a:rPr>
              <a:t>一、</a:t>
            </a:r>
            <a:r>
              <a:rPr lang="zh-TW" altLang="zh-TW" sz="2800" b="1" dirty="0">
                <a:latin typeface="標楷體" panose="03000509000000000000" pitchFamily="65" charset="-120"/>
                <a:ea typeface="標楷體" panose="03000509000000000000" pitchFamily="65" charset="-120"/>
              </a:rPr>
              <a:t>雇主</a:t>
            </a:r>
            <a:r>
              <a:rPr lang="zh-TW" altLang="en-US" sz="2800" b="1" dirty="0">
                <a:latin typeface="標楷體" panose="03000509000000000000" pitchFamily="65" charset="-120"/>
                <a:ea typeface="標楷體" panose="03000509000000000000" pitchFamily="65" charset="-120"/>
              </a:rPr>
              <a:t>之損害賠償</a:t>
            </a:r>
            <a:r>
              <a:rPr lang="zh-TW" altLang="zh-TW" sz="2800" b="1" dirty="0">
                <a:latin typeface="標楷體" panose="03000509000000000000" pitchFamily="65" charset="-120"/>
                <a:ea typeface="標楷體" panose="03000509000000000000" pitchFamily="65" charset="-120"/>
              </a:rPr>
              <a:t>責任</a:t>
            </a:r>
            <a:endParaRPr lang="zh-TW" altLang="en-US" sz="2800" b="1" dirty="0">
              <a:latin typeface="標楷體" panose="03000509000000000000" pitchFamily="65" charset="-120"/>
              <a:ea typeface="標楷體" panose="03000509000000000000" pitchFamily="65" charset="-120"/>
            </a:endParaRPr>
          </a:p>
        </p:txBody>
      </p:sp>
      <p:sp>
        <p:nvSpPr>
          <p:cNvPr id="3" name="矩形 2"/>
          <p:cNvSpPr/>
          <p:nvPr/>
        </p:nvSpPr>
        <p:spPr>
          <a:xfrm>
            <a:off x="5100304" y="2090698"/>
            <a:ext cx="5559651" cy="1569660"/>
          </a:xfrm>
          <a:prstGeom prst="rect">
            <a:avLst/>
          </a:prstGeom>
        </p:spPr>
        <p:txBody>
          <a:bodyPr wrap="square">
            <a:spAutoFit/>
          </a:bodyPr>
          <a:lstStyle/>
          <a:p>
            <a:pPr marL="285750" indent="-285750">
              <a:buFont typeface="Wingdings" panose="05000000000000000000" pitchFamily="2" charset="2"/>
              <a:buChar char="Ø"/>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若有第</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26-28</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條之情形，</a:t>
            </a:r>
            <a:r>
              <a:rPr lang="zh-TW" altLang="en-US" sz="2400" dirty="0">
                <a:solidFill>
                  <a:srgbClr val="EB8628"/>
                </a:solidFill>
                <a:latin typeface="Times New Roman" panose="02020603050405020304" pitchFamily="18" charset="0"/>
                <a:ea typeface="標楷體" panose="03000509000000000000" pitchFamily="65" charset="-120"/>
                <a:cs typeface="Times New Roman" panose="02020603050405020304" pitchFamily="18" charset="0"/>
              </a:rPr>
              <a:t>受僱者或求職者雖非財產上之損害，亦得請求賠償相當之金額</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其名譽被侵害者，並得請求回復名譽之適當處分</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矩形 3"/>
          <p:cNvSpPr/>
          <p:nvPr/>
        </p:nvSpPr>
        <p:spPr>
          <a:xfrm>
            <a:off x="5103881" y="3905510"/>
            <a:ext cx="5496261" cy="1938992"/>
          </a:xfrm>
          <a:prstGeom prst="rect">
            <a:avLst/>
          </a:prstGeom>
        </p:spPr>
        <p:txBody>
          <a:bodyPr wrap="square">
            <a:spAutoFit/>
          </a:bodyPr>
          <a:lstStyle/>
          <a:p>
            <a:pPr marL="285750" indent="-285750">
              <a:buFont typeface="Wingdings" panose="05000000000000000000" pitchFamily="2" charset="2"/>
              <a:buChar char="Ø"/>
            </a:pPr>
            <a:r>
              <a:rPr lang="zh-TW" altLang="en-US" sz="2400" dirty="0">
                <a:latin typeface="標楷體" panose="03000509000000000000" pitchFamily="65" charset="-120"/>
                <a:ea typeface="標楷體" panose="03000509000000000000" pitchFamily="65" charset="-120"/>
                <a:cs typeface="Times New Roman" pitchFamily="18" charset="0"/>
              </a:rPr>
              <a:t>第</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26-28</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條</a:t>
            </a:r>
            <a:r>
              <a:rPr lang="zh-TW" altLang="en-US" sz="2400" dirty="0">
                <a:latin typeface="標楷體" panose="03000509000000000000" pitchFamily="65" charset="-120"/>
                <a:ea typeface="標楷體" panose="03000509000000000000" pitchFamily="65" charset="-120"/>
                <a:cs typeface="Times New Roman" pitchFamily="18" charset="0"/>
              </a:rPr>
              <a:t>之損害賠償請求權，</a:t>
            </a:r>
            <a:r>
              <a:rPr lang="zh-TW" altLang="en-US" sz="2400" dirty="0">
                <a:solidFill>
                  <a:srgbClr val="B5213B"/>
                </a:solidFill>
                <a:latin typeface="標楷體" panose="03000509000000000000" pitchFamily="65" charset="-120"/>
                <a:ea typeface="標楷體" panose="03000509000000000000" pitchFamily="65" charset="-120"/>
                <a:cs typeface="Times New Roman" pitchFamily="18" charset="0"/>
              </a:rPr>
              <a:t>自請求權人知有損害及賠償 義務人時起，二年間不行使而消滅</a:t>
            </a:r>
            <a:r>
              <a:rPr lang="zh-TW" altLang="en-US" sz="2400" dirty="0">
                <a:latin typeface="標楷體" panose="03000509000000000000" pitchFamily="65" charset="-120"/>
                <a:ea typeface="標楷體" panose="03000509000000000000" pitchFamily="65" charset="-120"/>
                <a:cs typeface="Times New Roman" pitchFamily="18" charset="0"/>
              </a:rPr>
              <a:t>。</a:t>
            </a:r>
            <a:r>
              <a:rPr lang="zh-TW" altLang="en-US" sz="2400" dirty="0">
                <a:solidFill>
                  <a:srgbClr val="FF0000"/>
                </a:solidFill>
                <a:latin typeface="標楷體" panose="03000509000000000000" pitchFamily="65" charset="-120"/>
                <a:ea typeface="標楷體" panose="03000509000000000000" pitchFamily="65" charset="-120"/>
                <a:cs typeface="Times New Roman" pitchFamily="18" charset="0"/>
              </a:rPr>
              <a:t>自有性騷擾行為或違反各該規定之行為時起，逾十年者，亦同</a:t>
            </a:r>
            <a:r>
              <a:rPr lang="zh-TW" altLang="en-US" sz="2400" dirty="0">
                <a:latin typeface="標楷體" panose="03000509000000000000" pitchFamily="65" charset="-120"/>
                <a:ea typeface="標楷體" panose="03000509000000000000" pitchFamily="65" charset="-120"/>
                <a:cs typeface="Times New Roman" pitchFamily="18" charset="0"/>
              </a:rPr>
              <a:t>。</a:t>
            </a:r>
          </a:p>
        </p:txBody>
      </p:sp>
      <p:grpSp>
        <p:nvGrpSpPr>
          <p:cNvPr id="33" name="组合 1294"/>
          <p:cNvGrpSpPr/>
          <p:nvPr/>
        </p:nvGrpSpPr>
        <p:grpSpPr>
          <a:xfrm>
            <a:off x="713608" y="1645692"/>
            <a:ext cx="3975958" cy="4107998"/>
            <a:chOff x="6137276" y="2995613"/>
            <a:chExt cx="768350" cy="763588"/>
          </a:xfrm>
          <a:solidFill>
            <a:srgbClr val="FCEFD7"/>
          </a:solidFill>
        </p:grpSpPr>
        <p:sp>
          <p:nvSpPr>
            <p:cNvPr id="40" name="Freeform 276"/>
            <p:cNvSpPr>
              <a:spLocks/>
            </p:cNvSpPr>
            <p:nvPr/>
          </p:nvSpPr>
          <p:spPr bwMode="auto">
            <a:xfrm>
              <a:off x="6154738" y="3495676"/>
              <a:ext cx="23813" cy="39688"/>
            </a:xfrm>
            <a:custGeom>
              <a:avLst/>
              <a:gdLst/>
              <a:ahLst/>
              <a:cxnLst>
                <a:cxn ang="0">
                  <a:pos x="43" y="6"/>
                </a:cxn>
                <a:cxn ang="0">
                  <a:pos x="43" y="6"/>
                </a:cxn>
                <a:cxn ang="0">
                  <a:pos x="43" y="4"/>
                </a:cxn>
                <a:cxn ang="0">
                  <a:pos x="42" y="3"/>
                </a:cxn>
                <a:cxn ang="0">
                  <a:pos x="38" y="0"/>
                </a:cxn>
                <a:cxn ang="0">
                  <a:pos x="35" y="1"/>
                </a:cxn>
                <a:cxn ang="0">
                  <a:pos x="34" y="3"/>
                </a:cxn>
                <a:cxn ang="0">
                  <a:pos x="33" y="4"/>
                </a:cxn>
                <a:cxn ang="0">
                  <a:pos x="33" y="4"/>
                </a:cxn>
                <a:cxn ang="0">
                  <a:pos x="32" y="9"/>
                </a:cxn>
                <a:cxn ang="0">
                  <a:pos x="30" y="13"/>
                </a:cxn>
                <a:cxn ang="0">
                  <a:pos x="25" y="22"/>
                </a:cxn>
                <a:cxn ang="0">
                  <a:pos x="13" y="39"/>
                </a:cxn>
                <a:cxn ang="0">
                  <a:pos x="13" y="39"/>
                </a:cxn>
                <a:cxn ang="0">
                  <a:pos x="8" y="46"/>
                </a:cxn>
                <a:cxn ang="0">
                  <a:pos x="4" y="53"/>
                </a:cxn>
                <a:cxn ang="0">
                  <a:pos x="1" y="62"/>
                </a:cxn>
                <a:cxn ang="0">
                  <a:pos x="0" y="70"/>
                </a:cxn>
                <a:cxn ang="0">
                  <a:pos x="0" y="70"/>
                </a:cxn>
                <a:cxn ang="0">
                  <a:pos x="0" y="72"/>
                </a:cxn>
                <a:cxn ang="0">
                  <a:pos x="1" y="73"/>
                </a:cxn>
                <a:cxn ang="0">
                  <a:pos x="3" y="74"/>
                </a:cxn>
                <a:cxn ang="0">
                  <a:pos x="4" y="74"/>
                </a:cxn>
                <a:cxn ang="0">
                  <a:pos x="6" y="74"/>
                </a:cxn>
                <a:cxn ang="0">
                  <a:pos x="7" y="73"/>
                </a:cxn>
                <a:cxn ang="0">
                  <a:pos x="9" y="72"/>
                </a:cxn>
                <a:cxn ang="0">
                  <a:pos x="9" y="70"/>
                </a:cxn>
                <a:cxn ang="0">
                  <a:pos x="9" y="70"/>
                </a:cxn>
                <a:cxn ang="0">
                  <a:pos x="12" y="62"/>
                </a:cxn>
                <a:cxn ang="0">
                  <a:pos x="15" y="53"/>
                </a:cxn>
                <a:cxn ang="0">
                  <a:pos x="19" y="46"/>
                </a:cxn>
                <a:cxn ang="0">
                  <a:pos x="24" y="39"/>
                </a:cxn>
                <a:cxn ang="0">
                  <a:pos x="34" y="25"/>
                </a:cxn>
                <a:cxn ang="0">
                  <a:pos x="38" y="18"/>
                </a:cxn>
                <a:cxn ang="0">
                  <a:pos x="42" y="11"/>
                </a:cxn>
                <a:cxn ang="0">
                  <a:pos x="42" y="11"/>
                </a:cxn>
                <a:cxn ang="0">
                  <a:pos x="43" y="8"/>
                </a:cxn>
                <a:cxn ang="0">
                  <a:pos x="43" y="6"/>
                </a:cxn>
              </a:cxnLst>
              <a:rect l="0" t="0" r="r" b="b"/>
              <a:pathLst>
                <a:path w="43" h="74">
                  <a:moveTo>
                    <a:pt x="43" y="6"/>
                  </a:moveTo>
                  <a:lnTo>
                    <a:pt x="43" y="6"/>
                  </a:lnTo>
                  <a:lnTo>
                    <a:pt x="43" y="4"/>
                  </a:lnTo>
                  <a:lnTo>
                    <a:pt x="42" y="3"/>
                  </a:lnTo>
                  <a:lnTo>
                    <a:pt x="38" y="0"/>
                  </a:lnTo>
                  <a:lnTo>
                    <a:pt x="35" y="1"/>
                  </a:lnTo>
                  <a:lnTo>
                    <a:pt x="34" y="3"/>
                  </a:lnTo>
                  <a:lnTo>
                    <a:pt x="33" y="4"/>
                  </a:lnTo>
                  <a:lnTo>
                    <a:pt x="33" y="4"/>
                  </a:lnTo>
                  <a:lnTo>
                    <a:pt x="32" y="9"/>
                  </a:lnTo>
                  <a:lnTo>
                    <a:pt x="30" y="13"/>
                  </a:lnTo>
                  <a:lnTo>
                    <a:pt x="25" y="22"/>
                  </a:lnTo>
                  <a:lnTo>
                    <a:pt x="13" y="39"/>
                  </a:lnTo>
                  <a:lnTo>
                    <a:pt x="13" y="39"/>
                  </a:lnTo>
                  <a:lnTo>
                    <a:pt x="8" y="46"/>
                  </a:lnTo>
                  <a:lnTo>
                    <a:pt x="4" y="53"/>
                  </a:lnTo>
                  <a:lnTo>
                    <a:pt x="1" y="62"/>
                  </a:lnTo>
                  <a:lnTo>
                    <a:pt x="0" y="70"/>
                  </a:lnTo>
                  <a:lnTo>
                    <a:pt x="0" y="70"/>
                  </a:lnTo>
                  <a:lnTo>
                    <a:pt x="0" y="72"/>
                  </a:lnTo>
                  <a:lnTo>
                    <a:pt x="1" y="73"/>
                  </a:lnTo>
                  <a:lnTo>
                    <a:pt x="3" y="74"/>
                  </a:lnTo>
                  <a:lnTo>
                    <a:pt x="4" y="74"/>
                  </a:lnTo>
                  <a:lnTo>
                    <a:pt x="6" y="74"/>
                  </a:lnTo>
                  <a:lnTo>
                    <a:pt x="7" y="73"/>
                  </a:lnTo>
                  <a:lnTo>
                    <a:pt x="9" y="72"/>
                  </a:lnTo>
                  <a:lnTo>
                    <a:pt x="9" y="70"/>
                  </a:lnTo>
                  <a:lnTo>
                    <a:pt x="9" y="70"/>
                  </a:lnTo>
                  <a:lnTo>
                    <a:pt x="12" y="62"/>
                  </a:lnTo>
                  <a:lnTo>
                    <a:pt x="15" y="53"/>
                  </a:lnTo>
                  <a:lnTo>
                    <a:pt x="19" y="46"/>
                  </a:lnTo>
                  <a:lnTo>
                    <a:pt x="24" y="39"/>
                  </a:lnTo>
                  <a:lnTo>
                    <a:pt x="34" y="25"/>
                  </a:lnTo>
                  <a:lnTo>
                    <a:pt x="38" y="18"/>
                  </a:lnTo>
                  <a:lnTo>
                    <a:pt x="42" y="11"/>
                  </a:lnTo>
                  <a:lnTo>
                    <a:pt x="42" y="11"/>
                  </a:lnTo>
                  <a:lnTo>
                    <a:pt x="43" y="8"/>
                  </a:lnTo>
                  <a:lnTo>
                    <a:pt x="43"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1" name="Freeform 277"/>
            <p:cNvSpPr>
              <a:spLocks/>
            </p:cNvSpPr>
            <p:nvPr/>
          </p:nvSpPr>
          <p:spPr bwMode="auto">
            <a:xfrm>
              <a:off x="6159501" y="3525838"/>
              <a:ext cx="30163" cy="38100"/>
            </a:xfrm>
            <a:custGeom>
              <a:avLst/>
              <a:gdLst/>
              <a:ahLst/>
              <a:cxnLst>
                <a:cxn ang="0">
                  <a:pos x="49" y="3"/>
                </a:cxn>
                <a:cxn ang="0">
                  <a:pos x="49" y="3"/>
                </a:cxn>
                <a:cxn ang="0">
                  <a:pos x="33" y="18"/>
                </a:cxn>
                <a:cxn ang="0">
                  <a:pos x="25" y="26"/>
                </a:cxn>
                <a:cxn ang="0">
                  <a:pos x="18" y="36"/>
                </a:cxn>
                <a:cxn ang="0">
                  <a:pos x="18" y="36"/>
                </a:cxn>
                <a:cxn ang="0">
                  <a:pos x="13" y="43"/>
                </a:cxn>
                <a:cxn ang="0">
                  <a:pos x="8" y="50"/>
                </a:cxn>
                <a:cxn ang="0">
                  <a:pos x="4" y="58"/>
                </a:cxn>
                <a:cxn ang="0">
                  <a:pos x="1" y="63"/>
                </a:cxn>
                <a:cxn ang="0">
                  <a:pos x="0" y="67"/>
                </a:cxn>
                <a:cxn ang="0">
                  <a:pos x="0" y="67"/>
                </a:cxn>
                <a:cxn ang="0">
                  <a:pos x="0" y="69"/>
                </a:cxn>
                <a:cxn ang="0">
                  <a:pos x="1" y="71"/>
                </a:cxn>
                <a:cxn ang="0">
                  <a:pos x="4" y="72"/>
                </a:cxn>
                <a:cxn ang="0">
                  <a:pos x="5" y="72"/>
                </a:cxn>
                <a:cxn ang="0">
                  <a:pos x="9" y="71"/>
                </a:cxn>
                <a:cxn ang="0">
                  <a:pos x="10" y="69"/>
                </a:cxn>
                <a:cxn ang="0">
                  <a:pos x="10" y="67"/>
                </a:cxn>
                <a:cxn ang="0">
                  <a:pos x="10" y="67"/>
                </a:cxn>
                <a:cxn ang="0">
                  <a:pos x="12" y="63"/>
                </a:cxn>
                <a:cxn ang="0">
                  <a:pos x="14" y="60"/>
                </a:cxn>
                <a:cxn ang="0">
                  <a:pos x="19" y="53"/>
                </a:cxn>
                <a:cxn ang="0">
                  <a:pos x="19" y="53"/>
                </a:cxn>
                <a:cxn ang="0">
                  <a:pos x="28" y="38"/>
                </a:cxn>
                <a:cxn ang="0">
                  <a:pos x="28" y="38"/>
                </a:cxn>
                <a:cxn ang="0">
                  <a:pos x="35" y="29"/>
                </a:cxn>
                <a:cxn ang="0">
                  <a:pos x="42" y="22"/>
                </a:cxn>
                <a:cxn ang="0">
                  <a:pos x="56" y="9"/>
                </a:cxn>
                <a:cxn ang="0">
                  <a:pos x="56" y="9"/>
                </a:cxn>
                <a:cxn ang="0">
                  <a:pos x="57" y="7"/>
                </a:cxn>
                <a:cxn ang="0">
                  <a:pos x="57" y="6"/>
                </a:cxn>
                <a:cxn ang="0">
                  <a:pos x="57" y="4"/>
                </a:cxn>
                <a:cxn ang="0">
                  <a:pos x="56" y="3"/>
                </a:cxn>
                <a:cxn ang="0">
                  <a:pos x="54" y="1"/>
                </a:cxn>
                <a:cxn ang="0">
                  <a:pos x="53" y="0"/>
                </a:cxn>
                <a:cxn ang="0">
                  <a:pos x="51" y="0"/>
                </a:cxn>
                <a:cxn ang="0">
                  <a:pos x="49" y="3"/>
                </a:cxn>
                <a:cxn ang="0">
                  <a:pos x="49" y="3"/>
                </a:cxn>
              </a:cxnLst>
              <a:rect l="0" t="0" r="r" b="b"/>
              <a:pathLst>
                <a:path w="57" h="72">
                  <a:moveTo>
                    <a:pt x="49" y="3"/>
                  </a:moveTo>
                  <a:lnTo>
                    <a:pt x="49" y="3"/>
                  </a:lnTo>
                  <a:lnTo>
                    <a:pt x="33" y="18"/>
                  </a:lnTo>
                  <a:lnTo>
                    <a:pt x="25" y="26"/>
                  </a:lnTo>
                  <a:lnTo>
                    <a:pt x="18" y="36"/>
                  </a:lnTo>
                  <a:lnTo>
                    <a:pt x="18" y="36"/>
                  </a:lnTo>
                  <a:lnTo>
                    <a:pt x="13" y="43"/>
                  </a:lnTo>
                  <a:lnTo>
                    <a:pt x="8" y="50"/>
                  </a:lnTo>
                  <a:lnTo>
                    <a:pt x="4" y="58"/>
                  </a:lnTo>
                  <a:lnTo>
                    <a:pt x="1" y="63"/>
                  </a:lnTo>
                  <a:lnTo>
                    <a:pt x="0" y="67"/>
                  </a:lnTo>
                  <a:lnTo>
                    <a:pt x="0" y="67"/>
                  </a:lnTo>
                  <a:lnTo>
                    <a:pt x="0" y="69"/>
                  </a:lnTo>
                  <a:lnTo>
                    <a:pt x="1" y="71"/>
                  </a:lnTo>
                  <a:lnTo>
                    <a:pt x="4" y="72"/>
                  </a:lnTo>
                  <a:lnTo>
                    <a:pt x="5" y="72"/>
                  </a:lnTo>
                  <a:lnTo>
                    <a:pt x="9" y="71"/>
                  </a:lnTo>
                  <a:lnTo>
                    <a:pt x="10" y="69"/>
                  </a:lnTo>
                  <a:lnTo>
                    <a:pt x="10" y="67"/>
                  </a:lnTo>
                  <a:lnTo>
                    <a:pt x="10" y="67"/>
                  </a:lnTo>
                  <a:lnTo>
                    <a:pt x="12" y="63"/>
                  </a:lnTo>
                  <a:lnTo>
                    <a:pt x="14" y="60"/>
                  </a:lnTo>
                  <a:lnTo>
                    <a:pt x="19" y="53"/>
                  </a:lnTo>
                  <a:lnTo>
                    <a:pt x="19" y="53"/>
                  </a:lnTo>
                  <a:lnTo>
                    <a:pt x="28" y="38"/>
                  </a:lnTo>
                  <a:lnTo>
                    <a:pt x="28" y="38"/>
                  </a:lnTo>
                  <a:lnTo>
                    <a:pt x="35" y="29"/>
                  </a:lnTo>
                  <a:lnTo>
                    <a:pt x="42" y="22"/>
                  </a:lnTo>
                  <a:lnTo>
                    <a:pt x="56" y="9"/>
                  </a:lnTo>
                  <a:lnTo>
                    <a:pt x="56" y="9"/>
                  </a:lnTo>
                  <a:lnTo>
                    <a:pt x="57" y="7"/>
                  </a:lnTo>
                  <a:lnTo>
                    <a:pt x="57" y="6"/>
                  </a:lnTo>
                  <a:lnTo>
                    <a:pt x="57" y="4"/>
                  </a:lnTo>
                  <a:lnTo>
                    <a:pt x="56" y="3"/>
                  </a:lnTo>
                  <a:lnTo>
                    <a:pt x="54" y="1"/>
                  </a:lnTo>
                  <a:lnTo>
                    <a:pt x="53" y="0"/>
                  </a:lnTo>
                  <a:lnTo>
                    <a:pt x="51" y="0"/>
                  </a:lnTo>
                  <a:lnTo>
                    <a:pt x="49" y="3"/>
                  </a:lnTo>
                  <a:lnTo>
                    <a:pt x="49"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3" name="Freeform 278"/>
            <p:cNvSpPr>
              <a:spLocks/>
            </p:cNvSpPr>
            <p:nvPr/>
          </p:nvSpPr>
          <p:spPr bwMode="auto">
            <a:xfrm>
              <a:off x="6164263" y="3563938"/>
              <a:ext cx="25400" cy="38100"/>
            </a:xfrm>
            <a:custGeom>
              <a:avLst/>
              <a:gdLst/>
              <a:ahLst/>
              <a:cxnLst>
                <a:cxn ang="0">
                  <a:pos x="47" y="3"/>
                </a:cxn>
                <a:cxn ang="0">
                  <a:pos x="47" y="3"/>
                </a:cxn>
                <a:cxn ang="0">
                  <a:pos x="46" y="2"/>
                </a:cxn>
                <a:cxn ang="0">
                  <a:pos x="45" y="1"/>
                </a:cxn>
                <a:cxn ang="0">
                  <a:pos x="43" y="0"/>
                </a:cxn>
                <a:cxn ang="0">
                  <a:pos x="41" y="0"/>
                </a:cxn>
                <a:cxn ang="0">
                  <a:pos x="40" y="1"/>
                </a:cxn>
                <a:cxn ang="0">
                  <a:pos x="39" y="2"/>
                </a:cxn>
                <a:cxn ang="0">
                  <a:pos x="38" y="4"/>
                </a:cxn>
                <a:cxn ang="0">
                  <a:pos x="38" y="6"/>
                </a:cxn>
                <a:cxn ang="0">
                  <a:pos x="38" y="6"/>
                </a:cxn>
                <a:cxn ang="0">
                  <a:pos x="38" y="8"/>
                </a:cxn>
                <a:cxn ang="0">
                  <a:pos x="37" y="10"/>
                </a:cxn>
                <a:cxn ang="0">
                  <a:pos x="33" y="17"/>
                </a:cxn>
                <a:cxn ang="0">
                  <a:pos x="24" y="27"/>
                </a:cxn>
                <a:cxn ang="0">
                  <a:pos x="24" y="27"/>
                </a:cxn>
                <a:cxn ang="0">
                  <a:pos x="11" y="46"/>
                </a:cxn>
                <a:cxn ang="0">
                  <a:pos x="1" y="64"/>
                </a:cxn>
                <a:cxn ang="0">
                  <a:pos x="1" y="64"/>
                </a:cxn>
                <a:cxn ang="0">
                  <a:pos x="0" y="66"/>
                </a:cxn>
                <a:cxn ang="0">
                  <a:pos x="0" y="68"/>
                </a:cxn>
                <a:cxn ang="0">
                  <a:pos x="1" y="69"/>
                </a:cxn>
                <a:cxn ang="0">
                  <a:pos x="3" y="70"/>
                </a:cxn>
                <a:cxn ang="0">
                  <a:pos x="4" y="71"/>
                </a:cxn>
                <a:cxn ang="0">
                  <a:pos x="6" y="71"/>
                </a:cxn>
                <a:cxn ang="0">
                  <a:pos x="7" y="70"/>
                </a:cxn>
                <a:cxn ang="0">
                  <a:pos x="9" y="69"/>
                </a:cxn>
                <a:cxn ang="0">
                  <a:pos x="9" y="69"/>
                </a:cxn>
                <a:cxn ang="0">
                  <a:pos x="15" y="58"/>
                </a:cxn>
                <a:cxn ang="0">
                  <a:pos x="21" y="48"/>
                </a:cxn>
                <a:cxn ang="0">
                  <a:pos x="29" y="37"/>
                </a:cxn>
                <a:cxn ang="0">
                  <a:pos x="36" y="27"/>
                </a:cxn>
                <a:cxn ang="0">
                  <a:pos x="36" y="27"/>
                </a:cxn>
                <a:cxn ang="0">
                  <a:pos x="39" y="22"/>
                </a:cxn>
                <a:cxn ang="0">
                  <a:pos x="44" y="17"/>
                </a:cxn>
                <a:cxn ang="0">
                  <a:pos x="46" y="10"/>
                </a:cxn>
                <a:cxn ang="0">
                  <a:pos x="47" y="7"/>
                </a:cxn>
                <a:cxn ang="0">
                  <a:pos x="47" y="3"/>
                </a:cxn>
                <a:cxn ang="0">
                  <a:pos x="47" y="3"/>
                </a:cxn>
              </a:cxnLst>
              <a:rect l="0" t="0" r="r" b="b"/>
              <a:pathLst>
                <a:path w="47" h="71">
                  <a:moveTo>
                    <a:pt x="47" y="3"/>
                  </a:moveTo>
                  <a:lnTo>
                    <a:pt x="47" y="3"/>
                  </a:lnTo>
                  <a:lnTo>
                    <a:pt x="46" y="2"/>
                  </a:lnTo>
                  <a:lnTo>
                    <a:pt x="45" y="1"/>
                  </a:lnTo>
                  <a:lnTo>
                    <a:pt x="43" y="0"/>
                  </a:lnTo>
                  <a:lnTo>
                    <a:pt x="41" y="0"/>
                  </a:lnTo>
                  <a:lnTo>
                    <a:pt x="40" y="1"/>
                  </a:lnTo>
                  <a:lnTo>
                    <a:pt x="39" y="2"/>
                  </a:lnTo>
                  <a:lnTo>
                    <a:pt x="38" y="4"/>
                  </a:lnTo>
                  <a:lnTo>
                    <a:pt x="38" y="6"/>
                  </a:lnTo>
                  <a:lnTo>
                    <a:pt x="38" y="6"/>
                  </a:lnTo>
                  <a:lnTo>
                    <a:pt x="38" y="8"/>
                  </a:lnTo>
                  <a:lnTo>
                    <a:pt x="37" y="10"/>
                  </a:lnTo>
                  <a:lnTo>
                    <a:pt x="33" y="17"/>
                  </a:lnTo>
                  <a:lnTo>
                    <a:pt x="24" y="27"/>
                  </a:lnTo>
                  <a:lnTo>
                    <a:pt x="24" y="27"/>
                  </a:lnTo>
                  <a:lnTo>
                    <a:pt x="11" y="46"/>
                  </a:lnTo>
                  <a:lnTo>
                    <a:pt x="1" y="64"/>
                  </a:lnTo>
                  <a:lnTo>
                    <a:pt x="1" y="64"/>
                  </a:lnTo>
                  <a:lnTo>
                    <a:pt x="0" y="66"/>
                  </a:lnTo>
                  <a:lnTo>
                    <a:pt x="0" y="68"/>
                  </a:lnTo>
                  <a:lnTo>
                    <a:pt x="1" y="69"/>
                  </a:lnTo>
                  <a:lnTo>
                    <a:pt x="3" y="70"/>
                  </a:lnTo>
                  <a:lnTo>
                    <a:pt x="4" y="71"/>
                  </a:lnTo>
                  <a:lnTo>
                    <a:pt x="6" y="71"/>
                  </a:lnTo>
                  <a:lnTo>
                    <a:pt x="7" y="70"/>
                  </a:lnTo>
                  <a:lnTo>
                    <a:pt x="9" y="69"/>
                  </a:lnTo>
                  <a:lnTo>
                    <a:pt x="9" y="69"/>
                  </a:lnTo>
                  <a:lnTo>
                    <a:pt x="15" y="58"/>
                  </a:lnTo>
                  <a:lnTo>
                    <a:pt x="21" y="48"/>
                  </a:lnTo>
                  <a:lnTo>
                    <a:pt x="29" y="37"/>
                  </a:lnTo>
                  <a:lnTo>
                    <a:pt x="36" y="27"/>
                  </a:lnTo>
                  <a:lnTo>
                    <a:pt x="36" y="27"/>
                  </a:lnTo>
                  <a:lnTo>
                    <a:pt x="39" y="22"/>
                  </a:lnTo>
                  <a:lnTo>
                    <a:pt x="44" y="17"/>
                  </a:lnTo>
                  <a:lnTo>
                    <a:pt x="46" y="10"/>
                  </a:lnTo>
                  <a:lnTo>
                    <a:pt x="47" y="7"/>
                  </a:lnTo>
                  <a:lnTo>
                    <a:pt x="47" y="3"/>
                  </a:lnTo>
                  <a:lnTo>
                    <a:pt x="47"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4" name="Freeform 279"/>
            <p:cNvSpPr>
              <a:spLocks/>
            </p:cNvSpPr>
            <p:nvPr/>
          </p:nvSpPr>
          <p:spPr bwMode="auto">
            <a:xfrm>
              <a:off x="6162676" y="3609976"/>
              <a:ext cx="30163" cy="34925"/>
            </a:xfrm>
            <a:custGeom>
              <a:avLst/>
              <a:gdLst/>
              <a:ahLst/>
              <a:cxnLst>
                <a:cxn ang="0">
                  <a:pos x="48" y="1"/>
                </a:cxn>
                <a:cxn ang="0">
                  <a:pos x="48" y="1"/>
                </a:cxn>
                <a:cxn ang="0">
                  <a:pos x="36" y="15"/>
                </a:cxn>
                <a:cxn ang="0">
                  <a:pos x="25" y="29"/>
                </a:cxn>
                <a:cxn ang="0">
                  <a:pos x="13" y="43"/>
                </a:cxn>
                <a:cxn ang="0">
                  <a:pos x="1" y="56"/>
                </a:cxn>
                <a:cxn ang="0">
                  <a:pos x="1" y="56"/>
                </a:cxn>
                <a:cxn ang="0">
                  <a:pos x="0" y="58"/>
                </a:cxn>
                <a:cxn ang="0">
                  <a:pos x="0" y="59"/>
                </a:cxn>
                <a:cxn ang="0">
                  <a:pos x="0" y="61"/>
                </a:cxn>
                <a:cxn ang="0">
                  <a:pos x="1" y="62"/>
                </a:cxn>
                <a:cxn ang="0">
                  <a:pos x="3" y="63"/>
                </a:cxn>
                <a:cxn ang="0">
                  <a:pos x="4" y="64"/>
                </a:cxn>
                <a:cxn ang="0">
                  <a:pos x="6" y="64"/>
                </a:cxn>
                <a:cxn ang="0">
                  <a:pos x="8" y="63"/>
                </a:cxn>
                <a:cxn ang="0">
                  <a:pos x="8" y="63"/>
                </a:cxn>
                <a:cxn ang="0">
                  <a:pos x="19" y="50"/>
                </a:cxn>
                <a:cxn ang="0">
                  <a:pos x="32" y="35"/>
                </a:cxn>
                <a:cxn ang="0">
                  <a:pos x="43" y="22"/>
                </a:cxn>
                <a:cxn ang="0">
                  <a:pos x="55" y="8"/>
                </a:cxn>
                <a:cxn ang="0">
                  <a:pos x="55" y="8"/>
                </a:cxn>
                <a:cxn ang="0">
                  <a:pos x="57" y="6"/>
                </a:cxn>
                <a:cxn ang="0">
                  <a:pos x="57" y="4"/>
                </a:cxn>
                <a:cxn ang="0">
                  <a:pos x="56" y="3"/>
                </a:cxn>
                <a:cxn ang="0">
                  <a:pos x="55" y="1"/>
                </a:cxn>
                <a:cxn ang="0">
                  <a:pos x="54" y="0"/>
                </a:cxn>
                <a:cxn ang="0">
                  <a:pos x="51" y="0"/>
                </a:cxn>
                <a:cxn ang="0">
                  <a:pos x="50" y="0"/>
                </a:cxn>
                <a:cxn ang="0">
                  <a:pos x="48" y="1"/>
                </a:cxn>
                <a:cxn ang="0">
                  <a:pos x="48" y="1"/>
                </a:cxn>
              </a:cxnLst>
              <a:rect l="0" t="0" r="r" b="b"/>
              <a:pathLst>
                <a:path w="57" h="64">
                  <a:moveTo>
                    <a:pt x="48" y="1"/>
                  </a:moveTo>
                  <a:lnTo>
                    <a:pt x="48" y="1"/>
                  </a:lnTo>
                  <a:lnTo>
                    <a:pt x="36" y="15"/>
                  </a:lnTo>
                  <a:lnTo>
                    <a:pt x="25" y="29"/>
                  </a:lnTo>
                  <a:lnTo>
                    <a:pt x="13" y="43"/>
                  </a:lnTo>
                  <a:lnTo>
                    <a:pt x="1" y="56"/>
                  </a:lnTo>
                  <a:lnTo>
                    <a:pt x="1" y="56"/>
                  </a:lnTo>
                  <a:lnTo>
                    <a:pt x="0" y="58"/>
                  </a:lnTo>
                  <a:lnTo>
                    <a:pt x="0" y="59"/>
                  </a:lnTo>
                  <a:lnTo>
                    <a:pt x="0" y="61"/>
                  </a:lnTo>
                  <a:lnTo>
                    <a:pt x="1" y="62"/>
                  </a:lnTo>
                  <a:lnTo>
                    <a:pt x="3" y="63"/>
                  </a:lnTo>
                  <a:lnTo>
                    <a:pt x="4" y="64"/>
                  </a:lnTo>
                  <a:lnTo>
                    <a:pt x="6" y="64"/>
                  </a:lnTo>
                  <a:lnTo>
                    <a:pt x="8" y="63"/>
                  </a:lnTo>
                  <a:lnTo>
                    <a:pt x="8" y="63"/>
                  </a:lnTo>
                  <a:lnTo>
                    <a:pt x="19" y="50"/>
                  </a:lnTo>
                  <a:lnTo>
                    <a:pt x="32" y="35"/>
                  </a:lnTo>
                  <a:lnTo>
                    <a:pt x="43" y="22"/>
                  </a:lnTo>
                  <a:lnTo>
                    <a:pt x="55" y="8"/>
                  </a:lnTo>
                  <a:lnTo>
                    <a:pt x="55" y="8"/>
                  </a:lnTo>
                  <a:lnTo>
                    <a:pt x="57" y="6"/>
                  </a:lnTo>
                  <a:lnTo>
                    <a:pt x="57" y="4"/>
                  </a:lnTo>
                  <a:lnTo>
                    <a:pt x="56" y="3"/>
                  </a:lnTo>
                  <a:lnTo>
                    <a:pt x="55" y="1"/>
                  </a:lnTo>
                  <a:lnTo>
                    <a:pt x="54" y="0"/>
                  </a:lnTo>
                  <a:lnTo>
                    <a:pt x="51" y="0"/>
                  </a:lnTo>
                  <a:lnTo>
                    <a:pt x="50" y="0"/>
                  </a:lnTo>
                  <a:lnTo>
                    <a:pt x="48" y="1"/>
                  </a:lnTo>
                  <a:lnTo>
                    <a:pt x="48"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5" name="Freeform 280"/>
            <p:cNvSpPr>
              <a:spLocks/>
            </p:cNvSpPr>
            <p:nvPr/>
          </p:nvSpPr>
          <p:spPr bwMode="auto">
            <a:xfrm>
              <a:off x="6167438" y="3644901"/>
              <a:ext cx="28575" cy="36513"/>
            </a:xfrm>
            <a:custGeom>
              <a:avLst/>
              <a:gdLst/>
              <a:ahLst/>
              <a:cxnLst>
                <a:cxn ang="0">
                  <a:pos x="48" y="1"/>
                </a:cxn>
                <a:cxn ang="0">
                  <a:pos x="48" y="1"/>
                </a:cxn>
                <a:cxn ang="0">
                  <a:pos x="39" y="7"/>
                </a:cxn>
                <a:cxn ang="0">
                  <a:pos x="32" y="13"/>
                </a:cxn>
                <a:cxn ang="0">
                  <a:pos x="26" y="20"/>
                </a:cxn>
                <a:cxn ang="0">
                  <a:pos x="20" y="27"/>
                </a:cxn>
                <a:cxn ang="0">
                  <a:pos x="9" y="44"/>
                </a:cxn>
                <a:cxn ang="0">
                  <a:pos x="0" y="61"/>
                </a:cxn>
                <a:cxn ang="0">
                  <a:pos x="0" y="61"/>
                </a:cxn>
                <a:cxn ang="0">
                  <a:pos x="0" y="62"/>
                </a:cxn>
                <a:cxn ang="0">
                  <a:pos x="0" y="64"/>
                </a:cxn>
                <a:cxn ang="0">
                  <a:pos x="1" y="66"/>
                </a:cxn>
                <a:cxn ang="0">
                  <a:pos x="2" y="67"/>
                </a:cxn>
                <a:cxn ang="0">
                  <a:pos x="4" y="67"/>
                </a:cxn>
                <a:cxn ang="0">
                  <a:pos x="5" y="67"/>
                </a:cxn>
                <a:cxn ang="0">
                  <a:pos x="7" y="67"/>
                </a:cxn>
                <a:cxn ang="0">
                  <a:pos x="8" y="65"/>
                </a:cxn>
                <a:cxn ang="0">
                  <a:pos x="8" y="65"/>
                </a:cxn>
                <a:cxn ang="0">
                  <a:pos x="18" y="49"/>
                </a:cxn>
                <a:cxn ang="0">
                  <a:pos x="27" y="35"/>
                </a:cxn>
                <a:cxn ang="0">
                  <a:pos x="32" y="27"/>
                </a:cxn>
                <a:cxn ang="0">
                  <a:pos x="37" y="20"/>
                </a:cxn>
                <a:cxn ang="0">
                  <a:pos x="44" y="15"/>
                </a:cxn>
                <a:cxn ang="0">
                  <a:pos x="52" y="10"/>
                </a:cxn>
                <a:cxn ang="0">
                  <a:pos x="52" y="10"/>
                </a:cxn>
                <a:cxn ang="0">
                  <a:pos x="54" y="8"/>
                </a:cxn>
                <a:cxn ang="0">
                  <a:pos x="54" y="7"/>
                </a:cxn>
                <a:cxn ang="0">
                  <a:pos x="54" y="5"/>
                </a:cxn>
                <a:cxn ang="0">
                  <a:pos x="54" y="4"/>
                </a:cxn>
                <a:cxn ang="0">
                  <a:pos x="53" y="1"/>
                </a:cxn>
                <a:cxn ang="0">
                  <a:pos x="51" y="0"/>
                </a:cxn>
                <a:cxn ang="0">
                  <a:pos x="49" y="0"/>
                </a:cxn>
                <a:cxn ang="0">
                  <a:pos x="48" y="1"/>
                </a:cxn>
                <a:cxn ang="0">
                  <a:pos x="48" y="1"/>
                </a:cxn>
              </a:cxnLst>
              <a:rect l="0" t="0" r="r" b="b"/>
              <a:pathLst>
                <a:path w="54" h="67">
                  <a:moveTo>
                    <a:pt x="48" y="1"/>
                  </a:moveTo>
                  <a:lnTo>
                    <a:pt x="48" y="1"/>
                  </a:lnTo>
                  <a:lnTo>
                    <a:pt x="39" y="7"/>
                  </a:lnTo>
                  <a:lnTo>
                    <a:pt x="32" y="13"/>
                  </a:lnTo>
                  <a:lnTo>
                    <a:pt x="26" y="20"/>
                  </a:lnTo>
                  <a:lnTo>
                    <a:pt x="20" y="27"/>
                  </a:lnTo>
                  <a:lnTo>
                    <a:pt x="9" y="44"/>
                  </a:lnTo>
                  <a:lnTo>
                    <a:pt x="0" y="61"/>
                  </a:lnTo>
                  <a:lnTo>
                    <a:pt x="0" y="61"/>
                  </a:lnTo>
                  <a:lnTo>
                    <a:pt x="0" y="62"/>
                  </a:lnTo>
                  <a:lnTo>
                    <a:pt x="0" y="64"/>
                  </a:lnTo>
                  <a:lnTo>
                    <a:pt x="1" y="66"/>
                  </a:lnTo>
                  <a:lnTo>
                    <a:pt x="2" y="67"/>
                  </a:lnTo>
                  <a:lnTo>
                    <a:pt x="4" y="67"/>
                  </a:lnTo>
                  <a:lnTo>
                    <a:pt x="5" y="67"/>
                  </a:lnTo>
                  <a:lnTo>
                    <a:pt x="7" y="67"/>
                  </a:lnTo>
                  <a:lnTo>
                    <a:pt x="8" y="65"/>
                  </a:lnTo>
                  <a:lnTo>
                    <a:pt x="8" y="65"/>
                  </a:lnTo>
                  <a:lnTo>
                    <a:pt x="18" y="49"/>
                  </a:lnTo>
                  <a:lnTo>
                    <a:pt x="27" y="35"/>
                  </a:lnTo>
                  <a:lnTo>
                    <a:pt x="32" y="27"/>
                  </a:lnTo>
                  <a:lnTo>
                    <a:pt x="37" y="20"/>
                  </a:lnTo>
                  <a:lnTo>
                    <a:pt x="44" y="15"/>
                  </a:lnTo>
                  <a:lnTo>
                    <a:pt x="52" y="10"/>
                  </a:lnTo>
                  <a:lnTo>
                    <a:pt x="52" y="10"/>
                  </a:lnTo>
                  <a:lnTo>
                    <a:pt x="54" y="8"/>
                  </a:lnTo>
                  <a:lnTo>
                    <a:pt x="54" y="7"/>
                  </a:lnTo>
                  <a:lnTo>
                    <a:pt x="54" y="5"/>
                  </a:lnTo>
                  <a:lnTo>
                    <a:pt x="54" y="4"/>
                  </a:lnTo>
                  <a:lnTo>
                    <a:pt x="53" y="1"/>
                  </a:lnTo>
                  <a:lnTo>
                    <a:pt x="51" y="0"/>
                  </a:lnTo>
                  <a:lnTo>
                    <a:pt x="49" y="0"/>
                  </a:lnTo>
                  <a:lnTo>
                    <a:pt x="48" y="1"/>
                  </a:lnTo>
                  <a:lnTo>
                    <a:pt x="48"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6" name="Freeform 281"/>
            <p:cNvSpPr>
              <a:spLocks/>
            </p:cNvSpPr>
            <p:nvPr/>
          </p:nvSpPr>
          <p:spPr bwMode="auto">
            <a:xfrm>
              <a:off x="6169026" y="3675063"/>
              <a:ext cx="28575" cy="38100"/>
            </a:xfrm>
            <a:custGeom>
              <a:avLst/>
              <a:gdLst/>
              <a:ahLst/>
              <a:cxnLst>
                <a:cxn ang="0">
                  <a:pos x="47" y="2"/>
                </a:cxn>
                <a:cxn ang="0">
                  <a:pos x="47" y="2"/>
                </a:cxn>
                <a:cxn ang="0">
                  <a:pos x="33" y="17"/>
                </a:cxn>
                <a:cxn ang="0">
                  <a:pos x="22" y="32"/>
                </a:cxn>
                <a:cxn ang="0">
                  <a:pos x="10" y="48"/>
                </a:cxn>
                <a:cxn ang="0">
                  <a:pos x="1" y="65"/>
                </a:cxn>
                <a:cxn ang="0">
                  <a:pos x="1" y="65"/>
                </a:cxn>
                <a:cxn ang="0">
                  <a:pos x="0" y="67"/>
                </a:cxn>
                <a:cxn ang="0">
                  <a:pos x="1" y="69"/>
                </a:cxn>
                <a:cxn ang="0">
                  <a:pos x="2" y="70"/>
                </a:cxn>
                <a:cxn ang="0">
                  <a:pos x="3" y="72"/>
                </a:cxn>
                <a:cxn ang="0">
                  <a:pos x="4" y="72"/>
                </a:cxn>
                <a:cxn ang="0">
                  <a:pos x="6" y="72"/>
                </a:cxn>
                <a:cxn ang="0">
                  <a:pos x="8" y="71"/>
                </a:cxn>
                <a:cxn ang="0">
                  <a:pos x="9" y="70"/>
                </a:cxn>
                <a:cxn ang="0">
                  <a:pos x="9" y="70"/>
                </a:cxn>
                <a:cxn ang="0">
                  <a:pos x="19" y="53"/>
                </a:cxn>
                <a:cxn ang="0">
                  <a:pos x="29" y="38"/>
                </a:cxn>
                <a:cxn ang="0">
                  <a:pos x="40" y="23"/>
                </a:cxn>
                <a:cxn ang="0">
                  <a:pos x="54" y="9"/>
                </a:cxn>
                <a:cxn ang="0">
                  <a:pos x="54" y="9"/>
                </a:cxn>
                <a:cxn ang="0">
                  <a:pos x="55" y="7"/>
                </a:cxn>
                <a:cxn ang="0">
                  <a:pos x="55" y="6"/>
                </a:cxn>
                <a:cxn ang="0">
                  <a:pos x="55" y="4"/>
                </a:cxn>
                <a:cxn ang="0">
                  <a:pos x="54" y="2"/>
                </a:cxn>
                <a:cxn ang="0">
                  <a:pos x="52" y="1"/>
                </a:cxn>
                <a:cxn ang="0">
                  <a:pos x="51" y="0"/>
                </a:cxn>
                <a:cxn ang="0">
                  <a:pos x="49" y="1"/>
                </a:cxn>
                <a:cxn ang="0">
                  <a:pos x="47" y="2"/>
                </a:cxn>
                <a:cxn ang="0">
                  <a:pos x="47" y="2"/>
                </a:cxn>
              </a:cxnLst>
              <a:rect l="0" t="0" r="r" b="b"/>
              <a:pathLst>
                <a:path w="55" h="72">
                  <a:moveTo>
                    <a:pt x="47" y="2"/>
                  </a:moveTo>
                  <a:lnTo>
                    <a:pt x="47" y="2"/>
                  </a:lnTo>
                  <a:lnTo>
                    <a:pt x="33" y="17"/>
                  </a:lnTo>
                  <a:lnTo>
                    <a:pt x="22" y="32"/>
                  </a:lnTo>
                  <a:lnTo>
                    <a:pt x="10" y="48"/>
                  </a:lnTo>
                  <a:lnTo>
                    <a:pt x="1" y="65"/>
                  </a:lnTo>
                  <a:lnTo>
                    <a:pt x="1" y="65"/>
                  </a:lnTo>
                  <a:lnTo>
                    <a:pt x="0" y="67"/>
                  </a:lnTo>
                  <a:lnTo>
                    <a:pt x="1" y="69"/>
                  </a:lnTo>
                  <a:lnTo>
                    <a:pt x="2" y="70"/>
                  </a:lnTo>
                  <a:lnTo>
                    <a:pt x="3" y="72"/>
                  </a:lnTo>
                  <a:lnTo>
                    <a:pt x="4" y="72"/>
                  </a:lnTo>
                  <a:lnTo>
                    <a:pt x="6" y="72"/>
                  </a:lnTo>
                  <a:lnTo>
                    <a:pt x="8" y="71"/>
                  </a:lnTo>
                  <a:lnTo>
                    <a:pt x="9" y="70"/>
                  </a:lnTo>
                  <a:lnTo>
                    <a:pt x="9" y="70"/>
                  </a:lnTo>
                  <a:lnTo>
                    <a:pt x="19" y="53"/>
                  </a:lnTo>
                  <a:lnTo>
                    <a:pt x="29" y="38"/>
                  </a:lnTo>
                  <a:lnTo>
                    <a:pt x="40" y="23"/>
                  </a:lnTo>
                  <a:lnTo>
                    <a:pt x="54" y="9"/>
                  </a:lnTo>
                  <a:lnTo>
                    <a:pt x="54" y="9"/>
                  </a:lnTo>
                  <a:lnTo>
                    <a:pt x="55" y="7"/>
                  </a:lnTo>
                  <a:lnTo>
                    <a:pt x="55" y="6"/>
                  </a:lnTo>
                  <a:lnTo>
                    <a:pt x="55" y="4"/>
                  </a:lnTo>
                  <a:lnTo>
                    <a:pt x="54" y="2"/>
                  </a:lnTo>
                  <a:lnTo>
                    <a:pt x="52" y="1"/>
                  </a:lnTo>
                  <a:lnTo>
                    <a:pt x="51" y="0"/>
                  </a:lnTo>
                  <a:lnTo>
                    <a:pt x="49" y="1"/>
                  </a:lnTo>
                  <a:lnTo>
                    <a:pt x="47" y="2"/>
                  </a:lnTo>
                  <a:lnTo>
                    <a:pt x="47"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7" name="Freeform 282"/>
            <p:cNvSpPr>
              <a:spLocks/>
            </p:cNvSpPr>
            <p:nvPr/>
          </p:nvSpPr>
          <p:spPr bwMode="auto">
            <a:xfrm>
              <a:off x="6181726" y="3694113"/>
              <a:ext cx="28575" cy="39688"/>
            </a:xfrm>
            <a:custGeom>
              <a:avLst/>
              <a:gdLst/>
              <a:ahLst/>
              <a:cxnLst>
                <a:cxn ang="0">
                  <a:pos x="47" y="1"/>
                </a:cxn>
                <a:cxn ang="0">
                  <a:pos x="47" y="1"/>
                </a:cxn>
                <a:cxn ang="0">
                  <a:pos x="39" y="7"/>
                </a:cxn>
                <a:cxn ang="0">
                  <a:pos x="32" y="14"/>
                </a:cxn>
                <a:cxn ang="0">
                  <a:pos x="25" y="22"/>
                </a:cxn>
                <a:cxn ang="0">
                  <a:pos x="19" y="32"/>
                </a:cxn>
                <a:cxn ang="0">
                  <a:pos x="12" y="40"/>
                </a:cxn>
                <a:cxn ang="0">
                  <a:pos x="7" y="49"/>
                </a:cxn>
                <a:cxn ang="0">
                  <a:pos x="3" y="60"/>
                </a:cxn>
                <a:cxn ang="0">
                  <a:pos x="0" y="69"/>
                </a:cxn>
                <a:cxn ang="0">
                  <a:pos x="0" y="69"/>
                </a:cxn>
                <a:cxn ang="0">
                  <a:pos x="0" y="71"/>
                </a:cxn>
                <a:cxn ang="0">
                  <a:pos x="1" y="73"/>
                </a:cxn>
                <a:cxn ang="0">
                  <a:pos x="2" y="74"/>
                </a:cxn>
                <a:cxn ang="0">
                  <a:pos x="4" y="75"/>
                </a:cxn>
                <a:cxn ang="0">
                  <a:pos x="5" y="75"/>
                </a:cxn>
                <a:cxn ang="0">
                  <a:pos x="7" y="74"/>
                </a:cxn>
                <a:cxn ang="0">
                  <a:pos x="8" y="73"/>
                </a:cxn>
                <a:cxn ang="0">
                  <a:pos x="9" y="71"/>
                </a:cxn>
                <a:cxn ang="0">
                  <a:pos x="9" y="71"/>
                </a:cxn>
                <a:cxn ang="0">
                  <a:pos x="12" y="63"/>
                </a:cxn>
                <a:cxn ang="0">
                  <a:pos x="16" y="54"/>
                </a:cxn>
                <a:cxn ang="0">
                  <a:pos x="21" y="45"/>
                </a:cxn>
                <a:cxn ang="0">
                  <a:pos x="27" y="36"/>
                </a:cxn>
                <a:cxn ang="0">
                  <a:pos x="33" y="28"/>
                </a:cxn>
                <a:cxn ang="0">
                  <a:pos x="39" y="20"/>
                </a:cxn>
                <a:cxn ang="0">
                  <a:pos x="54" y="7"/>
                </a:cxn>
                <a:cxn ang="0">
                  <a:pos x="54" y="7"/>
                </a:cxn>
                <a:cxn ang="0">
                  <a:pos x="55" y="6"/>
                </a:cxn>
                <a:cxn ang="0">
                  <a:pos x="55" y="4"/>
                </a:cxn>
                <a:cxn ang="0">
                  <a:pos x="55" y="3"/>
                </a:cxn>
                <a:cxn ang="0">
                  <a:pos x="54" y="1"/>
                </a:cxn>
                <a:cxn ang="0">
                  <a:pos x="51" y="0"/>
                </a:cxn>
                <a:cxn ang="0">
                  <a:pos x="49" y="0"/>
                </a:cxn>
                <a:cxn ang="0">
                  <a:pos x="47" y="1"/>
                </a:cxn>
                <a:cxn ang="0">
                  <a:pos x="47" y="1"/>
                </a:cxn>
              </a:cxnLst>
              <a:rect l="0" t="0" r="r" b="b"/>
              <a:pathLst>
                <a:path w="55" h="75">
                  <a:moveTo>
                    <a:pt x="47" y="1"/>
                  </a:moveTo>
                  <a:lnTo>
                    <a:pt x="47" y="1"/>
                  </a:lnTo>
                  <a:lnTo>
                    <a:pt x="39" y="7"/>
                  </a:lnTo>
                  <a:lnTo>
                    <a:pt x="32" y="14"/>
                  </a:lnTo>
                  <a:lnTo>
                    <a:pt x="25" y="22"/>
                  </a:lnTo>
                  <a:lnTo>
                    <a:pt x="19" y="32"/>
                  </a:lnTo>
                  <a:lnTo>
                    <a:pt x="12" y="40"/>
                  </a:lnTo>
                  <a:lnTo>
                    <a:pt x="7" y="49"/>
                  </a:lnTo>
                  <a:lnTo>
                    <a:pt x="3" y="60"/>
                  </a:lnTo>
                  <a:lnTo>
                    <a:pt x="0" y="69"/>
                  </a:lnTo>
                  <a:lnTo>
                    <a:pt x="0" y="69"/>
                  </a:lnTo>
                  <a:lnTo>
                    <a:pt x="0" y="71"/>
                  </a:lnTo>
                  <a:lnTo>
                    <a:pt x="1" y="73"/>
                  </a:lnTo>
                  <a:lnTo>
                    <a:pt x="2" y="74"/>
                  </a:lnTo>
                  <a:lnTo>
                    <a:pt x="4" y="75"/>
                  </a:lnTo>
                  <a:lnTo>
                    <a:pt x="5" y="75"/>
                  </a:lnTo>
                  <a:lnTo>
                    <a:pt x="7" y="74"/>
                  </a:lnTo>
                  <a:lnTo>
                    <a:pt x="8" y="73"/>
                  </a:lnTo>
                  <a:lnTo>
                    <a:pt x="9" y="71"/>
                  </a:lnTo>
                  <a:lnTo>
                    <a:pt x="9" y="71"/>
                  </a:lnTo>
                  <a:lnTo>
                    <a:pt x="12" y="63"/>
                  </a:lnTo>
                  <a:lnTo>
                    <a:pt x="16" y="54"/>
                  </a:lnTo>
                  <a:lnTo>
                    <a:pt x="21" y="45"/>
                  </a:lnTo>
                  <a:lnTo>
                    <a:pt x="27" y="36"/>
                  </a:lnTo>
                  <a:lnTo>
                    <a:pt x="33" y="28"/>
                  </a:lnTo>
                  <a:lnTo>
                    <a:pt x="39" y="20"/>
                  </a:lnTo>
                  <a:lnTo>
                    <a:pt x="54" y="7"/>
                  </a:lnTo>
                  <a:lnTo>
                    <a:pt x="54" y="7"/>
                  </a:lnTo>
                  <a:lnTo>
                    <a:pt x="55" y="6"/>
                  </a:lnTo>
                  <a:lnTo>
                    <a:pt x="55" y="4"/>
                  </a:lnTo>
                  <a:lnTo>
                    <a:pt x="55" y="3"/>
                  </a:lnTo>
                  <a:lnTo>
                    <a:pt x="54" y="1"/>
                  </a:lnTo>
                  <a:lnTo>
                    <a:pt x="51" y="0"/>
                  </a:lnTo>
                  <a:lnTo>
                    <a:pt x="49" y="0"/>
                  </a:lnTo>
                  <a:lnTo>
                    <a:pt x="47" y="1"/>
                  </a:lnTo>
                  <a:lnTo>
                    <a:pt x="47"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8" name="Freeform 283"/>
            <p:cNvSpPr>
              <a:spLocks/>
            </p:cNvSpPr>
            <p:nvPr/>
          </p:nvSpPr>
          <p:spPr bwMode="auto">
            <a:xfrm>
              <a:off x="6210301" y="3708401"/>
              <a:ext cx="22225" cy="30163"/>
            </a:xfrm>
            <a:custGeom>
              <a:avLst/>
              <a:gdLst/>
              <a:ahLst/>
              <a:cxnLst>
                <a:cxn ang="0">
                  <a:pos x="34" y="1"/>
                </a:cxn>
                <a:cxn ang="0">
                  <a:pos x="34" y="1"/>
                </a:cxn>
                <a:cxn ang="0">
                  <a:pos x="24" y="11"/>
                </a:cxn>
                <a:cxn ang="0">
                  <a:pos x="13" y="23"/>
                </a:cxn>
                <a:cxn ang="0">
                  <a:pos x="9" y="30"/>
                </a:cxn>
                <a:cxn ang="0">
                  <a:pos x="5" y="36"/>
                </a:cxn>
                <a:cxn ang="0">
                  <a:pos x="2" y="43"/>
                </a:cxn>
                <a:cxn ang="0">
                  <a:pos x="0" y="50"/>
                </a:cxn>
                <a:cxn ang="0">
                  <a:pos x="0" y="50"/>
                </a:cxn>
                <a:cxn ang="0">
                  <a:pos x="0" y="52"/>
                </a:cxn>
                <a:cxn ang="0">
                  <a:pos x="1" y="55"/>
                </a:cxn>
                <a:cxn ang="0">
                  <a:pos x="2" y="56"/>
                </a:cxn>
                <a:cxn ang="0">
                  <a:pos x="3" y="57"/>
                </a:cxn>
                <a:cxn ang="0">
                  <a:pos x="5" y="57"/>
                </a:cxn>
                <a:cxn ang="0">
                  <a:pos x="7" y="56"/>
                </a:cxn>
                <a:cxn ang="0">
                  <a:pos x="8" y="55"/>
                </a:cxn>
                <a:cxn ang="0">
                  <a:pos x="9" y="53"/>
                </a:cxn>
                <a:cxn ang="0">
                  <a:pos x="9" y="53"/>
                </a:cxn>
                <a:cxn ang="0">
                  <a:pos x="11" y="46"/>
                </a:cxn>
                <a:cxn ang="0">
                  <a:pos x="14" y="40"/>
                </a:cxn>
                <a:cxn ang="0">
                  <a:pos x="22" y="28"/>
                </a:cxn>
                <a:cxn ang="0">
                  <a:pos x="31" y="17"/>
                </a:cxn>
                <a:cxn ang="0">
                  <a:pos x="41" y="8"/>
                </a:cxn>
                <a:cxn ang="0">
                  <a:pos x="41" y="8"/>
                </a:cxn>
                <a:cxn ang="0">
                  <a:pos x="42" y="6"/>
                </a:cxn>
                <a:cxn ang="0">
                  <a:pos x="42" y="5"/>
                </a:cxn>
                <a:cxn ang="0">
                  <a:pos x="42" y="3"/>
                </a:cxn>
                <a:cxn ang="0">
                  <a:pos x="41" y="2"/>
                </a:cxn>
                <a:cxn ang="0">
                  <a:pos x="38" y="0"/>
                </a:cxn>
                <a:cxn ang="0">
                  <a:pos x="36" y="0"/>
                </a:cxn>
                <a:cxn ang="0">
                  <a:pos x="34" y="1"/>
                </a:cxn>
                <a:cxn ang="0">
                  <a:pos x="34" y="1"/>
                </a:cxn>
              </a:cxnLst>
              <a:rect l="0" t="0" r="r" b="b"/>
              <a:pathLst>
                <a:path w="42" h="57">
                  <a:moveTo>
                    <a:pt x="34" y="1"/>
                  </a:moveTo>
                  <a:lnTo>
                    <a:pt x="34" y="1"/>
                  </a:lnTo>
                  <a:lnTo>
                    <a:pt x="24" y="11"/>
                  </a:lnTo>
                  <a:lnTo>
                    <a:pt x="13" y="23"/>
                  </a:lnTo>
                  <a:lnTo>
                    <a:pt x="9" y="30"/>
                  </a:lnTo>
                  <a:lnTo>
                    <a:pt x="5" y="36"/>
                  </a:lnTo>
                  <a:lnTo>
                    <a:pt x="2" y="43"/>
                  </a:lnTo>
                  <a:lnTo>
                    <a:pt x="0" y="50"/>
                  </a:lnTo>
                  <a:lnTo>
                    <a:pt x="0" y="50"/>
                  </a:lnTo>
                  <a:lnTo>
                    <a:pt x="0" y="52"/>
                  </a:lnTo>
                  <a:lnTo>
                    <a:pt x="1" y="55"/>
                  </a:lnTo>
                  <a:lnTo>
                    <a:pt x="2" y="56"/>
                  </a:lnTo>
                  <a:lnTo>
                    <a:pt x="3" y="57"/>
                  </a:lnTo>
                  <a:lnTo>
                    <a:pt x="5" y="57"/>
                  </a:lnTo>
                  <a:lnTo>
                    <a:pt x="7" y="56"/>
                  </a:lnTo>
                  <a:lnTo>
                    <a:pt x="8" y="55"/>
                  </a:lnTo>
                  <a:lnTo>
                    <a:pt x="9" y="53"/>
                  </a:lnTo>
                  <a:lnTo>
                    <a:pt x="9" y="53"/>
                  </a:lnTo>
                  <a:lnTo>
                    <a:pt x="11" y="46"/>
                  </a:lnTo>
                  <a:lnTo>
                    <a:pt x="14" y="40"/>
                  </a:lnTo>
                  <a:lnTo>
                    <a:pt x="22" y="28"/>
                  </a:lnTo>
                  <a:lnTo>
                    <a:pt x="31" y="17"/>
                  </a:lnTo>
                  <a:lnTo>
                    <a:pt x="41" y="8"/>
                  </a:lnTo>
                  <a:lnTo>
                    <a:pt x="41" y="8"/>
                  </a:lnTo>
                  <a:lnTo>
                    <a:pt x="42" y="6"/>
                  </a:lnTo>
                  <a:lnTo>
                    <a:pt x="42" y="5"/>
                  </a:lnTo>
                  <a:lnTo>
                    <a:pt x="42" y="3"/>
                  </a:lnTo>
                  <a:lnTo>
                    <a:pt x="41" y="2"/>
                  </a:lnTo>
                  <a:lnTo>
                    <a:pt x="38" y="0"/>
                  </a:lnTo>
                  <a:lnTo>
                    <a:pt x="36" y="0"/>
                  </a:lnTo>
                  <a:lnTo>
                    <a:pt x="34" y="1"/>
                  </a:lnTo>
                  <a:lnTo>
                    <a:pt x="34"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9" name="Freeform 284"/>
            <p:cNvSpPr>
              <a:spLocks/>
            </p:cNvSpPr>
            <p:nvPr/>
          </p:nvSpPr>
          <p:spPr bwMode="auto">
            <a:xfrm>
              <a:off x="6245226" y="3708401"/>
              <a:ext cx="25400" cy="36513"/>
            </a:xfrm>
            <a:custGeom>
              <a:avLst/>
              <a:gdLst/>
              <a:ahLst/>
              <a:cxnLst>
                <a:cxn ang="0">
                  <a:pos x="40" y="3"/>
                </a:cxn>
                <a:cxn ang="0">
                  <a:pos x="40" y="3"/>
                </a:cxn>
                <a:cxn ang="0">
                  <a:pos x="37" y="11"/>
                </a:cxn>
                <a:cxn ang="0">
                  <a:pos x="32" y="18"/>
                </a:cxn>
                <a:cxn ang="0">
                  <a:pos x="22" y="33"/>
                </a:cxn>
                <a:cxn ang="0">
                  <a:pos x="11" y="47"/>
                </a:cxn>
                <a:cxn ang="0">
                  <a:pos x="1" y="62"/>
                </a:cxn>
                <a:cxn ang="0">
                  <a:pos x="1" y="62"/>
                </a:cxn>
                <a:cxn ang="0">
                  <a:pos x="0" y="63"/>
                </a:cxn>
                <a:cxn ang="0">
                  <a:pos x="0" y="65"/>
                </a:cxn>
                <a:cxn ang="0">
                  <a:pos x="1" y="67"/>
                </a:cxn>
                <a:cxn ang="0">
                  <a:pos x="2" y="68"/>
                </a:cxn>
                <a:cxn ang="0">
                  <a:pos x="4" y="68"/>
                </a:cxn>
                <a:cxn ang="0">
                  <a:pos x="5" y="68"/>
                </a:cxn>
                <a:cxn ang="0">
                  <a:pos x="7" y="68"/>
                </a:cxn>
                <a:cxn ang="0">
                  <a:pos x="8" y="66"/>
                </a:cxn>
                <a:cxn ang="0">
                  <a:pos x="8" y="66"/>
                </a:cxn>
                <a:cxn ang="0">
                  <a:pos x="20" y="51"/>
                </a:cxn>
                <a:cxn ang="0">
                  <a:pos x="31" y="37"/>
                </a:cxn>
                <a:cxn ang="0">
                  <a:pos x="42" y="21"/>
                </a:cxn>
                <a:cxn ang="0">
                  <a:pos x="46" y="14"/>
                </a:cxn>
                <a:cxn ang="0">
                  <a:pos x="50" y="6"/>
                </a:cxn>
                <a:cxn ang="0">
                  <a:pos x="50" y="6"/>
                </a:cxn>
                <a:cxn ang="0">
                  <a:pos x="50" y="4"/>
                </a:cxn>
                <a:cxn ang="0">
                  <a:pos x="50" y="2"/>
                </a:cxn>
                <a:cxn ang="0">
                  <a:pos x="49" y="1"/>
                </a:cxn>
                <a:cxn ang="0">
                  <a:pos x="47" y="0"/>
                </a:cxn>
                <a:cxn ang="0">
                  <a:pos x="44" y="1"/>
                </a:cxn>
                <a:cxn ang="0">
                  <a:pos x="42" y="2"/>
                </a:cxn>
                <a:cxn ang="0">
                  <a:pos x="40" y="3"/>
                </a:cxn>
                <a:cxn ang="0">
                  <a:pos x="40" y="3"/>
                </a:cxn>
              </a:cxnLst>
              <a:rect l="0" t="0" r="r" b="b"/>
              <a:pathLst>
                <a:path w="50" h="68">
                  <a:moveTo>
                    <a:pt x="40" y="3"/>
                  </a:moveTo>
                  <a:lnTo>
                    <a:pt x="40" y="3"/>
                  </a:lnTo>
                  <a:lnTo>
                    <a:pt x="37" y="11"/>
                  </a:lnTo>
                  <a:lnTo>
                    <a:pt x="32" y="18"/>
                  </a:lnTo>
                  <a:lnTo>
                    <a:pt x="22" y="33"/>
                  </a:lnTo>
                  <a:lnTo>
                    <a:pt x="11" y="47"/>
                  </a:lnTo>
                  <a:lnTo>
                    <a:pt x="1" y="62"/>
                  </a:lnTo>
                  <a:lnTo>
                    <a:pt x="1" y="62"/>
                  </a:lnTo>
                  <a:lnTo>
                    <a:pt x="0" y="63"/>
                  </a:lnTo>
                  <a:lnTo>
                    <a:pt x="0" y="65"/>
                  </a:lnTo>
                  <a:lnTo>
                    <a:pt x="1" y="67"/>
                  </a:lnTo>
                  <a:lnTo>
                    <a:pt x="2" y="68"/>
                  </a:lnTo>
                  <a:lnTo>
                    <a:pt x="4" y="68"/>
                  </a:lnTo>
                  <a:lnTo>
                    <a:pt x="5" y="68"/>
                  </a:lnTo>
                  <a:lnTo>
                    <a:pt x="7" y="68"/>
                  </a:lnTo>
                  <a:lnTo>
                    <a:pt x="8" y="66"/>
                  </a:lnTo>
                  <a:lnTo>
                    <a:pt x="8" y="66"/>
                  </a:lnTo>
                  <a:lnTo>
                    <a:pt x="20" y="51"/>
                  </a:lnTo>
                  <a:lnTo>
                    <a:pt x="31" y="37"/>
                  </a:lnTo>
                  <a:lnTo>
                    <a:pt x="42" y="21"/>
                  </a:lnTo>
                  <a:lnTo>
                    <a:pt x="46" y="14"/>
                  </a:lnTo>
                  <a:lnTo>
                    <a:pt x="50" y="6"/>
                  </a:lnTo>
                  <a:lnTo>
                    <a:pt x="50" y="6"/>
                  </a:lnTo>
                  <a:lnTo>
                    <a:pt x="50" y="4"/>
                  </a:lnTo>
                  <a:lnTo>
                    <a:pt x="50" y="2"/>
                  </a:lnTo>
                  <a:lnTo>
                    <a:pt x="49" y="1"/>
                  </a:lnTo>
                  <a:lnTo>
                    <a:pt x="47" y="0"/>
                  </a:lnTo>
                  <a:lnTo>
                    <a:pt x="44" y="1"/>
                  </a:lnTo>
                  <a:lnTo>
                    <a:pt x="42" y="2"/>
                  </a:lnTo>
                  <a:lnTo>
                    <a:pt x="40" y="3"/>
                  </a:lnTo>
                  <a:lnTo>
                    <a:pt x="4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0" name="Freeform 285"/>
            <p:cNvSpPr>
              <a:spLocks/>
            </p:cNvSpPr>
            <p:nvPr/>
          </p:nvSpPr>
          <p:spPr bwMode="auto">
            <a:xfrm>
              <a:off x="6278563" y="3711576"/>
              <a:ext cx="20638" cy="31750"/>
            </a:xfrm>
            <a:custGeom>
              <a:avLst/>
              <a:gdLst/>
              <a:ahLst/>
              <a:cxnLst>
                <a:cxn ang="0">
                  <a:pos x="28" y="4"/>
                </a:cxn>
                <a:cxn ang="0">
                  <a:pos x="28" y="4"/>
                </a:cxn>
                <a:cxn ang="0">
                  <a:pos x="28" y="8"/>
                </a:cxn>
                <a:cxn ang="0">
                  <a:pos x="26" y="12"/>
                </a:cxn>
                <a:cxn ang="0">
                  <a:pos x="22" y="19"/>
                </a:cxn>
                <a:cxn ang="0">
                  <a:pos x="22" y="19"/>
                </a:cxn>
                <a:cxn ang="0">
                  <a:pos x="17" y="24"/>
                </a:cxn>
                <a:cxn ang="0">
                  <a:pos x="15" y="26"/>
                </a:cxn>
                <a:cxn ang="0">
                  <a:pos x="13" y="28"/>
                </a:cxn>
                <a:cxn ang="0">
                  <a:pos x="13" y="28"/>
                </a:cxn>
                <a:cxn ang="0">
                  <a:pos x="6" y="41"/>
                </a:cxn>
                <a:cxn ang="0">
                  <a:pos x="2" y="48"/>
                </a:cxn>
                <a:cxn ang="0">
                  <a:pos x="0" y="55"/>
                </a:cxn>
                <a:cxn ang="0">
                  <a:pos x="0" y="55"/>
                </a:cxn>
                <a:cxn ang="0">
                  <a:pos x="0" y="57"/>
                </a:cxn>
                <a:cxn ang="0">
                  <a:pos x="1" y="59"/>
                </a:cxn>
                <a:cxn ang="0">
                  <a:pos x="2" y="60"/>
                </a:cxn>
                <a:cxn ang="0">
                  <a:pos x="3" y="61"/>
                </a:cxn>
                <a:cxn ang="0">
                  <a:pos x="6" y="61"/>
                </a:cxn>
                <a:cxn ang="0">
                  <a:pos x="8" y="61"/>
                </a:cxn>
                <a:cxn ang="0">
                  <a:pos x="9" y="60"/>
                </a:cxn>
                <a:cxn ang="0">
                  <a:pos x="10" y="58"/>
                </a:cxn>
                <a:cxn ang="0">
                  <a:pos x="10" y="58"/>
                </a:cxn>
                <a:cxn ang="0">
                  <a:pos x="13" y="50"/>
                </a:cxn>
                <a:cxn ang="0">
                  <a:pos x="16" y="42"/>
                </a:cxn>
                <a:cxn ang="0">
                  <a:pos x="21" y="35"/>
                </a:cxn>
                <a:cxn ang="0">
                  <a:pos x="26" y="29"/>
                </a:cxn>
                <a:cxn ang="0">
                  <a:pos x="26" y="29"/>
                </a:cxn>
                <a:cxn ang="0">
                  <a:pos x="30" y="23"/>
                </a:cxn>
                <a:cxn ang="0">
                  <a:pos x="35" y="17"/>
                </a:cxn>
                <a:cxn ang="0">
                  <a:pos x="37" y="11"/>
                </a:cxn>
                <a:cxn ang="0">
                  <a:pos x="39" y="4"/>
                </a:cxn>
                <a:cxn ang="0">
                  <a:pos x="39" y="4"/>
                </a:cxn>
                <a:cxn ang="0">
                  <a:pos x="38" y="2"/>
                </a:cxn>
                <a:cxn ang="0">
                  <a:pos x="37" y="1"/>
                </a:cxn>
                <a:cxn ang="0">
                  <a:pos x="36" y="0"/>
                </a:cxn>
                <a:cxn ang="0">
                  <a:pos x="33" y="0"/>
                </a:cxn>
                <a:cxn ang="0">
                  <a:pos x="30" y="1"/>
                </a:cxn>
                <a:cxn ang="0">
                  <a:pos x="29" y="2"/>
                </a:cxn>
                <a:cxn ang="0">
                  <a:pos x="28" y="4"/>
                </a:cxn>
                <a:cxn ang="0">
                  <a:pos x="28" y="4"/>
                </a:cxn>
              </a:cxnLst>
              <a:rect l="0" t="0" r="r" b="b"/>
              <a:pathLst>
                <a:path w="39" h="61">
                  <a:moveTo>
                    <a:pt x="28" y="4"/>
                  </a:moveTo>
                  <a:lnTo>
                    <a:pt x="28" y="4"/>
                  </a:lnTo>
                  <a:lnTo>
                    <a:pt x="28" y="8"/>
                  </a:lnTo>
                  <a:lnTo>
                    <a:pt x="26" y="12"/>
                  </a:lnTo>
                  <a:lnTo>
                    <a:pt x="22" y="19"/>
                  </a:lnTo>
                  <a:lnTo>
                    <a:pt x="22" y="19"/>
                  </a:lnTo>
                  <a:lnTo>
                    <a:pt x="17" y="24"/>
                  </a:lnTo>
                  <a:lnTo>
                    <a:pt x="15" y="26"/>
                  </a:lnTo>
                  <a:lnTo>
                    <a:pt x="13" y="28"/>
                  </a:lnTo>
                  <a:lnTo>
                    <a:pt x="13" y="28"/>
                  </a:lnTo>
                  <a:lnTo>
                    <a:pt x="6" y="41"/>
                  </a:lnTo>
                  <a:lnTo>
                    <a:pt x="2" y="48"/>
                  </a:lnTo>
                  <a:lnTo>
                    <a:pt x="0" y="55"/>
                  </a:lnTo>
                  <a:lnTo>
                    <a:pt x="0" y="55"/>
                  </a:lnTo>
                  <a:lnTo>
                    <a:pt x="0" y="57"/>
                  </a:lnTo>
                  <a:lnTo>
                    <a:pt x="1" y="59"/>
                  </a:lnTo>
                  <a:lnTo>
                    <a:pt x="2" y="60"/>
                  </a:lnTo>
                  <a:lnTo>
                    <a:pt x="3" y="61"/>
                  </a:lnTo>
                  <a:lnTo>
                    <a:pt x="6" y="61"/>
                  </a:lnTo>
                  <a:lnTo>
                    <a:pt x="8" y="61"/>
                  </a:lnTo>
                  <a:lnTo>
                    <a:pt x="9" y="60"/>
                  </a:lnTo>
                  <a:lnTo>
                    <a:pt x="10" y="58"/>
                  </a:lnTo>
                  <a:lnTo>
                    <a:pt x="10" y="58"/>
                  </a:lnTo>
                  <a:lnTo>
                    <a:pt x="13" y="50"/>
                  </a:lnTo>
                  <a:lnTo>
                    <a:pt x="16" y="42"/>
                  </a:lnTo>
                  <a:lnTo>
                    <a:pt x="21" y="35"/>
                  </a:lnTo>
                  <a:lnTo>
                    <a:pt x="26" y="29"/>
                  </a:lnTo>
                  <a:lnTo>
                    <a:pt x="26" y="29"/>
                  </a:lnTo>
                  <a:lnTo>
                    <a:pt x="30" y="23"/>
                  </a:lnTo>
                  <a:lnTo>
                    <a:pt x="35" y="17"/>
                  </a:lnTo>
                  <a:lnTo>
                    <a:pt x="37" y="11"/>
                  </a:lnTo>
                  <a:lnTo>
                    <a:pt x="39" y="4"/>
                  </a:lnTo>
                  <a:lnTo>
                    <a:pt x="39" y="4"/>
                  </a:lnTo>
                  <a:lnTo>
                    <a:pt x="38" y="2"/>
                  </a:lnTo>
                  <a:lnTo>
                    <a:pt x="37" y="1"/>
                  </a:lnTo>
                  <a:lnTo>
                    <a:pt x="36" y="0"/>
                  </a:lnTo>
                  <a:lnTo>
                    <a:pt x="33" y="0"/>
                  </a:lnTo>
                  <a:lnTo>
                    <a:pt x="30" y="1"/>
                  </a:lnTo>
                  <a:lnTo>
                    <a:pt x="29" y="2"/>
                  </a:lnTo>
                  <a:lnTo>
                    <a:pt x="28" y="4"/>
                  </a:lnTo>
                  <a:lnTo>
                    <a:pt x="28"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1" name="Freeform 286"/>
            <p:cNvSpPr>
              <a:spLocks/>
            </p:cNvSpPr>
            <p:nvPr/>
          </p:nvSpPr>
          <p:spPr bwMode="auto">
            <a:xfrm>
              <a:off x="6307138" y="3713163"/>
              <a:ext cx="11113" cy="25400"/>
            </a:xfrm>
            <a:custGeom>
              <a:avLst/>
              <a:gdLst/>
              <a:ahLst/>
              <a:cxnLst>
                <a:cxn ang="0">
                  <a:pos x="13" y="4"/>
                </a:cxn>
                <a:cxn ang="0">
                  <a:pos x="13" y="4"/>
                </a:cxn>
                <a:cxn ang="0">
                  <a:pos x="12" y="14"/>
                </a:cxn>
                <a:cxn ang="0">
                  <a:pos x="9" y="25"/>
                </a:cxn>
                <a:cxn ang="0">
                  <a:pos x="1" y="43"/>
                </a:cxn>
                <a:cxn ang="0">
                  <a:pos x="1" y="43"/>
                </a:cxn>
                <a:cxn ang="0">
                  <a:pos x="0" y="45"/>
                </a:cxn>
                <a:cxn ang="0">
                  <a:pos x="1" y="48"/>
                </a:cxn>
                <a:cxn ang="0">
                  <a:pos x="2" y="49"/>
                </a:cxn>
                <a:cxn ang="0">
                  <a:pos x="4" y="50"/>
                </a:cxn>
                <a:cxn ang="0">
                  <a:pos x="7" y="49"/>
                </a:cxn>
                <a:cxn ang="0">
                  <a:pos x="10" y="48"/>
                </a:cxn>
                <a:cxn ang="0">
                  <a:pos x="11" y="46"/>
                </a:cxn>
                <a:cxn ang="0">
                  <a:pos x="11" y="46"/>
                </a:cxn>
                <a:cxn ang="0">
                  <a:pos x="18" y="26"/>
                </a:cxn>
                <a:cxn ang="0">
                  <a:pos x="21" y="15"/>
                </a:cxn>
                <a:cxn ang="0">
                  <a:pos x="22" y="4"/>
                </a:cxn>
                <a:cxn ang="0">
                  <a:pos x="22" y="4"/>
                </a:cxn>
                <a:cxn ang="0">
                  <a:pos x="22" y="2"/>
                </a:cxn>
                <a:cxn ang="0">
                  <a:pos x="21" y="1"/>
                </a:cxn>
                <a:cxn ang="0">
                  <a:pos x="20" y="0"/>
                </a:cxn>
                <a:cxn ang="0">
                  <a:pos x="18" y="0"/>
                </a:cxn>
                <a:cxn ang="0">
                  <a:pos x="16" y="0"/>
                </a:cxn>
                <a:cxn ang="0">
                  <a:pos x="15" y="1"/>
                </a:cxn>
                <a:cxn ang="0">
                  <a:pos x="14" y="2"/>
                </a:cxn>
                <a:cxn ang="0">
                  <a:pos x="13" y="4"/>
                </a:cxn>
                <a:cxn ang="0">
                  <a:pos x="13" y="4"/>
                </a:cxn>
              </a:cxnLst>
              <a:rect l="0" t="0" r="r" b="b"/>
              <a:pathLst>
                <a:path w="22" h="50">
                  <a:moveTo>
                    <a:pt x="13" y="4"/>
                  </a:moveTo>
                  <a:lnTo>
                    <a:pt x="13" y="4"/>
                  </a:lnTo>
                  <a:lnTo>
                    <a:pt x="12" y="14"/>
                  </a:lnTo>
                  <a:lnTo>
                    <a:pt x="9" y="25"/>
                  </a:lnTo>
                  <a:lnTo>
                    <a:pt x="1" y="43"/>
                  </a:lnTo>
                  <a:lnTo>
                    <a:pt x="1" y="43"/>
                  </a:lnTo>
                  <a:lnTo>
                    <a:pt x="0" y="45"/>
                  </a:lnTo>
                  <a:lnTo>
                    <a:pt x="1" y="48"/>
                  </a:lnTo>
                  <a:lnTo>
                    <a:pt x="2" y="49"/>
                  </a:lnTo>
                  <a:lnTo>
                    <a:pt x="4" y="50"/>
                  </a:lnTo>
                  <a:lnTo>
                    <a:pt x="7" y="49"/>
                  </a:lnTo>
                  <a:lnTo>
                    <a:pt x="10" y="48"/>
                  </a:lnTo>
                  <a:lnTo>
                    <a:pt x="11" y="46"/>
                  </a:lnTo>
                  <a:lnTo>
                    <a:pt x="11" y="46"/>
                  </a:lnTo>
                  <a:lnTo>
                    <a:pt x="18" y="26"/>
                  </a:lnTo>
                  <a:lnTo>
                    <a:pt x="21" y="15"/>
                  </a:lnTo>
                  <a:lnTo>
                    <a:pt x="22" y="4"/>
                  </a:lnTo>
                  <a:lnTo>
                    <a:pt x="22" y="4"/>
                  </a:lnTo>
                  <a:lnTo>
                    <a:pt x="22" y="2"/>
                  </a:lnTo>
                  <a:lnTo>
                    <a:pt x="21" y="1"/>
                  </a:lnTo>
                  <a:lnTo>
                    <a:pt x="20" y="0"/>
                  </a:lnTo>
                  <a:lnTo>
                    <a:pt x="18" y="0"/>
                  </a:lnTo>
                  <a:lnTo>
                    <a:pt x="16" y="0"/>
                  </a:lnTo>
                  <a:lnTo>
                    <a:pt x="15" y="1"/>
                  </a:lnTo>
                  <a:lnTo>
                    <a:pt x="14" y="2"/>
                  </a:lnTo>
                  <a:lnTo>
                    <a:pt x="13" y="4"/>
                  </a:lnTo>
                  <a:lnTo>
                    <a:pt x="13"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2" name="Freeform 287"/>
            <p:cNvSpPr>
              <a:spLocks/>
            </p:cNvSpPr>
            <p:nvPr/>
          </p:nvSpPr>
          <p:spPr bwMode="auto">
            <a:xfrm>
              <a:off x="6424613" y="3367088"/>
              <a:ext cx="34925" cy="30163"/>
            </a:xfrm>
            <a:custGeom>
              <a:avLst/>
              <a:gdLst/>
              <a:ahLst/>
              <a:cxnLst>
                <a:cxn ang="0">
                  <a:pos x="59" y="1"/>
                </a:cxn>
                <a:cxn ang="0">
                  <a:pos x="59" y="1"/>
                </a:cxn>
                <a:cxn ang="0">
                  <a:pos x="53" y="5"/>
                </a:cxn>
                <a:cxn ang="0">
                  <a:pos x="51" y="7"/>
                </a:cxn>
                <a:cxn ang="0">
                  <a:pos x="49" y="9"/>
                </a:cxn>
                <a:cxn ang="0">
                  <a:pos x="49" y="9"/>
                </a:cxn>
                <a:cxn ang="0">
                  <a:pos x="39" y="20"/>
                </a:cxn>
                <a:cxn ang="0">
                  <a:pos x="28" y="28"/>
                </a:cxn>
                <a:cxn ang="0">
                  <a:pos x="28" y="28"/>
                </a:cxn>
                <a:cxn ang="0">
                  <a:pos x="15" y="39"/>
                </a:cxn>
                <a:cxn ang="0">
                  <a:pos x="7" y="44"/>
                </a:cxn>
                <a:cxn ang="0">
                  <a:pos x="1" y="51"/>
                </a:cxn>
                <a:cxn ang="0">
                  <a:pos x="1" y="51"/>
                </a:cxn>
                <a:cxn ang="0">
                  <a:pos x="1" y="53"/>
                </a:cxn>
                <a:cxn ang="0">
                  <a:pos x="0" y="55"/>
                </a:cxn>
                <a:cxn ang="0">
                  <a:pos x="2" y="58"/>
                </a:cxn>
                <a:cxn ang="0">
                  <a:pos x="3" y="59"/>
                </a:cxn>
                <a:cxn ang="0">
                  <a:pos x="5" y="59"/>
                </a:cxn>
                <a:cxn ang="0">
                  <a:pos x="6" y="59"/>
                </a:cxn>
                <a:cxn ang="0">
                  <a:pos x="8" y="58"/>
                </a:cxn>
                <a:cxn ang="0">
                  <a:pos x="8" y="58"/>
                </a:cxn>
                <a:cxn ang="0">
                  <a:pos x="15" y="51"/>
                </a:cxn>
                <a:cxn ang="0">
                  <a:pos x="22" y="45"/>
                </a:cxn>
                <a:cxn ang="0">
                  <a:pos x="30" y="40"/>
                </a:cxn>
                <a:cxn ang="0">
                  <a:pos x="36" y="34"/>
                </a:cxn>
                <a:cxn ang="0">
                  <a:pos x="36" y="34"/>
                </a:cxn>
                <a:cxn ang="0">
                  <a:pos x="51" y="21"/>
                </a:cxn>
                <a:cxn ang="0">
                  <a:pos x="65" y="8"/>
                </a:cxn>
                <a:cxn ang="0">
                  <a:pos x="65" y="8"/>
                </a:cxn>
                <a:cxn ang="0">
                  <a:pos x="66" y="6"/>
                </a:cxn>
                <a:cxn ang="0">
                  <a:pos x="66" y="4"/>
                </a:cxn>
                <a:cxn ang="0">
                  <a:pos x="66" y="3"/>
                </a:cxn>
                <a:cxn ang="0">
                  <a:pos x="65" y="1"/>
                </a:cxn>
                <a:cxn ang="0">
                  <a:pos x="64" y="0"/>
                </a:cxn>
                <a:cxn ang="0">
                  <a:pos x="62" y="0"/>
                </a:cxn>
                <a:cxn ang="0">
                  <a:pos x="60" y="0"/>
                </a:cxn>
                <a:cxn ang="0">
                  <a:pos x="59" y="1"/>
                </a:cxn>
                <a:cxn ang="0">
                  <a:pos x="59" y="1"/>
                </a:cxn>
              </a:cxnLst>
              <a:rect l="0" t="0" r="r" b="b"/>
              <a:pathLst>
                <a:path w="66" h="59">
                  <a:moveTo>
                    <a:pt x="59" y="1"/>
                  </a:moveTo>
                  <a:lnTo>
                    <a:pt x="59" y="1"/>
                  </a:lnTo>
                  <a:lnTo>
                    <a:pt x="53" y="5"/>
                  </a:lnTo>
                  <a:lnTo>
                    <a:pt x="51" y="7"/>
                  </a:lnTo>
                  <a:lnTo>
                    <a:pt x="49" y="9"/>
                  </a:lnTo>
                  <a:lnTo>
                    <a:pt x="49" y="9"/>
                  </a:lnTo>
                  <a:lnTo>
                    <a:pt x="39" y="20"/>
                  </a:lnTo>
                  <a:lnTo>
                    <a:pt x="28" y="28"/>
                  </a:lnTo>
                  <a:lnTo>
                    <a:pt x="28" y="28"/>
                  </a:lnTo>
                  <a:lnTo>
                    <a:pt x="15" y="39"/>
                  </a:lnTo>
                  <a:lnTo>
                    <a:pt x="7" y="44"/>
                  </a:lnTo>
                  <a:lnTo>
                    <a:pt x="1" y="51"/>
                  </a:lnTo>
                  <a:lnTo>
                    <a:pt x="1" y="51"/>
                  </a:lnTo>
                  <a:lnTo>
                    <a:pt x="1" y="53"/>
                  </a:lnTo>
                  <a:lnTo>
                    <a:pt x="0" y="55"/>
                  </a:lnTo>
                  <a:lnTo>
                    <a:pt x="2" y="58"/>
                  </a:lnTo>
                  <a:lnTo>
                    <a:pt x="3" y="59"/>
                  </a:lnTo>
                  <a:lnTo>
                    <a:pt x="5" y="59"/>
                  </a:lnTo>
                  <a:lnTo>
                    <a:pt x="6" y="59"/>
                  </a:lnTo>
                  <a:lnTo>
                    <a:pt x="8" y="58"/>
                  </a:lnTo>
                  <a:lnTo>
                    <a:pt x="8" y="58"/>
                  </a:lnTo>
                  <a:lnTo>
                    <a:pt x="15" y="51"/>
                  </a:lnTo>
                  <a:lnTo>
                    <a:pt x="22" y="45"/>
                  </a:lnTo>
                  <a:lnTo>
                    <a:pt x="30" y="40"/>
                  </a:lnTo>
                  <a:lnTo>
                    <a:pt x="36" y="34"/>
                  </a:lnTo>
                  <a:lnTo>
                    <a:pt x="36" y="34"/>
                  </a:lnTo>
                  <a:lnTo>
                    <a:pt x="51" y="21"/>
                  </a:lnTo>
                  <a:lnTo>
                    <a:pt x="65" y="8"/>
                  </a:lnTo>
                  <a:lnTo>
                    <a:pt x="65" y="8"/>
                  </a:lnTo>
                  <a:lnTo>
                    <a:pt x="66" y="6"/>
                  </a:lnTo>
                  <a:lnTo>
                    <a:pt x="66" y="4"/>
                  </a:lnTo>
                  <a:lnTo>
                    <a:pt x="66" y="3"/>
                  </a:lnTo>
                  <a:lnTo>
                    <a:pt x="65" y="1"/>
                  </a:lnTo>
                  <a:lnTo>
                    <a:pt x="64" y="0"/>
                  </a:lnTo>
                  <a:lnTo>
                    <a:pt x="62" y="0"/>
                  </a:lnTo>
                  <a:lnTo>
                    <a:pt x="60" y="0"/>
                  </a:lnTo>
                  <a:lnTo>
                    <a:pt x="59" y="1"/>
                  </a:lnTo>
                  <a:lnTo>
                    <a:pt x="59"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3" name="Freeform 288"/>
            <p:cNvSpPr>
              <a:spLocks/>
            </p:cNvSpPr>
            <p:nvPr/>
          </p:nvSpPr>
          <p:spPr bwMode="auto">
            <a:xfrm>
              <a:off x="6427788" y="3405188"/>
              <a:ext cx="34925" cy="30163"/>
            </a:xfrm>
            <a:custGeom>
              <a:avLst/>
              <a:gdLst/>
              <a:ahLst/>
              <a:cxnLst>
                <a:cxn ang="0">
                  <a:pos x="57" y="0"/>
                </a:cxn>
                <a:cxn ang="0">
                  <a:pos x="57" y="0"/>
                </a:cxn>
                <a:cxn ang="0">
                  <a:pos x="49" y="6"/>
                </a:cxn>
                <a:cxn ang="0">
                  <a:pos x="42" y="11"/>
                </a:cxn>
                <a:cxn ang="0">
                  <a:pos x="28" y="23"/>
                </a:cxn>
                <a:cxn ang="0">
                  <a:pos x="15" y="36"/>
                </a:cxn>
                <a:cxn ang="0">
                  <a:pos x="1" y="49"/>
                </a:cxn>
                <a:cxn ang="0">
                  <a:pos x="1" y="49"/>
                </a:cxn>
                <a:cxn ang="0">
                  <a:pos x="0" y="51"/>
                </a:cxn>
                <a:cxn ang="0">
                  <a:pos x="0" y="52"/>
                </a:cxn>
                <a:cxn ang="0">
                  <a:pos x="0" y="54"/>
                </a:cxn>
                <a:cxn ang="0">
                  <a:pos x="1" y="55"/>
                </a:cxn>
                <a:cxn ang="0">
                  <a:pos x="3" y="56"/>
                </a:cxn>
                <a:cxn ang="0">
                  <a:pos x="4" y="57"/>
                </a:cxn>
                <a:cxn ang="0">
                  <a:pos x="6" y="57"/>
                </a:cxn>
                <a:cxn ang="0">
                  <a:pos x="9" y="56"/>
                </a:cxn>
                <a:cxn ang="0">
                  <a:pos x="9" y="56"/>
                </a:cxn>
                <a:cxn ang="0">
                  <a:pos x="33" y="30"/>
                </a:cxn>
                <a:cxn ang="0">
                  <a:pos x="47" y="19"/>
                </a:cxn>
                <a:cxn ang="0">
                  <a:pos x="54" y="14"/>
                </a:cxn>
                <a:cxn ang="0">
                  <a:pos x="62" y="9"/>
                </a:cxn>
                <a:cxn ang="0">
                  <a:pos x="62" y="9"/>
                </a:cxn>
                <a:cxn ang="0">
                  <a:pos x="63" y="8"/>
                </a:cxn>
                <a:cxn ang="0">
                  <a:pos x="65" y="7"/>
                </a:cxn>
                <a:cxn ang="0">
                  <a:pos x="65" y="5"/>
                </a:cxn>
                <a:cxn ang="0">
                  <a:pos x="63" y="3"/>
                </a:cxn>
                <a:cxn ang="0">
                  <a:pos x="62" y="1"/>
                </a:cxn>
                <a:cxn ang="0">
                  <a:pos x="61" y="0"/>
                </a:cxn>
                <a:cxn ang="0">
                  <a:pos x="59" y="0"/>
                </a:cxn>
                <a:cxn ang="0">
                  <a:pos x="57" y="0"/>
                </a:cxn>
                <a:cxn ang="0">
                  <a:pos x="57" y="0"/>
                </a:cxn>
              </a:cxnLst>
              <a:rect l="0" t="0" r="r" b="b"/>
              <a:pathLst>
                <a:path w="65" h="57">
                  <a:moveTo>
                    <a:pt x="57" y="0"/>
                  </a:moveTo>
                  <a:lnTo>
                    <a:pt x="57" y="0"/>
                  </a:lnTo>
                  <a:lnTo>
                    <a:pt x="49" y="6"/>
                  </a:lnTo>
                  <a:lnTo>
                    <a:pt x="42" y="11"/>
                  </a:lnTo>
                  <a:lnTo>
                    <a:pt x="28" y="23"/>
                  </a:lnTo>
                  <a:lnTo>
                    <a:pt x="15" y="36"/>
                  </a:lnTo>
                  <a:lnTo>
                    <a:pt x="1" y="49"/>
                  </a:lnTo>
                  <a:lnTo>
                    <a:pt x="1" y="49"/>
                  </a:lnTo>
                  <a:lnTo>
                    <a:pt x="0" y="51"/>
                  </a:lnTo>
                  <a:lnTo>
                    <a:pt x="0" y="52"/>
                  </a:lnTo>
                  <a:lnTo>
                    <a:pt x="0" y="54"/>
                  </a:lnTo>
                  <a:lnTo>
                    <a:pt x="1" y="55"/>
                  </a:lnTo>
                  <a:lnTo>
                    <a:pt x="3" y="56"/>
                  </a:lnTo>
                  <a:lnTo>
                    <a:pt x="4" y="57"/>
                  </a:lnTo>
                  <a:lnTo>
                    <a:pt x="6" y="57"/>
                  </a:lnTo>
                  <a:lnTo>
                    <a:pt x="9" y="56"/>
                  </a:lnTo>
                  <a:lnTo>
                    <a:pt x="9" y="56"/>
                  </a:lnTo>
                  <a:lnTo>
                    <a:pt x="33" y="30"/>
                  </a:lnTo>
                  <a:lnTo>
                    <a:pt x="47" y="19"/>
                  </a:lnTo>
                  <a:lnTo>
                    <a:pt x="54" y="14"/>
                  </a:lnTo>
                  <a:lnTo>
                    <a:pt x="62" y="9"/>
                  </a:lnTo>
                  <a:lnTo>
                    <a:pt x="62" y="9"/>
                  </a:lnTo>
                  <a:lnTo>
                    <a:pt x="63" y="8"/>
                  </a:lnTo>
                  <a:lnTo>
                    <a:pt x="65" y="7"/>
                  </a:lnTo>
                  <a:lnTo>
                    <a:pt x="65" y="5"/>
                  </a:lnTo>
                  <a:lnTo>
                    <a:pt x="63" y="3"/>
                  </a:lnTo>
                  <a:lnTo>
                    <a:pt x="62" y="1"/>
                  </a:lnTo>
                  <a:lnTo>
                    <a:pt x="61" y="0"/>
                  </a:lnTo>
                  <a:lnTo>
                    <a:pt x="59" y="0"/>
                  </a:lnTo>
                  <a:lnTo>
                    <a:pt x="57" y="0"/>
                  </a:ln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4" name="Freeform 289"/>
            <p:cNvSpPr>
              <a:spLocks/>
            </p:cNvSpPr>
            <p:nvPr/>
          </p:nvSpPr>
          <p:spPr bwMode="auto">
            <a:xfrm>
              <a:off x="6423026" y="3452813"/>
              <a:ext cx="28575" cy="30163"/>
            </a:xfrm>
            <a:custGeom>
              <a:avLst/>
              <a:gdLst/>
              <a:ahLst/>
              <a:cxnLst>
                <a:cxn ang="0">
                  <a:pos x="52" y="3"/>
                </a:cxn>
                <a:cxn ang="0">
                  <a:pos x="52" y="3"/>
                </a:cxn>
                <a:cxn ang="0">
                  <a:pos x="51" y="1"/>
                </a:cxn>
                <a:cxn ang="0">
                  <a:pos x="50" y="0"/>
                </a:cxn>
                <a:cxn ang="0">
                  <a:pos x="49" y="0"/>
                </a:cxn>
                <a:cxn ang="0">
                  <a:pos x="47" y="0"/>
                </a:cxn>
                <a:cxn ang="0">
                  <a:pos x="43" y="2"/>
                </a:cxn>
                <a:cxn ang="0">
                  <a:pos x="42" y="4"/>
                </a:cxn>
                <a:cxn ang="0">
                  <a:pos x="42" y="6"/>
                </a:cxn>
                <a:cxn ang="0">
                  <a:pos x="42" y="6"/>
                </a:cxn>
                <a:cxn ang="0">
                  <a:pos x="42" y="8"/>
                </a:cxn>
                <a:cxn ang="0">
                  <a:pos x="40" y="11"/>
                </a:cxn>
                <a:cxn ang="0">
                  <a:pos x="34" y="16"/>
                </a:cxn>
                <a:cxn ang="0">
                  <a:pos x="23" y="25"/>
                </a:cxn>
                <a:cxn ang="0">
                  <a:pos x="23" y="25"/>
                </a:cxn>
                <a:cxn ang="0">
                  <a:pos x="18" y="32"/>
                </a:cxn>
                <a:cxn ang="0">
                  <a:pos x="14" y="35"/>
                </a:cxn>
                <a:cxn ang="0">
                  <a:pos x="11" y="37"/>
                </a:cxn>
                <a:cxn ang="0">
                  <a:pos x="11" y="37"/>
                </a:cxn>
                <a:cxn ang="0">
                  <a:pos x="8" y="39"/>
                </a:cxn>
                <a:cxn ang="0">
                  <a:pos x="5" y="42"/>
                </a:cxn>
                <a:cxn ang="0">
                  <a:pos x="0" y="49"/>
                </a:cxn>
                <a:cxn ang="0">
                  <a:pos x="0" y="49"/>
                </a:cxn>
                <a:cxn ang="0">
                  <a:pos x="0" y="51"/>
                </a:cxn>
                <a:cxn ang="0">
                  <a:pos x="0" y="53"/>
                </a:cxn>
                <a:cxn ang="0">
                  <a:pos x="1" y="54"/>
                </a:cxn>
                <a:cxn ang="0">
                  <a:pos x="2" y="56"/>
                </a:cxn>
                <a:cxn ang="0">
                  <a:pos x="4" y="57"/>
                </a:cxn>
                <a:cxn ang="0">
                  <a:pos x="5" y="57"/>
                </a:cxn>
                <a:cxn ang="0">
                  <a:pos x="7" y="56"/>
                </a:cxn>
                <a:cxn ang="0">
                  <a:pos x="8" y="54"/>
                </a:cxn>
                <a:cxn ang="0">
                  <a:pos x="8" y="54"/>
                </a:cxn>
                <a:cxn ang="0">
                  <a:pos x="11" y="50"/>
                </a:cxn>
                <a:cxn ang="0">
                  <a:pos x="15" y="46"/>
                </a:cxn>
                <a:cxn ang="0">
                  <a:pos x="19" y="43"/>
                </a:cxn>
                <a:cxn ang="0">
                  <a:pos x="23" y="40"/>
                </a:cxn>
                <a:cxn ang="0">
                  <a:pos x="23" y="40"/>
                </a:cxn>
                <a:cxn ang="0">
                  <a:pos x="26" y="36"/>
                </a:cxn>
                <a:cxn ang="0">
                  <a:pos x="30" y="32"/>
                </a:cxn>
                <a:cxn ang="0">
                  <a:pos x="38" y="25"/>
                </a:cxn>
                <a:cxn ang="0">
                  <a:pos x="38" y="25"/>
                </a:cxn>
                <a:cxn ang="0">
                  <a:pos x="43" y="20"/>
                </a:cxn>
                <a:cxn ang="0">
                  <a:pos x="49" y="15"/>
                </a:cxn>
                <a:cxn ang="0">
                  <a:pos x="50" y="13"/>
                </a:cxn>
                <a:cxn ang="0">
                  <a:pos x="52" y="10"/>
                </a:cxn>
                <a:cxn ang="0">
                  <a:pos x="52" y="7"/>
                </a:cxn>
                <a:cxn ang="0">
                  <a:pos x="52" y="3"/>
                </a:cxn>
                <a:cxn ang="0">
                  <a:pos x="52" y="3"/>
                </a:cxn>
              </a:cxnLst>
              <a:rect l="0" t="0" r="r" b="b"/>
              <a:pathLst>
                <a:path w="52" h="57">
                  <a:moveTo>
                    <a:pt x="52" y="3"/>
                  </a:moveTo>
                  <a:lnTo>
                    <a:pt x="52" y="3"/>
                  </a:lnTo>
                  <a:lnTo>
                    <a:pt x="51" y="1"/>
                  </a:lnTo>
                  <a:lnTo>
                    <a:pt x="50" y="0"/>
                  </a:lnTo>
                  <a:lnTo>
                    <a:pt x="49" y="0"/>
                  </a:lnTo>
                  <a:lnTo>
                    <a:pt x="47" y="0"/>
                  </a:lnTo>
                  <a:lnTo>
                    <a:pt x="43" y="2"/>
                  </a:lnTo>
                  <a:lnTo>
                    <a:pt x="42" y="4"/>
                  </a:lnTo>
                  <a:lnTo>
                    <a:pt x="42" y="6"/>
                  </a:lnTo>
                  <a:lnTo>
                    <a:pt x="42" y="6"/>
                  </a:lnTo>
                  <a:lnTo>
                    <a:pt x="42" y="8"/>
                  </a:lnTo>
                  <a:lnTo>
                    <a:pt x="40" y="11"/>
                  </a:lnTo>
                  <a:lnTo>
                    <a:pt x="34" y="16"/>
                  </a:lnTo>
                  <a:lnTo>
                    <a:pt x="23" y="25"/>
                  </a:lnTo>
                  <a:lnTo>
                    <a:pt x="23" y="25"/>
                  </a:lnTo>
                  <a:lnTo>
                    <a:pt x="18" y="32"/>
                  </a:lnTo>
                  <a:lnTo>
                    <a:pt x="14" y="35"/>
                  </a:lnTo>
                  <a:lnTo>
                    <a:pt x="11" y="37"/>
                  </a:lnTo>
                  <a:lnTo>
                    <a:pt x="11" y="37"/>
                  </a:lnTo>
                  <a:lnTo>
                    <a:pt x="8" y="39"/>
                  </a:lnTo>
                  <a:lnTo>
                    <a:pt x="5" y="42"/>
                  </a:lnTo>
                  <a:lnTo>
                    <a:pt x="0" y="49"/>
                  </a:lnTo>
                  <a:lnTo>
                    <a:pt x="0" y="49"/>
                  </a:lnTo>
                  <a:lnTo>
                    <a:pt x="0" y="51"/>
                  </a:lnTo>
                  <a:lnTo>
                    <a:pt x="0" y="53"/>
                  </a:lnTo>
                  <a:lnTo>
                    <a:pt x="1" y="54"/>
                  </a:lnTo>
                  <a:lnTo>
                    <a:pt x="2" y="56"/>
                  </a:lnTo>
                  <a:lnTo>
                    <a:pt x="4" y="57"/>
                  </a:lnTo>
                  <a:lnTo>
                    <a:pt x="5" y="57"/>
                  </a:lnTo>
                  <a:lnTo>
                    <a:pt x="7" y="56"/>
                  </a:lnTo>
                  <a:lnTo>
                    <a:pt x="8" y="54"/>
                  </a:lnTo>
                  <a:lnTo>
                    <a:pt x="8" y="54"/>
                  </a:lnTo>
                  <a:lnTo>
                    <a:pt x="11" y="50"/>
                  </a:lnTo>
                  <a:lnTo>
                    <a:pt x="15" y="46"/>
                  </a:lnTo>
                  <a:lnTo>
                    <a:pt x="19" y="43"/>
                  </a:lnTo>
                  <a:lnTo>
                    <a:pt x="23" y="40"/>
                  </a:lnTo>
                  <a:lnTo>
                    <a:pt x="23" y="40"/>
                  </a:lnTo>
                  <a:lnTo>
                    <a:pt x="26" y="36"/>
                  </a:lnTo>
                  <a:lnTo>
                    <a:pt x="30" y="32"/>
                  </a:lnTo>
                  <a:lnTo>
                    <a:pt x="38" y="25"/>
                  </a:lnTo>
                  <a:lnTo>
                    <a:pt x="38" y="25"/>
                  </a:lnTo>
                  <a:lnTo>
                    <a:pt x="43" y="20"/>
                  </a:lnTo>
                  <a:lnTo>
                    <a:pt x="49" y="15"/>
                  </a:lnTo>
                  <a:lnTo>
                    <a:pt x="50" y="13"/>
                  </a:lnTo>
                  <a:lnTo>
                    <a:pt x="52" y="10"/>
                  </a:lnTo>
                  <a:lnTo>
                    <a:pt x="52" y="7"/>
                  </a:lnTo>
                  <a:lnTo>
                    <a:pt x="52" y="3"/>
                  </a:lnTo>
                  <a:lnTo>
                    <a:pt x="52"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5" name="Freeform 290"/>
            <p:cNvSpPr>
              <a:spLocks/>
            </p:cNvSpPr>
            <p:nvPr/>
          </p:nvSpPr>
          <p:spPr bwMode="auto">
            <a:xfrm>
              <a:off x="6423026" y="3487738"/>
              <a:ext cx="34925" cy="33338"/>
            </a:xfrm>
            <a:custGeom>
              <a:avLst/>
              <a:gdLst/>
              <a:ahLst/>
              <a:cxnLst>
                <a:cxn ang="0">
                  <a:pos x="60" y="0"/>
                </a:cxn>
                <a:cxn ang="0">
                  <a:pos x="60" y="0"/>
                </a:cxn>
                <a:cxn ang="0">
                  <a:pos x="52" y="4"/>
                </a:cxn>
                <a:cxn ang="0">
                  <a:pos x="45" y="9"/>
                </a:cxn>
                <a:cxn ang="0">
                  <a:pos x="30" y="23"/>
                </a:cxn>
                <a:cxn ang="0">
                  <a:pos x="30" y="23"/>
                </a:cxn>
                <a:cxn ang="0">
                  <a:pos x="14" y="37"/>
                </a:cxn>
                <a:cxn ang="0">
                  <a:pos x="6" y="46"/>
                </a:cxn>
                <a:cxn ang="0">
                  <a:pos x="0" y="55"/>
                </a:cxn>
                <a:cxn ang="0">
                  <a:pos x="0" y="55"/>
                </a:cxn>
                <a:cxn ang="0">
                  <a:pos x="0" y="57"/>
                </a:cxn>
                <a:cxn ang="0">
                  <a:pos x="0" y="59"/>
                </a:cxn>
                <a:cxn ang="0">
                  <a:pos x="1" y="60"/>
                </a:cxn>
                <a:cxn ang="0">
                  <a:pos x="2" y="61"/>
                </a:cxn>
                <a:cxn ang="0">
                  <a:pos x="4" y="62"/>
                </a:cxn>
                <a:cxn ang="0">
                  <a:pos x="6" y="62"/>
                </a:cxn>
                <a:cxn ang="0">
                  <a:pos x="7" y="61"/>
                </a:cxn>
                <a:cxn ang="0">
                  <a:pos x="8" y="60"/>
                </a:cxn>
                <a:cxn ang="0">
                  <a:pos x="8" y="60"/>
                </a:cxn>
                <a:cxn ang="0">
                  <a:pos x="13" y="52"/>
                </a:cxn>
                <a:cxn ang="0">
                  <a:pos x="20" y="46"/>
                </a:cxn>
                <a:cxn ang="0">
                  <a:pos x="32" y="33"/>
                </a:cxn>
                <a:cxn ang="0">
                  <a:pos x="32" y="33"/>
                </a:cxn>
                <a:cxn ang="0">
                  <a:pos x="47" y="20"/>
                </a:cxn>
                <a:cxn ang="0">
                  <a:pos x="55" y="13"/>
                </a:cxn>
                <a:cxn ang="0">
                  <a:pos x="59" y="11"/>
                </a:cxn>
                <a:cxn ang="0">
                  <a:pos x="63" y="9"/>
                </a:cxn>
                <a:cxn ang="0">
                  <a:pos x="63" y="9"/>
                </a:cxn>
                <a:cxn ang="0">
                  <a:pos x="64" y="8"/>
                </a:cxn>
                <a:cxn ang="0">
                  <a:pos x="65" y="7"/>
                </a:cxn>
                <a:cxn ang="0">
                  <a:pos x="66" y="5"/>
                </a:cxn>
                <a:cxn ang="0">
                  <a:pos x="66" y="3"/>
                </a:cxn>
                <a:cxn ang="0">
                  <a:pos x="65" y="2"/>
                </a:cxn>
                <a:cxn ang="0">
                  <a:pos x="64" y="1"/>
                </a:cxn>
                <a:cxn ang="0">
                  <a:pos x="62" y="0"/>
                </a:cxn>
                <a:cxn ang="0">
                  <a:pos x="60" y="0"/>
                </a:cxn>
                <a:cxn ang="0">
                  <a:pos x="60" y="0"/>
                </a:cxn>
              </a:cxnLst>
              <a:rect l="0" t="0" r="r" b="b"/>
              <a:pathLst>
                <a:path w="66" h="62">
                  <a:moveTo>
                    <a:pt x="60" y="0"/>
                  </a:moveTo>
                  <a:lnTo>
                    <a:pt x="60" y="0"/>
                  </a:lnTo>
                  <a:lnTo>
                    <a:pt x="52" y="4"/>
                  </a:lnTo>
                  <a:lnTo>
                    <a:pt x="45" y="9"/>
                  </a:lnTo>
                  <a:lnTo>
                    <a:pt x="30" y="23"/>
                  </a:lnTo>
                  <a:lnTo>
                    <a:pt x="30" y="23"/>
                  </a:lnTo>
                  <a:lnTo>
                    <a:pt x="14" y="37"/>
                  </a:lnTo>
                  <a:lnTo>
                    <a:pt x="6" y="46"/>
                  </a:lnTo>
                  <a:lnTo>
                    <a:pt x="0" y="55"/>
                  </a:lnTo>
                  <a:lnTo>
                    <a:pt x="0" y="55"/>
                  </a:lnTo>
                  <a:lnTo>
                    <a:pt x="0" y="57"/>
                  </a:lnTo>
                  <a:lnTo>
                    <a:pt x="0" y="59"/>
                  </a:lnTo>
                  <a:lnTo>
                    <a:pt x="1" y="60"/>
                  </a:lnTo>
                  <a:lnTo>
                    <a:pt x="2" y="61"/>
                  </a:lnTo>
                  <a:lnTo>
                    <a:pt x="4" y="62"/>
                  </a:lnTo>
                  <a:lnTo>
                    <a:pt x="6" y="62"/>
                  </a:lnTo>
                  <a:lnTo>
                    <a:pt x="7" y="61"/>
                  </a:lnTo>
                  <a:lnTo>
                    <a:pt x="8" y="60"/>
                  </a:lnTo>
                  <a:lnTo>
                    <a:pt x="8" y="60"/>
                  </a:lnTo>
                  <a:lnTo>
                    <a:pt x="13" y="52"/>
                  </a:lnTo>
                  <a:lnTo>
                    <a:pt x="20" y="46"/>
                  </a:lnTo>
                  <a:lnTo>
                    <a:pt x="32" y="33"/>
                  </a:lnTo>
                  <a:lnTo>
                    <a:pt x="32" y="33"/>
                  </a:lnTo>
                  <a:lnTo>
                    <a:pt x="47" y="20"/>
                  </a:lnTo>
                  <a:lnTo>
                    <a:pt x="55" y="13"/>
                  </a:lnTo>
                  <a:lnTo>
                    <a:pt x="59" y="11"/>
                  </a:lnTo>
                  <a:lnTo>
                    <a:pt x="63" y="9"/>
                  </a:lnTo>
                  <a:lnTo>
                    <a:pt x="63" y="9"/>
                  </a:lnTo>
                  <a:lnTo>
                    <a:pt x="64" y="8"/>
                  </a:lnTo>
                  <a:lnTo>
                    <a:pt x="65" y="7"/>
                  </a:lnTo>
                  <a:lnTo>
                    <a:pt x="66" y="5"/>
                  </a:lnTo>
                  <a:lnTo>
                    <a:pt x="66" y="3"/>
                  </a:lnTo>
                  <a:lnTo>
                    <a:pt x="65" y="2"/>
                  </a:lnTo>
                  <a:lnTo>
                    <a:pt x="64" y="1"/>
                  </a:lnTo>
                  <a:lnTo>
                    <a:pt x="62" y="0"/>
                  </a:lnTo>
                  <a:lnTo>
                    <a:pt x="60" y="0"/>
                  </a:lnTo>
                  <a:lnTo>
                    <a:pt x="6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6" name="Freeform 291"/>
            <p:cNvSpPr>
              <a:spLocks/>
            </p:cNvSpPr>
            <p:nvPr/>
          </p:nvSpPr>
          <p:spPr bwMode="auto">
            <a:xfrm>
              <a:off x="6423026" y="3544888"/>
              <a:ext cx="30163" cy="26988"/>
            </a:xfrm>
            <a:custGeom>
              <a:avLst/>
              <a:gdLst/>
              <a:ahLst/>
              <a:cxnLst>
                <a:cxn ang="0">
                  <a:pos x="48" y="3"/>
                </a:cxn>
                <a:cxn ang="0">
                  <a:pos x="48" y="3"/>
                </a:cxn>
                <a:cxn ang="0">
                  <a:pos x="47" y="5"/>
                </a:cxn>
                <a:cxn ang="0">
                  <a:pos x="43" y="8"/>
                </a:cxn>
                <a:cxn ang="0">
                  <a:pos x="39" y="11"/>
                </a:cxn>
                <a:cxn ang="0">
                  <a:pos x="39" y="11"/>
                </a:cxn>
                <a:cxn ang="0">
                  <a:pos x="26" y="20"/>
                </a:cxn>
                <a:cxn ang="0">
                  <a:pos x="26" y="20"/>
                </a:cxn>
                <a:cxn ang="0">
                  <a:pos x="12" y="30"/>
                </a:cxn>
                <a:cxn ang="0">
                  <a:pos x="6" y="35"/>
                </a:cxn>
                <a:cxn ang="0">
                  <a:pos x="1" y="41"/>
                </a:cxn>
                <a:cxn ang="0">
                  <a:pos x="1" y="41"/>
                </a:cxn>
                <a:cxn ang="0">
                  <a:pos x="0" y="43"/>
                </a:cxn>
                <a:cxn ang="0">
                  <a:pos x="0" y="44"/>
                </a:cxn>
                <a:cxn ang="0">
                  <a:pos x="2" y="48"/>
                </a:cxn>
                <a:cxn ang="0">
                  <a:pos x="3" y="49"/>
                </a:cxn>
                <a:cxn ang="0">
                  <a:pos x="4" y="49"/>
                </a:cxn>
                <a:cxn ang="0">
                  <a:pos x="6" y="49"/>
                </a:cxn>
                <a:cxn ang="0">
                  <a:pos x="8" y="47"/>
                </a:cxn>
                <a:cxn ang="0">
                  <a:pos x="8" y="47"/>
                </a:cxn>
                <a:cxn ang="0">
                  <a:pos x="15" y="40"/>
                </a:cxn>
                <a:cxn ang="0">
                  <a:pos x="23" y="34"/>
                </a:cxn>
                <a:cxn ang="0">
                  <a:pos x="40" y="21"/>
                </a:cxn>
                <a:cxn ang="0">
                  <a:pos x="40" y="21"/>
                </a:cxn>
                <a:cxn ang="0">
                  <a:pos x="50" y="15"/>
                </a:cxn>
                <a:cxn ang="0">
                  <a:pos x="54" y="10"/>
                </a:cxn>
                <a:cxn ang="0">
                  <a:pos x="56" y="8"/>
                </a:cxn>
                <a:cxn ang="0">
                  <a:pos x="57" y="5"/>
                </a:cxn>
                <a:cxn ang="0">
                  <a:pos x="57" y="5"/>
                </a:cxn>
                <a:cxn ang="0">
                  <a:pos x="57" y="3"/>
                </a:cxn>
                <a:cxn ang="0">
                  <a:pos x="56" y="2"/>
                </a:cxn>
                <a:cxn ang="0">
                  <a:pos x="55" y="1"/>
                </a:cxn>
                <a:cxn ang="0">
                  <a:pos x="53" y="0"/>
                </a:cxn>
                <a:cxn ang="0">
                  <a:pos x="52" y="0"/>
                </a:cxn>
                <a:cxn ang="0">
                  <a:pos x="50" y="0"/>
                </a:cxn>
                <a:cxn ang="0">
                  <a:pos x="49" y="1"/>
                </a:cxn>
                <a:cxn ang="0">
                  <a:pos x="48" y="3"/>
                </a:cxn>
                <a:cxn ang="0">
                  <a:pos x="48" y="3"/>
                </a:cxn>
              </a:cxnLst>
              <a:rect l="0" t="0" r="r" b="b"/>
              <a:pathLst>
                <a:path w="57" h="49">
                  <a:moveTo>
                    <a:pt x="48" y="3"/>
                  </a:moveTo>
                  <a:lnTo>
                    <a:pt x="48" y="3"/>
                  </a:lnTo>
                  <a:lnTo>
                    <a:pt x="47" y="5"/>
                  </a:lnTo>
                  <a:lnTo>
                    <a:pt x="43" y="8"/>
                  </a:lnTo>
                  <a:lnTo>
                    <a:pt x="39" y="11"/>
                  </a:lnTo>
                  <a:lnTo>
                    <a:pt x="39" y="11"/>
                  </a:lnTo>
                  <a:lnTo>
                    <a:pt x="26" y="20"/>
                  </a:lnTo>
                  <a:lnTo>
                    <a:pt x="26" y="20"/>
                  </a:lnTo>
                  <a:lnTo>
                    <a:pt x="12" y="30"/>
                  </a:lnTo>
                  <a:lnTo>
                    <a:pt x="6" y="35"/>
                  </a:lnTo>
                  <a:lnTo>
                    <a:pt x="1" y="41"/>
                  </a:lnTo>
                  <a:lnTo>
                    <a:pt x="1" y="41"/>
                  </a:lnTo>
                  <a:lnTo>
                    <a:pt x="0" y="43"/>
                  </a:lnTo>
                  <a:lnTo>
                    <a:pt x="0" y="44"/>
                  </a:lnTo>
                  <a:lnTo>
                    <a:pt x="2" y="48"/>
                  </a:lnTo>
                  <a:lnTo>
                    <a:pt x="3" y="49"/>
                  </a:lnTo>
                  <a:lnTo>
                    <a:pt x="4" y="49"/>
                  </a:lnTo>
                  <a:lnTo>
                    <a:pt x="6" y="49"/>
                  </a:lnTo>
                  <a:lnTo>
                    <a:pt x="8" y="47"/>
                  </a:lnTo>
                  <a:lnTo>
                    <a:pt x="8" y="47"/>
                  </a:lnTo>
                  <a:lnTo>
                    <a:pt x="15" y="40"/>
                  </a:lnTo>
                  <a:lnTo>
                    <a:pt x="23" y="34"/>
                  </a:lnTo>
                  <a:lnTo>
                    <a:pt x="40" y="21"/>
                  </a:lnTo>
                  <a:lnTo>
                    <a:pt x="40" y="21"/>
                  </a:lnTo>
                  <a:lnTo>
                    <a:pt x="50" y="15"/>
                  </a:lnTo>
                  <a:lnTo>
                    <a:pt x="54" y="10"/>
                  </a:lnTo>
                  <a:lnTo>
                    <a:pt x="56" y="8"/>
                  </a:lnTo>
                  <a:lnTo>
                    <a:pt x="57" y="5"/>
                  </a:lnTo>
                  <a:lnTo>
                    <a:pt x="57" y="5"/>
                  </a:lnTo>
                  <a:lnTo>
                    <a:pt x="57" y="3"/>
                  </a:lnTo>
                  <a:lnTo>
                    <a:pt x="56" y="2"/>
                  </a:lnTo>
                  <a:lnTo>
                    <a:pt x="55" y="1"/>
                  </a:lnTo>
                  <a:lnTo>
                    <a:pt x="53" y="0"/>
                  </a:lnTo>
                  <a:lnTo>
                    <a:pt x="52" y="0"/>
                  </a:lnTo>
                  <a:lnTo>
                    <a:pt x="50" y="0"/>
                  </a:lnTo>
                  <a:lnTo>
                    <a:pt x="49" y="1"/>
                  </a:lnTo>
                  <a:lnTo>
                    <a:pt x="48" y="3"/>
                  </a:lnTo>
                  <a:lnTo>
                    <a:pt x="48"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7" name="Freeform 292"/>
            <p:cNvSpPr>
              <a:spLocks/>
            </p:cNvSpPr>
            <p:nvPr/>
          </p:nvSpPr>
          <p:spPr bwMode="auto">
            <a:xfrm>
              <a:off x="6427788" y="3571876"/>
              <a:ext cx="34925" cy="36513"/>
            </a:xfrm>
            <a:custGeom>
              <a:avLst/>
              <a:gdLst/>
              <a:ahLst/>
              <a:cxnLst>
                <a:cxn ang="0">
                  <a:pos x="57" y="0"/>
                </a:cxn>
                <a:cxn ang="0">
                  <a:pos x="57" y="0"/>
                </a:cxn>
                <a:cxn ang="0">
                  <a:pos x="49" y="7"/>
                </a:cxn>
                <a:cxn ang="0">
                  <a:pos x="43" y="14"/>
                </a:cxn>
                <a:cxn ang="0">
                  <a:pos x="30" y="30"/>
                </a:cxn>
                <a:cxn ang="0">
                  <a:pos x="30" y="30"/>
                </a:cxn>
                <a:cxn ang="0">
                  <a:pos x="23" y="38"/>
                </a:cxn>
                <a:cxn ang="0">
                  <a:pos x="16" y="45"/>
                </a:cxn>
                <a:cxn ang="0">
                  <a:pos x="8" y="53"/>
                </a:cxn>
                <a:cxn ang="0">
                  <a:pos x="1" y="62"/>
                </a:cxn>
                <a:cxn ang="0">
                  <a:pos x="1" y="62"/>
                </a:cxn>
                <a:cxn ang="0">
                  <a:pos x="0" y="64"/>
                </a:cxn>
                <a:cxn ang="0">
                  <a:pos x="0" y="66"/>
                </a:cxn>
                <a:cxn ang="0">
                  <a:pos x="1" y="67"/>
                </a:cxn>
                <a:cxn ang="0">
                  <a:pos x="2" y="68"/>
                </a:cxn>
                <a:cxn ang="0">
                  <a:pos x="5" y="69"/>
                </a:cxn>
                <a:cxn ang="0">
                  <a:pos x="8" y="68"/>
                </a:cxn>
                <a:cxn ang="0">
                  <a:pos x="10" y="67"/>
                </a:cxn>
                <a:cxn ang="0">
                  <a:pos x="10" y="67"/>
                </a:cxn>
                <a:cxn ang="0">
                  <a:pos x="16" y="59"/>
                </a:cxn>
                <a:cxn ang="0">
                  <a:pos x="23" y="51"/>
                </a:cxn>
                <a:cxn ang="0">
                  <a:pos x="37" y="36"/>
                </a:cxn>
                <a:cxn ang="0">
                  <a:pos x="37" y="36"/>
                </a:cxn>
                <a:cxn ang="0">
                  <a:pos x="48" y="21"/>
                </a:cxn>
                <a:cxn ang="0">
                  <a:pos x="54" y="15"/>
                </a:cxn>
                <a:cxn ang="0">
                  <a:pos x="62" y="9"/>
                </a:cxn>
                <a:cxn ang="0">
                  <a:pos x="62" y="9"/>
                </a:cxn>
                <a:cxn ang="0">
                  <a:pos x="63" y="8"/>
                </a:cxn>
                <a:cxn ang="0">
                  <a:pos x="65" y="6"/>
                </a:cxn>
                <a:cxn ang="0">
                  <a:pos x="65" y="5"/>
                </a:cxn>
                <a:cxn ang="0">
                  <a:pos x="63" y="3"/>
                </a:cxn>
                <a:cxn ang="0">
                  <a:pos x="62" y="2"/>
                </a:cxn>
                <a:cxn ang="0">
                  <a:pos x="61" y="0"/>
                </a:cxn>
                <a:cxn ang="0">
                  <a:pos x="59" y="0"/>
                </a:cxn>
                <a:cxn ang="0">
                  <a:pos x="57" y="0"/>
                </a:cxn>
                <a:cxn ang="0">
                  <a:pos x="57" y="0"/>
                </a:cxn>
              </a:cxnLst>
              <a:rect l="0" t="0" r="r" b="b"/>
              <a:pathLst>
                <a:path w="65" h="69">
                  <a:moveTo>
                    <a:pt x="57" y="0"/>
                  </a:moveTo>
                  <a:lnTo>
                    <a:pt x="57" y="0"/>
                  </a:lnTo>
                  <a:lnTo>
                    <a:pt x="49" y="7"/>
                  </a:lnTo>
                  <a:lnTo>
                    <a:pt x="43" y="14"/>
                  </a:lnTo>
                  <a:lnTo>
                    <a:pt x="30" y="30"/>
                  </a:lnTo>
                  <a:lnTo>
                    <a:pt x="30" y="30"/>
                  </a:lnTo>
                  <a:lnTo>
                    <a:pt x="23" y="38"/>
                  </a:lnTo>
                  <a:lnTo>
                    <a:pt x="16" y="45"/>
                  </a:lnTo>
                  <a:lnTo>
                    <a:pt x="8" y="53"/>
                  </a:lnTo>
                  <a:lnTo>
                    <a:pt x="1" y="62"/>
                  </a:lnTo>
                  <a:lnTo>
                    <a:pt x="1" y="62"/>
                  </a:lnTo>
                  <a:lnTo>
                    <a:pt x="0" y="64"/>
                  </a:lnTo>
                  <a:lnTo>
                    <a:pt x="0" y="66"/>
                  </a:lnTo>
                  <a:lnTo>
                    <a:pt x="1" y="67"/>
                  </a:lnTo>
                  <a:lnTo>
                    <a:pt x="2" y="68"/>
                  </a:lnTo>
                  <a:lnTo>
                    <a:pt x="5" y="69"/>
                  </a:lnTo>
                  <a:lnTo>
                    <a:pt x="8" y="68"/>
                  </a:lnTo>
                  <a:lnTo>
                    <a:pt x="10" y="67"/>
                  </a:lnTo>
                  <a:lnTo>
                    <a:pt x="10" y="67"/>
                  </a:lnTo>
                  <a:lnTo>
                    <a:pt x="16" y="59"/>
                  </a:lnTo>
                  <a:lnTo>
                    <a:pt x="23" y="51"/>
                  </a:lnTo>
                  <a:lnTo>
                    <a:pt x="37" y="36"/>
                  </a:lnTo>
                  <a:lnTo>
                    <a:pt x="37" y="36"/>
                  </a:lnTo>
                  <a:lnTo>
                    <a:pt x="48" y="21"/>
                  </a:lnTo>
                  <a:lnTo>
                    <a:pt x="54" y="15"/>
                  </a:lnTo>
                  <a:lnTo>
                    <a:pt x="62" y="9"/>
                  </a:lnTo>
                  <a:lnTo>
                    <a:pt x="62" y="9"/>
                  </a:lnTo>
                  <a:lnTo>
                    <a:pt x="63" y="8"/>
                  </a:lnTo>
                  <a:lnTo>
                    <a:pt x="65" y="6"/>
                  </a:lnTo>
                  <a:lnTo>
                    <a:pt x="65" y="5"/>
                  </a:lnTo>
                  <a:lnTo>
                    <a:pt x="63" y="3"/>
                  </a:lnTo>
                  <a:lnTo>
                    <a:pt x="62" y="2"/>
                  </a:lnTo>
                  <a:lnTo>
                    <a:pt x="61" y="0"/>
                  </a:lnTo>
                  <a:lnTo>
                    <a:pt x="59" y="0"/>
                  </a:lnTo>
                  <a:lnTo>
                    <a:pt x="57" y="0"/>
                  </a:ln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8" name="Freeform 293"/>
            <p:cNvSpPr>
              <a:spLocks/>
            </p:cNvSpPr>
            <p:nvPr/>
          </p:nvSpPr>
          <p:spPr bwMode="auto">
            <a:xfrm>
              <a:off x="6427788" y="3619501"/>
              <a:ext cx="36513" cy="33338"/>
            </a:xfrm>
            <a:custGeom>
              <a:avLst/>
              <a:gdLst/>
              <a:ahLst/>
              <a:cxnLst>
                <a:cxn ang="0">
                  <a:pos x="60" y="1"/>
                </a:cxn>
                <a:cxn ang="0">
                  <a:pos x="60" y="1"/>
                </a:cxn>
                <a:cxn ang="0">
                  <a:pos x="54" y="9"/>
                </a:cxn>
                <a:cxn ang="0">
                  <a:pos x="47" y="16"/>
                </a:cxn>
                <a:cxn ang="0">
                  <a:pos x="32" y="30"/>
                </a:cxn>
                <a:cxn ang="0">
                  <a:pos x="17" y="42"/>
                </a:cxn>
                <a:cxn ang="0">
                  <a:pos x="1" y="56"/>
                </a:cxn>
                <a:cxn ang="0">
                  <a:pos x="1" y="56"/>
                </a:cxn>
                <a:cxn ang="0">
                  <a:pos x="0" y="58"/>
                </a:cxn>
                <a:cxn ang="0">
                  <a:pos x="0" y="59"/>
                </a:cxn>
                <a:cxn ang="0">
                  <a:pos x="0" y="61"/>
                </a:cxn>
                <a:cxn ang="0">
                  <a:pos x="1" y="62"/>
                </a:cxn>
                <a:cxn ang="0">
                  <a:pos x="3" y="63"/>
                </a:cxn>
                <a:cxn ang="0">
                  <a:pos x="4" y="64"/>
                </a:cxn>
                <a:cxn ang="0">
                  <a:pos x="6" y="64"/>
                </a:cxn>
                <a:cxn ang="0">
                  <a:pos x="8" y="63"/>
                </a:cxn>
                <a:cxn ang="0">
                  <a:pos x="8" y="63"/>
                </a:cxn>
                <a:cxn ang="0">
                  <a:pos x="23" y="49"/>
                </a:cxn>
                <a:cxn ang="0">
                  <a:pos x="39" y="36"/>
                </a:cxn>
                <a:cxn ang="0">
                  <a:pos x="54" y="22"/>
                </a:cxn>
                <a:cxn ang="0">
                  <a:pos x="61" y="15"/>
                </a:cxn>
                <a:cxn ang="0">
                  <a:pos x="68" y="8"/>
                </a:cxn>
                <a:cxn ang="0">
                  <a:pos x="68" y="8"/>
                </a:cxn>
                <a:cxn ang="0">
                  <a:pos x="69" y="6"/>
                </a:cxn>
                <a:cxn ang="0">
                  <a:pos x="69" y="4"/>
                </a:cxn>
                <a:cxn ang="0">
                  <a:pos x="67" y="1"/>
                </a:cxn>
                <a:cxn ang="0">
                  <a:pos x="65" y="0"/>
                </a:cxn>
                <a:cxn ang="0">
                  <a:pos x="64" y="0"/>
                </a:cxn>
                <a:cxn ang="0">
                  <a:pos x="62" y="0"/>
                </a:cxn>
                <a:cxn ang="0">
                  <a:pos x="60" y="1"/>
                </a:cxn>
                <a:cxn ang="0">
                  <a:pos x="60" y="1"/>
                </a:cxn>
              </a:cxnLst>
              <a:rect l="0" t="0" r="r" b="b"/>
              <a:pathLst>
                <a:path w="69" h="64">
                  <a:moveTo>
                    <a:pt x="60" y="1"/>
                  </a:moveTo>
                  <a:lnTo>
                    <a:pt x="60" y="1"/>
                  </a:lnTo>
                  <a:lnTo>
                    <a:pt x="54" y="9"/>
                  </a:lnTo>
                  <a:lnTo>
                    <a:pt x="47" y="16"/>
                  </a:lnTo>
                  <a:lnTo>
                    <a:pt x="32" y="30"/>
                  </a:lnTo>
                  <a:lnTo>
                    <a:pt x="17" y="42"/>
                  </a:lnTo>
                  <a:lnTo>
                    <a:pt x="1" y="56"/>
                  </a:lnTo>
                  <a:lnTo>
                    <a:pt x="1" y="56"/>
                  </a:lnTo>
                  <a:lnTo>
                    <a:pt x="0" y="58"/>
                  </a:lnTo>
                  <a:lnTo>
                    <a:pt x="0" y="59"/>
                  </a:lnTo>
                  <a:lnTo>
                    <a:pt x="0" y="61"/>
                  </a:lnTo>
                  <a:lnTo>
                    <a:pt x="1" y="62"/>
                  </a:lnTo>
                  <a:lnTo>
                    <a:pt x="3" y="63"/>
                  </a:lnTo>
                  <a:lnTo>
                    <a:pt x="4" y="64"/>
                  </a:lnTo>
                  <a:lnTo>
                    <a:pt x="6" y="64"/>
                  </a:lnTo>
                  <a:lnTo>
                    <a:pt x="8" y="63"/>
                  </a:lnTo>
                  <a:lnTo>
                    <a:pt x="8" y="63"/>
                  </a:lnTo>
                  <a:lnTo>
                    <a:pt x="23" y="49"/>
                  </a:lnTo>
                  <a:lnTo>
                    <a:pt x="39" y="36"/>
                  </a:lnTo>
                  <a:lnTo>
                    <a:pt x="54" y="22"/>
                  </a:lnTo>
                  <a:lnTo>
                    <a:pt x="61" y="15"/>
                  </a:lnTo>
                  <a:lnTo>
                    <a:pt x="68" y="8"/>
                  </a:lnTo>
                  <a:lnTo>
                    <a:pt x="68" y="8"/>
                  </a:lnTo>
                  <a:lnTo>
                    <a:pt x="69" y="6"/>
                  </a:lnTo>
                  <a:lnTo>
                    <a:pt x="69" y="4"/>
                  </a:lnTo>
                  <a:lnTo>
                    <a:pt x="67" y="1"/>
                  </a:lnTo>
                  <a:lnTo>
                    <a:pt x="65" y="0"/>
                  </a:lnTo>
                  <a:lnTo>
                    <a:pt x="64" y="0"/>
                  </a:lnTo>
                  <a:lnTo>
                    <a:pt x="62" y="0"/>
                  </a:lnTo>
                  <a:lnTo>
                    <a:pt x="60" y="1"/>
                  </a:lnTo>
                  <a:lnTo>
                    <a:pt x="60"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9" name="Freeform 294"/>
            <p:cNvSpPr>
              <a:spLocks/>
            </p:cNvSpPr>
            <p:nvPr/>
          </p:nvSpPr>
          <p:spPr bwMode="auto">
            <a:xfrm>
              <a:off x="6427788" y="3656013"/>
              <a:ext cx="38100" cy="38100"/>
            </a:xfrm>
            <a:custGeom>
              <a:avLst/>
              <a:gdLst/>
              <a:ahLst/>
              <a:cxnLst>
                <a:cxn ang="0">
                  <a:pos x="62" y="2"/>
                </a:cxn>
                <a:cxn ang="0">
                  <a:pos x="62" y="2"/>
                </a:cxn>
                <a:cxn ang="0">
                  <a:pos x="56" y="11"/>
                </a:cxn>
                <a:cxn ang="0">
                  <a:pos x="49" y="20"/>
                </a:cxn>
                <a:cxn ang="0">
                  <a:pos x="41" y="27"/>
                </a:cxn>
                <a:cxn ang="0">
                  <a:pos x="32" y="35"/>
                </a:cxn>
                <a:cxn ang="0">
                  <a:pos x="16" y="50"/>
                </a:cxn>
                <a:cxn ang="0">
                  <a:pos x="9" y="57"/>
                </a:cxn>
                <a:cxn ang="0">
                  <a:pos x="1" y="66"/>
                </a:cxn>
                <a:cxn ang="0">
                  <a:pos x="1" y="66"/>
                </a:cxn>
                <a:cxn ang="0">
                  <a:pos x="0" y="69"/>
                </a:cxn>
                <a:cxn ang="0">
                  <a:pos x="0" y="70"/>
                </a:cxn>
                <a:cxn ang="0">
                  <a:pos x="1" y="72"/>
                </a:cxn>
                <a:cxn ang="0">
                  <a:pos x="2" y="73"/>
                </a:cxn>
                <a:cxn ang="0">
                  <a:pos x="5" y="73"/>
                </a:cxn>
                <a:cxn ang="0">
                  <a:pos x="8" y="73"/>
                </a:cxn>
                <a:cxn ang="0">
                  <a:pos x="10" y="71"/>
                </a:cxn>
                <a:cxn ang="0">
                  <a:pos x="10" y="71"/>
                </a:cxn>
                <a:cxn ang="0">
                  <a:pos x="16" y="62"/>
                </a:cxn>
                <a:cxn ang="0">
                  <a:pos x="24" y="54"/>
                </a:cxn>
                <a:cxn ang="0">
                  <a:pos x="41" y="39"/>
                </a:cxn>
                <a:cxn ang="0">
                  <a:pos x="49" y="32"/>
                </a:cxn>
                <a:cxn ang="0">
                  <a:pos x="57" y="25"/>
                </a:cxn>
                <a:cxn ang="0">
                  <a:pos x="65" y="16"/>
                </a:cxn>
                <a:cxn ang="0">
                  <a:pos x="71" y="6"/>
                </a:cxn>
                <a:cxn ang="0">
                  <a:pos x="71" y="6"/>
                </a:cxn>
                <a:cxn ang="0">
                  <a:pos x="72" y="5"/>
                </a:cxn>
                <a:cxn ang="0">
                  <a:pos x="72" y="3"/>
                </a:cxn>
                <a:cxn ang="0">
                  <a:pos x="71" y="1"/>
                </a:cxn>
                <a:cxn ang="0">
                  <a:pos x="70" y="0"/>
                </a:cxn>
                <a:cxn ang="0">
                  <a:pos x="68" y="0"/>
                </a:cxn>
                <a:cxn ang="0">
                  <a:pos x="66" y="0"/>
                </a:cxn>
                <a:cxn ang="0">
                  <a:pos x="65" y="0"/>
                </a:cxn>
                <a:cxn ang="0">
                  <a:pos x="62" y="2"/>
                </a:cxn>
                <a:cxn ang="0">
                  <a:pos x="62" y="2"/>
                </a:cxn>
              </a:cxnLst>
              <a:rect l="0" t="0" r="r" b="b"/>
              <a:pathLst>
                <a:path w="72" h="73">
                  <a:moveTo>
                    <a:pt x="62" y="2"/>
                  </a:moveTo>
                  <a:lnTo>
                    <a:pt x="62" y="2"/>
                  </a:lnTo>
                  <a:lnTo>
                    <a:pt x="56" y="11"/>
                  </a:lnTo>
                  <a:lnTo>
                    <a:pt x="49" y="20"/>
                  </a:lnTo>
                  <a:lnTo>
                    <a:pt x="41" y="27"/>
                  </a:lnTo>
                  <a:lnTo>
                    <a:pt x="32" y="35"/>
                  </a:lnTo>
                  <a:lnTo>
                    <a:pt x="16" y="50"/>
                  </a:lnTo>
                  <a:lnTo>
                    <a:pt x="9" y="57"/>
                  </a:lnTo>
                  <a:lnTo>
                    <a:pt x="1" y="66"/>
                  </a:lnTo>
                  <a:lnTo>
                    <a:pt x="1" y="66"/>
                  </a:lnTo>
                  <a:lnTo>
                    <a:pt x="0" y="69"/>
                  </a:lnTo>
                  <a:lnTo>
                    <a:pt x="0" y="70"/>
                  </a:lnTo>
                  <a:lnTo>
                    <a:pt x="1" y="72"/>
                  </a:lnTo>
                  <a:lnTo>
                    <a:pt x="2" y="73"/>
                  </a:lnTo>
                  <a:lnTo>
                    <a:pt x="5" y="73"/>
                  </a:lnTo>
                  <a:lnTo>
                    <a:pt x="8" y="73"/>
                  </a:lnTo>
                  <a:lnTo>
                    <a:pt x="10" y="71"/>
                  </a:lnTo>
                  <a:lnTo>
                    <a:pt x="10" y="71"/>
                  </a:lnTo>
                  <a:lnTo>
                    <a:pt x="16" y="62"/>
                  </a:lnTo>
                  <a:lnTo>
                    <a:pt x="24" y="54"/>
                  </a:lnTo>
                  <a:lnTo>
                    <a:pt x="41" y="39"/>
                  </a:lnTo>
                  <a:lnTo>
                    <a:pt x="49" y="32"/>
                  </a:lnTo>
                  <a:lnTo>
                    <a:pt x="57" y="25"/>
                  </a:lnTo>
                  <a:lnTo>
                    <a:pt x="65" y="16"/>
                  </a:lnTo>
                  <a:lnTo>
                    <a:pt x="71" y="6"/>
                  </a:lnTo>
                  <a:lnTo>
                    <a:pt x="71" y="6"/>
                  </a:lnTo>
                  <a:lnTo>
                    <a:pt x="72" y="5"/>
                  </a:lnTo>
                  <a:lnTo>
                    <a:pt x="72" y="3"/>
                  </a:lnTo>
                  <a:lnTo>
                    <a:pt x="71" y="1"/>
                  </a:lnTo>
                  <a:lnTo>
                    <a:pt x="70" y="0"/>
                  </a:lnTo>
                  <a:lnTo>
                    <a:pt x="68" y="0"/>
                  </a:lnTo>
                  <a:lnTo>
                    <a:pt x="66" y="0"/>
                  </a:lnTo>
                  <a:lnTo>
                    <a:pt x="65" y="0"/>
                  </a:lnTo>
                  <a:lnTo>
                    <a:pt x="62" y="2"/>
                  </a:lnTo>
                  <a:lnTo>
                    <a:pt x="62"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0" name="Freeform 295"/>
            <p:cNvSpPr>
              <a:spLocks/>
            </p:cNvSpPr>
            <p:nvPr/>
          </p:nvSpPr>
          <p:spPr bwMode="auto">
            <a:xfrm>
              <a:off x="6437313" y="3690938"/>
              <a:ext cx="33338" cy="34925"/>
            </a:xfrm>
            <a:custGeom>
              <a:avLst/>
              <a:gdLst/>
              <a:ahLst/>
              <a:cxnLst>
                <a:cxn ang="0">
                  <a:pos x="54" y="1"/>
                </a:cxn>
                <a:cxn ang="0">
                  <a:pos x="54" y="1"/>
                </a:cxn>
                <a:cxn ang="0">
                  <a:pos x="40" y="16"/>
                </a:cxn>
                <a:cxn ang="0">
                  <a:pos x="29" y="32"/>
                </a:cxn>
                <a:cxn ang="0">
                  <a:pos x="15" y="46"/>
                </a:cxn>
                <a:cxn ang="0">
                  <a:pos x="9" y="52"/>
                </a:cxn>
                <a:cxn ang="0">
                  <a:pos x="1" y="58"/>
                </a:cxn>
                <a:cxn ang="0">
                  <a:pos x="1" y="58"/>
                </a:cxn>
                <a:cxn ang="0">
                  <a:pos x="0" y="61"/>
                </a:cxn>
                <a:cxn ang="0">
                  <a:pos x="0" y="62"/>
                </a:cxn>
                <a:cxn ang="0">
                  <a:pos x="0" y="64"/>
                </a:cxn>
                <a:cxn ang="0">
                  <a:pos x="1" y="65"/>
                </a:cxn>
                <a:cxn ang="0">
                  <a:pos x="4" y="67"/>
                </a:cxn>
                <a:cxn ang="0">
                  <a:pos x="6" y="67"/>
                </a:cxn>
                <a:cxn ang="0">
                  <a:pos x="8" y="66"/>
                </a:cxn>
                <a:cxn ang="0">
                  <a:pos x="8" y="66"/>
                </a:cxn>
                <a:cxn ang="0">
                  <a:pos x="15" y="60"/>
                </a:cxn>
                <a:cxn ang="0">
                  <a:pos x="23" y="52"/>
                </a:cxn>
                <a:cxn ang="0">
                  <a:pos x="35" y="38"/>
                </a:cxn>
                <a:cxn ang="0">
                  <a:pos x="48" y="23"/>
                </a:cxn>
                <a:cxn ang="0">
                  <a:pos x="60" y="9"/>
                </a:cxn>
                <a:cxn ang="0">
                  <a:pos x="60" y="9"/>
                </a:cxn>
                <a:cxn ang="0">
                  <a:pos x="61" y="7"/>
                </a:cxn>
                <a:cxn ang="0">
                  <a:pos x="62" y="5"/>
                </a:cxn>
                <a:cxn ang="0">
                  <a:pos x="61" y="4"/>
                </a:cxn>
                <a:cxn ang="0">
                  <a:pos x="60" y="1"/>
                </a:cxn>
                <a:cxn ang="0">
                  <a:pos x="59" y="0"/>
                </a:cxn>
                <a:cxn ang="0">
                  <a:pos x="57" y="0"/>
                </a:cxn>
                <a:cxn ang="0">
                  <a:pos x="56" y="0"/>
                </a:cxn>
                <a:cxn ang="0">
                  <a:pos x="54" y="1"/>
                </a:cxn>
                <a:cxn ang="0">
                  <a:pos x="54" y="1"/>
                </a:cxn>
              </a:cxnLst>
              <a:rect l="0" t="0" r="r" b="b"/>
              <a:pathLst>
                <a:path w="62" h="67">
                  <a:moveTo>
                    <a:pt x="54" y="1"/>
                  </a:moveTo>
                  <a:lnTo>
                    <a:pt x="54" y="1"/>
                  </a:lnTo>
                  <a:lnTo>
                    <a:pt x="40" y="16"/>
                  </a:lnTo>
                  <a:lnTo>
                    <a:pt x="29" y="32"/>
                  </a:lnTo>
                  <a:lnTo>
                    <a:pt x="15" y="46"/>
                  </a:lnTo>
                  <a:lnTo>
                    <a:pt x="9" y="52"/>
                  </a:lnTo>
                  <a:lnTo>
                    <a:pt x="1" y="58"/>
                  </a:lnTo>
                  <a:lnTo>
                    <a:pt x="1" y="58"/>
                  </a:lnTo>
                  <a:lnTo>
                    <a:pt x="0" y="61"/>
                  </a:lnTo>
                  <a:lnTo>
                    <a:pt x="0" y="62"/>
                  </a:lnTo>
                  <a:lnTo>
                    <a:pt x="0" y="64"/>
                  </a:lnTo>
                  <a:lnTo>
                    <a:pt x="1" y="65"/>
                  </a:lnTo>
                  <a:lnTo>
                    <a:pt x="4" y="67"/>
                  </a:lnTo>
                  <a:lnTo>
                    <a:pt x="6" y="67"/>
                  </a:lnTo>
                  <a:lnTo>
                    <a:pt x="8" y="66"/>
                  </a:lnTo>
                  <a:lnTo>
                    <a:pt x="8" y="66"/>
                  </a:lnTo>
                  <a:lnTo>
                    <a:pt x="15" y="60"/>
                  </a:lnTo>
                  <a:lnTo>
                    <a:pt x="23" y="52"/>
                  </a:lnTo>
                  <a:lnTo>
                    <a:pt x="35" y="38"/>
                  </a:lnTo>
                  <a:lnTo>
                    <a:pt x="48" y="23"/>
                  </a:lnTo>
                  <a:lnTo>
                    <a:pt x="60" y="9"/>
                  </a:lnTo>
                  <a:lnTo>
                    <a:pt x="60" y="9"/>
                  </a:lnTo>
                  <a:lnTo>
                    <a:pt x="61" y="7"/>
                  </a:lnTo>
                  <a:lnTo>
                    <a:pt x="62" y="5"/>
                  </a:lnTo>
                  <a:lnTo>
                    <a:pt x="61" y="4"/>
                  </a:lnTo>
                  <a:lnTo>
                    <a:pt x="60" y="1"/>
                  </a:lnTo>
                  <a:lnTo>
                    <a:pt x="59" y="0"/>
                  </a:lnTo>
                  <a:lnTo>
                    <a:pt x="57" y="0"/>
                  </a:lnTo>
                  <a:lnTo>
                    <a:pt x="56" y="0"/>
                  </a:lnTo>
                  <a:lnTo>
                    <a:pt x="54" y="1"/>
                  </a:lnTo>
                  <a:lnTo>
                    <a:pt x="54"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1" name="Freeform 296"/>
            <p:cNvSpPr>
              <a:spLocks/>
            </p:cNvSpPr>
            <p:nvPr/>
          </p:nvSpPr>
          <p:spPr bwMode="auto">
            <a:xfrm>
              <a:off x="6473826" y="3708401"/>
              <a:ext cx="22225" cy="30163"/>
            </a:xfrm>
            <a:custGeom>
              <a:avLst/>
              <a:gdLst/>
              <a:ahLst/>
              <a:cxnLst>
                <a:cxn ang="0">
                  <a:pos x="34" y="1"/>
                </a:cxn>
                <a:cxn ang="0">
                  <a:pos x="34" y="1"/>
                </a:cxn>
                <a:cxn ang="0">
                  <a:pos x="26" y="11"/>
                </a:cxn>
                <a:cxn ang="0">
                  <a:pos x="19" y="22"/>
                </a:cxn>
                <a:cxn ang="0">
                  <a:pos x="19" y="22"/>
                </a:cxn>
                <a:cxn ang="0">
                  <a:pos x="16" y="29"/>
                </a:cxn>
                <a:cxn ang="0">
                  <a:pos x="12" y="35"/>
                </a:cxn>
                <a:cxn ang="0">
                  <a:pos x="8" y="41"/>
                </a:cxn>
                <a:cxn ang="0">
                  <a:pos x="5" y="43"/>
                </a:cxn>
                <a:cxn ang="0">
                  <a:pos x="2" y="45"/>
                </a:cxn>
                <a:cxn ang="0">
                  <a:pos x="2" y="45"/>
                </a:cxn>
                <a:cxn ang="0">
                  <a:pos x="0" y="46"/>
                </a:cxn>
                <a:cxn ang="0">
                  <a:pos x="0" y="48"/>
                </a:cxn>
                <a:cxn ang="0">
                  <a:pos x="0" y="49"/>
                </a:cxn>
                <a:cxn ang="0">
                  <a:pos x="0" y="51"/>
                </a:cxn>
                <a:cxn ang="0">
                  <a:pos x="3" y="53"/>
                </a:cxn>
                <a:cxn ang="0">
                  <a:pos x="5" y="55"/>
                </a:cxn>
                <a:cxn ang="0">
                  <a:pos x="8" y="53"/>
                </a:cxn>
                <a:cxn ang="0">
                  <a:pos x="8" y="53"/>
                </a:cxn>
                <a:cxn ang="0">
                  <a:pos x="12" y="50"/>
                </a:cxn>
                <a:cxn ang="0">
                  <a:pos x="16" y="47"/>
                </a:cxn>
                <a:cxn ang="0">
                  <a:pos x="19" y="42"/>
                </a:cxn>
                <a:cxn ang="0">
                  <a:pos x="21" y="37"/>
                </a:cxn>
                <a:cxn ang="0">
                  <a:pos x="21" y="37"/>
                </a:cxn>
                <a:cxn ang="0">
                  <a:pos x="25" y="30"/>
                </a:cxn>
                <a:cxn ang="0">
                  <a:pos x="30" y="21"/>
                </a:cxn>
                <a:cxn ang="0">
                  <a:pos x="36" y="14"/>
                </a:cxn>
                <a:cxn ang="0">
                  <a:pos x="42" y="8"/>
                </a:cxn>
                <a:cxn ang="0">
                  <a:pos x="42" y="8"/>
                </a:cxn>
                <a:cxn ang="0">
                  <a:pos x="43" y="6"/>
                </a:cxn>
                <a:cxn ang="0">
                  <a:pos x="43" y="4"/>
                </a:cxn>
                <a:cxn ang="0">
                  <a:pos x="42" y="3"/>
                </a:cxn>
                <a:cxn ang="0">
                  <a:pos x="41" y="1"/>
                </a:cxn>
                <a:cxn ang="0">
                  <a:pos x="40" y="0"/>
                </a:cxn>
                <a:cxn ang="0">
                  <a:pos x="38" y="0"/>
                </a:cxn>
                <a:cxn ang="0">
                  <a:pos x="37" y="0"/>
                </a:cxn>
                <a:cxn ang="0">
                  <a:pos x="34" y="1"/>
                </a:cxn>
                <a:cxn ang="0">
                  <a:pos x="34" y="1"/>
                </a:cxn>
              </a:cxnLst>
              <a:rect l="0" t="0" r="r" b="b"/>
              <a:pathLst>
                <a:path w="43" h="55">
                  <a:moveTo>
                    <a:pt x="34" y="1"/>
                  </a:moveTo>
                  <a:lnTo>
                    <a:pt x="34" y="1"/>
                  </a:lnTo>
                  <a:lnTo>
                    <a:pt x="26" y="11"/>
                  </a:lnTo>
                  <a:lnTo>
                    <a:pt x="19" y="22"/>
                  </a:lnTo>
                  <a:lnTo>
                    <a:pt x="19" y="22"/>
                  </a:lnTo>
                  <a:lnTo>
                    <a:pt x="16" y="29"/>
                  </a:lnTo>
                  <a:lnTo>
                    <a:pt x="12" y="35"/>
                  </a:lnTo>
                  <a:lnTo>
                    <a:pt x="8" y="41"/>
                  </a:lnTo>
                  <a:lnTo>
                    <a:pt x="5" y="43"/>
                  </a:lnTo>
                  <a:lnTo>
                    <a:pt x="2" y="45"/>
                  </a:lnTo>
                  <a:lnTo>
                    <a:pt x="2" y="45"/>
                  </a:lnTo>
                  <a:lnTo>
                    <a:pt x="0" y="46"/>
                  </a:lnTo>
                  <a:lnTo>
                    <a:pt x="0" y="48"/>
                  </a:lnTo>
                  <a:lnTo>
                    <a:pt x="0" y="49"/>
                  </a:lnTo>
                  <a:lnTo>
                    <a:pt x="0" y="51"/>
                  </a:lnTo>
                  <a:lnTo>
                    <a:pt x="3" y="53"/>
                  </a:lnTo>
                  <a:lnTo>
                    <a:pt x="5" y="55"/>
                  </a:lnTo>
                  <a:lnTo>
                    <a:pt x="8" y="53"/>
                  </a:lnTo>
                  <a:lnTo>
                    <a:pt x="8" y="53"/>
                  </a:lnTo>
                  <a:lnTo>
                    <a:pt x="12" y="50"/>
                  </a:lnTo>
                  <a:lnTo>
                    <a:pt x="16" y="47"/>
                  </a:lnTo>
                  <a:lnTo>
                    <a:pt x="19" y="42"/>
                  </a:lnTo>
                  <a:lnTo>
                    <a:pt x="21" y="37"/>
                  </a:lnTo>
                  <a:lnTo>
                    <a:pt x="21" y="37"/>
                  </a:lnTo>
                  <a:lnTo>
                    <a:pt x="25" y="30"/>
                  </a:lnTo>
                  <a:lnTo>
                    <a:pt x="30" y="21"/>
                  </a:lnTo>
                  <a:lnTo>
                    <a:pt x="36" y="14"/>
                  </a:lnTo>
                  <a:lnTo>
                    <a:pt x="42" y="8"/>
                  </a:lnTo>
                  <a:lnTo>
                    <a:pt x="42" y="8"/>
                  </a:lnTo>
                  <a:lnTo>
                    <a:pt x="43" y="6"/>
                  </a:lnTo>
                  <a:lnTo>
                    <a:pt x="43" y="4"/>
                  </a:lnTo>
                  <a:lnTo>
                    <a:pt x="42" y="3"/>
                  </a:lnTo>
                  <a:lnTo>
                    <a:pt x="41" y="1"/>
                  </a:lnTo>
                  <a:lnTo>
                    <a:pt x="40" y="0"/>
                  </a:lnTo>
                  <a:lnTo>
                    <a:pt x="38" y="0"/>
                  </a:lnTo>
                  <a:lnTo>
                    <a:pt x="37" y="0"/>
                  </a:lnTo>
                  <a:lnTo>
                    <a:pt x="34" y="1"/>
                  </a:lnTo>
                  <a:lnTo>
                    <a:pt x="34"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2" name="Freeform 297"/>
            <p:cNvSpPr>
              <a:spLocks/>
            </p:cNvSpPr>
            <p:nvPr/>
          </p:nvSpPr>
          <p:spPr bwMode="auto">
            <a:xfrm>
              <a:off x="6518276" y="3708401"/>
              <a:ext cx="22225" cy="30163"/>
            </a:xfrm>
            <a:custGeom>
              <a:avLst/>
              <a:gdLst/>
              <a:ahLst/>
              <a:cxnLst>
                <a:cxn ang="0">
                  <a:pos x="34" y="2"/>
                </a:cxn>
                <a:cxn ang="0">
                  <a:pos x="34" y="2"/>
                </a:cxn>
                <a:cxn ang="0">
                  <a:pos x="16" y="24"/>
                </a:cxn>
                <a:cxn ang="0">
                  <a:pos x="16" y="24"/>
                </a:cxn>
                <a:cxn ang="0">
                  <a:pos x="12" y="31"/>
                </a:cxn>
                <a:cxn ang="0">
                  <a:pos x="7" y="37"/>
                </a:cxn>
                <a:cxn ang="0">
                  <a:pos x="1" y="49"/>
                </a:cxn>
                <a:cxn ang="0">
                  <a:pos x="1" y="49"/>
                </a:cxn>
                <a:cxn ang="0">
                  <a:pos x="0" y="51"/>
                </a:cxn>
                <a:cxn ang="0">
                  <a:pos x="0" y="53"/>
                </a:cxn>
                <a:cxn ang="0">
                  <a:pos x="1" y="55"/>
                </a:cxn>
                <a:cxn ang="0">
                  <a:pos x="2" y="56"/>
                </a:cxn>
                <a:cxn ang="0">
                  <a:pos x="4" y="57"/>
                </a:cxn>
                <a:cxn ang="0">
                  <a:pos x="6" y="57"/>
                </a:cxn>
                <a:cxn ang="0">
                  <a:pos x="7" y="56"/>
                </a:cxn>
                <a:cxn ang="0">
                  <a:pos x="10" y="55"/>
                </a:cxn>
                <a:cxn ang="0">
                  <a:pos x="10" y="55"/>
                </a:cxn>
                <a:cxn ang="0">
                  <a:pos x="17" y="41"/>
                </a:cxn>
                <a:cxn ang="0">
                  <a:pos x="20" y="35"/>
                </a:cxn>
                <a:cxn ang="0">
                  <a:pos x="24" y="29"/>
                </a:cxn>
                <a:cxn ang="0">
                  <a:pos x="24" y="29"/>
                </a:cxn>
                <a:cxn ang="0">
                  <a:pos x="43" y="7"/>
                </a:cxn>
                <a:cxn ang="0">
                  <a:pos x="43" y="7"/>
                </a:cxn>
                <a:cxn ang="0">
                  <a:pos x="43" y="5"/>
                </a:cxn>
                <a:cxn ang="0">
                  <a:pos x="43" y="4"/>
                </a:cxn>
                <a:cxn ang="0">
                  <a:pos x="43" y="2"/>
                </a:cxn>
                <a:cxn ang="0">
                  <a:pos x="41" y="1"/>
                </a:cxn>
                <a:cxn ang="0">
                  <a:pos x="38" y="0"/>
                </a:cxn>
                <a:cxn ang="0">
                  <a:pos x="35" y="1"/>
                </a:cxn>
                <a:cxn ang="0">
                  <a:pos x="34" y="2"/>
                </a:cxn>
                <a:cxn ang="0">
                  <a:pos x="34" y="2"/>
                </a:cxn>
              </a:cxnLst>
              <a:rect l="0" t="0" r="r" b="b"/>
              <a:pathLst>
                <a:path w="43" h="57">
                  <a:moveTo>
                    <a:pt x="34" y="2"/>
                  </a:moveTo>
                  <a:lnTo>
                    <a:pt x="34" y="2"/>
                  </a:lnTo>
                  <a:lnTo>
                    <a:pt x="16" y="24"/>
                  </a:lnTo>
                  <a:lnTo>
                    <a:pt x="16" y="24"/>
                  </a:lnTo>
                  <a:lnTo>
                    <a:pt x="12" y="31"/>
                  </a:lnTo>
                  <a:lnTo>
                    <a:pt x="7" y="37"/>
                  </a:lnTo>
                  <a:lnTo>
                    <a:pt x="1" y="49"/>
                  </a:lnTo>
                  <a:lnTo>
                    <a:pt x="1" y="49"/>
                  </a:lnTo>
                  <a:lnTo>
                    <a:pt x="0" y="51"/>
                  </a:lnTo>
                  <a:lnTo>
                    <a:pt x="0" y="53"/>
                  </a:lnTo>
                  <a:lnTo>
                    <a:pt x="1" y="55"/>
                  </a:lnTo>
                  <a:lnTo>
                    <a:pt x="2" y="56"/>
                  </a:lnTo>
                  <a:lnTo>
                    <a:pt x="4" y="57"/>
                  </a:lnTo>
                  <a:lnTo>
                    <a:pt x="6" y="57"/>
                  </a:lnTo>
                  <a:lnTo>
                    <a:pt x="7" y="56"/>
                  </a:lnTo>
                  <a:lnTo>
                    <a:pt x="10" y="55"/>
                  </a:lnTo>
                  <a:lnTo>
                    <a:pt x="10" y="55"/>
                  </a:lnTo>
                  <a:lnTo>
                    <a:pt x="17" y="41"/>
                  </a:lnTo>
                  <a:lnTo>
                    <a:pt x="20" y="35"/>
                  </a:lnTo>
                  <a:lnTo>
                    <a:pt x="24" y="29"/>
                  </a:lnTo>
                  <a:lnTo>
                    <a:pt x="24" y="29"/>
                  </a:lnTo>
                  <a:lnTo>
                    <a:pt x="43" y="7"/>
                  </a:lnTo>
                  <a:lnTo>
                    <a:pt x="43" y="7"/>
                  </a:lnTo>
                  <a:lnTo>
                    <a:pt x="43" y="5"/>
                  </a:lnTo>
                  <a:lnTo>
                    <a:pt x="43" y="4"/>
                  </a:lnTo>
                  <a:lnTo>
                    <a:pt x="43" y="2"/>
                  </a:lnTo>
                  <a:lnTo>
                    <a:pt x="41" y="1"/>
                  </a:lnTo>
                  <a:lnTo>
                    <a:pt x="38" y="0"/>
                  </a:lnTo>
                  <a:lnTo>
                    <a:pt x="35" y="1"/>
                  </a:lnTo>
                  <a:lnTo>
                    <a:pt x="34" y="2"/>
                  </a:lnTo>
                  <a:lnTo>
                    <a:pt x="34"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3" name="Freeform 298"/>
            <p:cNvSpPr>
              <a:spLocks/>
            </p:cNvSpPr>
            <p:nvPr/>
          </p:nvSpPr>
          <p:spPr bwMode="auto">
            <a:xfrm>
              <a:off x="6556376" y="3709988"/>
              <a:ext cx="19050" cy="31750"/>
            </a:xfrm>
            <a:custGeom>
              <a:avLst/>
              <a:gdLst/>
              <a:ahLst/>
              <a:cxnLst>
                <a:cxn ang="0">
                  <a:pos x="27" y="3"/>
                </a:cxn>
                <a:cxn ang="0">
                  <a:pos x="27" y="3"/>
                </a:cxn>
                <a:cxn ang="0">
                  <a:pos x="24" y="9"/>
                </a:cxn>
                <a:cxn ang="0">
                  <a:pos x="19" y="15"/>
                </a:cxn>
                <a:cxn ang="0">
                  <a:pos x="19" y="15"/>
                </a:cxn>
                <a:cxn ang="0">
                  <a:pos x="16" y="23"/>
                </a:cxn>
                <a:cxn ang="0">
                  <a:pos x="13" y="30"/>
                </a:cxn>
                <a:cxn ang="0">
                  <a:pos x="13" y="30"/>
                </a:cxn>
                <a:cxn ang="0">
                  <a:pos x="6" y="40"/>
                </a:cxn>
                <a:cxn ang="0">
                  <a:pos x="3" y="46"/>
                </a:cxn>
                <a:cxn ang="0">
                  <a:pos x="0" y="53"/>
                </a:cxn>
                <a:cxn ang="0">
                  <a:pos x="0" y="53"/>
                </a:cxn>
                <a:cxn ang="0">
                  <a:pos x="0" y="55"/>
                </a:cxn>
                <a:cxn ang="0">
                  <a:pos x="1" y="56"/>
                </a:cxn>
                <a:cxn ang="0">
                  <a:pos x="2" y="58"/>
                </a:cxn>
                <a:cxn ang="0">
                  <a:pos x="3" y="58"/>
                </a:cxn>
                <a:cxn ang="0">
                  <a:pos x="5" y="58"/>
                </a:cxn>
                <a:cxn ang="0">
                  <a:pos x="7" y="58"/>
                </a:cxn>
                <a:cxn ang="0">
                  <a:pos x="8" y="57"/>
                </a:cxn>
                <a:cxn ang="0">
                  <a:pos x="9" y="55"/>
                </a:cxn>
                <a:cxn ang="0">
                  <a:pos x="9" y="55"/>
                </a:cxn>
                <a:cxn ang="0">
                  <a:pos x="12" y="48"/>
                </a:cxn>
                <a:cxn ang="0">
                  <a:pos x="16" y="42"/>
                </a:cxn>
                <a:cxn ang="0">
                  <a:pos x="16" y="42"/>
                </a:cxn>
                <a:cxn ang="0">
                  <a:pos x="21" y="37"/>
                </a:cxn>
                <a:cxn ang="0">
                  <a:pos x="23" y="34"/>
                </a:cxn>
                <a:cxn ang="0">
                  <a:pos x="24" y="31"/>
                </a:cxn>
                <a:cxn ang="0">
                  <a:pos x="24" y="31"/>
                </a:cxn>
                <a:cxn ang="0">
                  <a:pos x="26" y="25"/>
                </a:cxn>
                <a:cxn ang="0">
                  <a:pos x="29" y="18"/>
                </a:cxn>
                <a:cxn ang="0">
                  <a:pos x="35" y="5"/>
                </a:cxn>
                <a:cxn ang="0">
                  <a:pos x="35" y="5"/>
                </a:cxn>
                <a:cxn ang="0">
                  <a:pos x="36" y="3"/>
                </a:cxn>
                <a:cxn ang="0">
                  <a:pos x="35" y="2"/>
                </a:cxn>
                <a:cxn ang="0">
                  <a:pos x="34" y="0"/>
                </a:cxn>
                <a:cxn ang="0">
                  <a:pos x="33" y="0"/>
                </a:cxn>
                <a:cxn ang="0">
                  <a:pos x="29" y="0"/>
                </a:cxn>
                <a:cxn ang="0">
                  <a:pos x="28" y="1"/>
                </a:cxn>
                <a:cxn ang="0">
                  <a:pos x="27" y="3"/>
                </a:cxn>
                <a:cxn ang="0">
                  <a:pos x="27" y="3"/>
                </a:cxn>
              </a:cxnLst>
              <a:rect l="0" t="0" r="r" b="b"/>
              <a:pathLst>
                <a:path w="36" h="58">
                  <a:moveTo>
                    <a:pt x="27" y="3"/>
                  </a:moveTo>
                  <a:lnTo>
                    <a:pt x="27" y="3"/>
                  </a:lnTo>
                  <a:lnTo>
                    <a:pt x="24" y="9"/>
                  </a:lnTo>
                  <a:lnTo>
                    <a:pt x="19" y="15"/>
                  </a:lnTo>
                  <a:lnTo>
                    <a:pt x="19" y="15"/>
                  </a:lnTo>
                  <a:lnTo>
                    <a:pt x="16" y="23"/>
                  </a:lnTo>
                  <a:lnTo>
                    <a:pt x="13" y="30"/>
                  </a:lnTo>
                  <a:lnTo>
                    <a:pt x="13" y="30"/>
                  </a:lnTo>
                  <a:lnTo>
                    <a:pt x="6" y="40"/>
                  </a:lnTo>
                  <a:lnTo>
                    <a:pt x="3" y="46"/>
                  </a:lnTo>
                  <a:lnTo>
                    <a:pt x="0" y="53"/>
                  </a:lnTo>
                  <a:lnTo>
                    <a:pt x="0" y="53"/>
                  </a:lnTo>
                  <a:lnTo>
                    <a:pt x="0" y="55"/>
                  </a:lnTo>
                  <a:lnTo>
                    <a:pt x="1" y="56"/>
                  </a:lnTo>
                  <a:lnTo>
                    <a:pt x="2" y="58"/>
                  </a:lnTo>
                  <a:lnTo>
                    <a:pt x="3" y="58"/>
                  </a:lnTo>
                  <a:lnTo>
                    <a:pt x="5" y="58"/>
                  </a:lnTo>
                  <a:lnTo>
                    <a:pt x="7" y="58"/>
                  </a:lnTo>
                  <a:lnTo>
                    <a:pt x="8" y="57"/>
                  </a:lnTo>
                  <a:lnTo>
                    <a:pt x="9" y="55"/>
                  </a:lnTo>
                  <a:lnTo>
                    <a:pt x="9" y="55"/>
                  </a:lnTo>
                  <a:lnTo>
                    <a:pt x="12" y="48"/>
                  </a:lnTo>
                  <a:lnTo>
                    <a:pt x="16" y="42"/>
                  </a:lnTo>
                  <a:lnTo>
                    <a:pt x="16" y="42"/>
                  </a:lnTo>
                  <a:lnTo>
                    <a:pt x="21" y="37"/>
                  </a:lnTo>
                  <a:lnTo>
                    <a:pt x="23" y="34"/>
                  </a:lnTo>
                  <a:lnTo>
                    <a:pt x="24" y="31"/>
                  </a:lnTo>
                  <a:lnTo>
                    <a:pt x="24" y="31"/>
                  </a:lnTo>
                  <a:lnTo>
                    <a:pt x="26" y="25"/>
                  </a:lnTo>
                  <a:lnTo>
                    <a:pt x="29" y="18"/>
                  </a:lnTo>
                  <a:lnTo>
                    <a:pt x="35" y="5"/>
                  </a:lnTo>
                  <a:lnTo>
                    <a:pt x="35" y="5"/>
                  </a:lnTo>
                  <a:lnTo>
                    <a:pt x="36" y="3"/>
                  </a:lnTo>
                  <a:lnTo>
                    <a:pt x="35" y="2"/>
                  </a:lnTo>
                  <a:lnTo>
                    <a:pt x="34" y="0"/>
                  </a:lnTo>
                  <a:lnTo>
                    <a:pt x="33" y="0"/>
                  </a:lnTo>
                  <a:lnTo>
                    <a:pt x="29" y="0"/>
                  </a:lnTo>
                  <a:lnTo>
                    <a:pt x="28" y="1"/>
                  </a:lnTo>
                  <a:lnTo>
                    <a:pt x="27" y="3"/>
                  </a:lnTo>
                  <a:lnTo>
                    <a:pt x="27"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4" name="Freeform 299"/>
            <p:cNvSpPr>
              <a:spLocks/>
            </p:cNvSpPr>
            <p:nvPr/>
          </p:nvSpPr>
          <p:spPr bwMode="auto">
            <a:xfrm>
              <a:off x="6583363" y="3716338"/>
              <a:ext cx="15875" cy="22225"/>
            </a:xfrm>
            <a:custGeom>
              <a:avLst/>
              <a:gdLst/>
              <a:ahLst/>
              <a:cxnLst>
                <a:cxn ang="0">
                  <a:pos x="21" y="2"/>
                </a:cxn>
                <a:cxn ang="0">
                  <a:pos x="21" y="2"/>
                </a:cxn>
                <a:cxn ang="0">
                  <a:pos x="10" y="19"/>
                </a:cxn>
                <a:cxn ang="0">
                  <a:pos x="4" y="27"/>
                </a:cxn>
                <a:cxn ang="0">
                  <a:pos x="0" y="35"/>
                </a:cxn>
                <a:cxn ang="0">
                  <a:pos x="0" y="35"/>
                </a:cxn>
                <a:cxn ang="0">
                  <a:pos x="0" y="37"/>
                </a:cxn>
                <a:cxn ang="0">
                  <a:pos x="0" y="39"/>
                </a:cxn>
                <a:cxn ang="0">
                  <a:pos x="2" y="42"/>
                </a:cxn>
                <a:cxn ang="0">
                  <a:pos x="4" y="43"/>
                </a:cxn>
                <a:cxn ang="0">
                  <a:pos x="5" y="43"/>
                </a:cxn>
                <a:cxn ang="0">
                  <a:pos x="7" y="42"/>
                </a:cxn>
                <a:cxn ang="0">
                  <a:pos x="8" y="41"/>
                </a:cxn>
                <a:cxn ang="0">
                  <a:pos x="8" y="41"/>
                </a:cxn>
                <a:cxn ang="0">
                  <a:pos x="12" y="31"/>
                </a:cxn>
                <a:cxn ang="0">
                  <a:pos x="18" y="23"/>
                </a:cxn>
                <a:cxn ang="0">
                  <a:pos x="30" y="7"/>
                </a:cxn>
                <a:cxn ang="0">
                  <a:pos x="30" y="7"/>
                </a:cxn>
                <a:cxn ang="0">
                  <a:pos x="30" y="5"/>
                </a:cxn>
                <a:cxn ang="0">
                  <a:pos x="30" y="3"/>
                </a:cxn>
                <a:cxn ang="0">
                  <a:pos x="29" y="2"/>
                </a:cxn>
                <a:cxn ang="0">
                  <a:pos x="28" y="1"/>
                </a:cxn>
                <a:cxn ang="0">
                  <a:pos x="25" y="0"/>
                </a:cxn>
                <a:cxn ang="0">
                  <a:pos x="24" y="0"/>
                </a:cxn>
                <a:cxn ang="0">
                  <a:pos x="22" y="1"/>
                </a:cxn>
                <a:cxn ang="0">
                  <a:pos x="21" y="2"/>
                </a:cxn>
                <a:cxn ang="0">
                  <a:pos x="21" y="2"/>
                </a:cxn>
              </a:cxnLst>
              <a:rect l="0" t="0" r="r" b="b"/>
              <a:pathLst>
                <a:path w="30" h="43">
                  <a:moveTo>
                    <a:pt x="21" y="2"/>
                  </a:moveTo>
                  <a:lnTo>
                    <a:pt x="21" y="2"/>
                  </a:lnTo>
                  <a:lnTo>
                    <a:pt x="10" y="19"/>
                  </a:lnTo>
                  <a:lnTo>
                    <a:pt x="4" y="27"/>
                  </a:lnTo>
                  <a:lnTo>
                    <a:pt x="0" y="35"/>
                  </a:lnTo>
                  <a:lnTo>
                    <a:pt x="0" y="35"/>
                  </a:lnTo>
                  <a:lnTo>
                    <a:pt x="0" y="37"/>
                  </a:lnTo>
                  <a:lnTo>
                    <a:pt x="0" y="39"/>
                  </a:lnTo>
                  <a:lnTo>
                    <a:pt x="2" y="42"/>
                  </a:lnTo>
                  <a:lnTo>
                    <a:pt x="4" y="43"/>
                  </a:lnTo>
                  <a:lnTo>
                    <a:pt x="5" y="43"/>
                  </a:lnTo>
                  <a:lnTo>
                    <a:pt x="7" y="42"/>
                  </a:lnTo>
                  <a:lnTo>
                    <a:pt x="8" y="41"/>
                  </a:lnTo>
                  <a:lnTo>
                    <a:pt x="8" y="41"/>
                  </a:lnTo>
                  <a:lnTo>
                    <a:pt x="12" y="31"/>
                  </a:lnTo>
                  <a:lnTo>
                    <a:pt x="18" y="23"/>
                  </a:lnTo>
                  <a:lnTo>
                    <a:pt x="30" y="7"/>
                  </a:lnTo>
                  <a:lnTo>
                    <a:pt x="30" y="7"/>
                  </a:lnTo>
                  <a:lnTo>
                    <a:pt x="30" y="5"/>
                  </a:lnTo>
                  <a:lnTo>
                    <a:pt x="30" y="3"/>
                  </a:lnTo>
                  <a:lnTo>
                    <a:pt x="29" y="2"/>
                  </a:lnTo>
                  <a:lnTo>
                    <a:pt x="28" y="1"/>
                  </a:lnTo>
                  <a:lnTo>
                    <a:pt x="25" y="0"/>
                  </a:lnTo>
                  <a:lnTo>
                    <a:pt x="24" y="0"/>
                  </a:lnTo>
                  <a:lnTo>
                    <a:pt x="22" y="1"/>
                  </a:lnTo>
                  <a:lnTo>
                    <a:pt x="21" y="2"/>
                  </a:lnTo>
                  <a:lnTo>
                    <a:pt x="21"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5" name="Freeform 300"/>
            <p:cNvSpPr>
              <a:spLocks/>
            </p:cNvSpPr>
            <p:nvPr/>
          </p:nvSpPr>
          <p:spPr bwMode="auto">
            <a:xfrm>
              <a:off x="6699251" y="3224213"/>
              <a:ext cx="38100" cy="36513"/>
            </a:xfrm>
            <a:custGeom>
              <a:avLst/>
              <a:gdLst/>
              <a:ahLst/>
              <a:cxnLst>
                <a:cxn ang="0">
                  <a:pos x="63" y="2"/>
                </a:cxn>
                <a:cxn ang="0">
                  <a:pos x="63" y="2"/>
                </a:cxn>
                <a:cxn ang="0">
                  <a:pos x="56" y="11"/>
                </a:cxn>
                <a:cxn ang="0">
                  <a:pos x="50" y="18"/>
                </a:cxn>
                <a:cxn ang="0">
                  <a:pos x="34" y="33"/>
                </a:cxn>
                <a:cxn ang="0">
                  <a:pos x="2" y="61"/>
                </a:cxn>
                <a:cxn ang="0">
                  <a:pos x="2" y="61"/>
                </a:cxn>
                <a:cxn ang="0">
                  <a:pos x="1" y="63"/>
                </a:cxn>
                <a:cxn ang="0">
                  <a:pos x="0" y="64"/>
                </a:cxn>
                <a:cxn ang="0">
                  <a:pos x="1" y="66"/>
                </a:cxn>
                <a:cxn ang="0">
                  <a:pos x="2" y="67"/>
                </a:cxn>
                <a:cxn ang="0">
                  <a:pos x="3" y="68"/>
                </a:cxn>
                <a:cxn ang="0">
                  <a:pos x="5" y="69"/>
                </a:cxn>
                <a:cxn ang="0">
                  <a:pos x="7" y="69"/>
                </a:cxn>
                <a:cxn ang="0">
                  <a:pos x="9" y="68"/>
                </a:cxn>
                <a:cxn ang="0">
                  <a:pos x="9" y="68"/>
                </a:cxn>
                <a:cxn ang="0">
                  <a:pos x="42" y="39"/>
                </a:cxn>
                <a:cxn ang="0">
                  <a:pos x="57" y="23"/>
                </a:cxn>
                <a:cxn ang="0">
                  <a:pos x="64" y="16"/>
                </a:cxn>
                <a:cxn ang="0">
                  <a:pos x="72" y="7"/>
                </a:cxn>
                <a:cxn ang="0">
                  <a:pos x="72" y="7"/>
                </a:cxn>
                <a:cxn ang="0">
                  <a:pos x="72" y="5"/>
                </a:cxn>
                <a:cxn ang="0">
                  <a:pos x="72" y="4"/>
                </a:cxn>
                <a:cxn ang="0">
                  <a:pos x="72" y="1"/>
                </a:cxn>
                <a:cxn ang="0">
                  <a:pos x="70" y="0"/>
                </a:cxn>
                <a:cxn ang="0">
                  <a:pos x="67" y="0"/>
                </a:cxn>
                <a:cxn ang="0">
                  <a:pos x="64" y="0"/>
                </a:cxn>
                <a:cxn ang="0">
                  <a:pos x="63" y="2"/>
                </a:cxn>
                <a:cxn ang="0">
                  <a:pos x="63" y="2"/>
                </a:cxn>
              </a:cxnLst>
              <a:rect l="0" t="0" r="r" b="b"/>
              <a:pathLst>
                <a:path w="72" h="69">
                  <a:moveTo>
                    <a:pt x="63" y="2"/>
                  </a:moveTo>
                  <a:lnTo>
                    <a:pt x="63" y="2"/>
                  </a:lnTo>
                  <a:lnTo>
                    <a:pt x="56" y="11"/>
                  </a:lnTo>
                  <a:lnTo>
                    <a:pt x="50" y="18"/>
                  </a:lnTo>
                  <a:lnTo>
                    <a:pt x="34" y="33"/>
                  </a:lnTo>
                  <a:lnTo>
                    <a:pt x="2" y="61"/>
                  </a:lnTo>
                  <a:lnTo>
                    <a:pt x="2" y="61"/>
                  </a:lnTo>
                  <a:lnTo>
                    <a:pt x="1" y="63"/>
                  </a:lnTo>
                  <a:lnTo>
                    <a:pt x="0" y="64"/>
                  </a:lnTo>
                  <a:lnTo>
                    <a:pt x="1" y="66"/>
                  </a:lnTo>
                  <a:lnTo>
                    <a:pt x="2" y="67"/>
                  </a:lnTo>
                  <a:lnTo>
                    <a:pt x="3" y="68"/>
                  </a:lnTo>
                  <a:lnTo>
                    <a:pt x="5" y="69"/>
                  </a:lnTo>
                  <a:lnTo>
                    <a:pt x="7" y="69"/>
                  </a:lnTo>
                  <a:lnTo>
                    <a:pt x="9" y="68"/>
                  </a:lnTo>
                  <a:lnTo>
                    <a:pt x="9" y="68"/>
                  </a:lnTo>
                  <a:lnTo>
                    <a:pt x="42" y="39"/>
                  </a:lnTo>
                  <a:lnTo>
                    <a:pt x="57" y="23"/>
                  </a:lnTo>
                  <a:lnTo>
                    <a:pt x="64" y="16"/>
                  </a:lnTo>
                  <a:lnTo>
                    <a:pt x="72" y="7"/>
                  </a:lnTo>
                  <a:lnTo>
                    <a:pt x="72" y="7"/>
                  </a:lnTo>
                  <a:lnTo>
                    <a:pt x="72" y="5"/>
                  </a:lnTo>
                  <a:lnTo>
                    <a:pt x="72" y="4"/>
                  </a:lnTo>
                  <a:lnTo>
                    <a:pt x="72" y="1"/>
                  </a:lnTo>
                  <a:lnTo>
                    <a:pt x="70" y="0"/>
                  </a:lnTo>
                  <a:lnTo>
                    <a:pt x="67" y="0"/>
                  </a:lnTo>
                  <a:lnTo>
                    <a:pt x="64" y="0"/>
                  </a:lnTo>
                  <a:lnTo>
                    <a:pt x="63" y="2"/>
                  </a:lnTo>
                  <a:lnTo>
                    <a:pt x="63"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6" name="Freeform 301"/>
            <p:cNvSpPr>
              <a:spLocks/>
            </p:cNvSpPr>
            <p:nvPr/>
          </p:nvSpPr>
          <p:spPr bwMode="auto">
            <a:xfrm>
              <a:off x="6694488" y="3271838"/>
              <a:ext cx="39688" cy="39688"/>
            </a:xfrm>
            <a:custGeom>
              <a:avLst/>
              <a:gdLst/>
              <a:ahLst/>
              <a:cxnLst>
                <a:cxn ang="0">
                  <a:pos x="65" y="3"/>
                </a:cxn>
                <a:cxn ang="0">
                  <a:pos x="65" y="3"/>
                </a:cxn>
                <a:cxn ang="0">
                  <a:pos x="63" y="7"/>
                </a:cxn>
                <a:cxn ang="0">
                  <a:pos x="61" y="11"/>
                </a:cxn>
                <a:cxn ang="0">
                  <a:pos x="53" y="18"/>
                </a:cxn>
                <a:cxn ang="0">
                  <a:pos x="36" y="31"/>
                </a:cxn>
                <a:cxn ang="0">
                  <a:pos x="36" y="31"/>
                </a:cxn>
                <a:cxn ang="0">
                  <a:pos x="18" y="48"/>
                </a:cxn>
                <a:cxn ang="0">
                  <a:pos x="9" y="58"/>
                </a:cxn>
                <a:cxn ang="0">
                  <a:pos x="1" y="68"/>
                </a:cxn>
                <a:cxn ang="0">
                  <a:pos x="1" y="68"/>
                </a:cxn>
                <a:cxn ang="0">
                  <a:pos x="0" y="70"/>
                </a:cxn>
                <a:cxn ang="0">
                  <a:pos x="0" y="72"/>
                </a:cxn>
                <a:cxn ang="0">
                  <a:pos x="1" y="73"/>
                </a:cxn>
                <a:cxn ang="0">
                  <a:pos x="3" y="74"/>
                </a:cxn>
                <a:cxn ang="0">
                  <a:pos x="6" y="75"/>
                </a:cxn>
                <a:cxn ang="0">
                  <a:pos x="8" y="74"/>
                </a:cxn>
                <a:cxn ang="0">
                  <a:pos x="9" y="73"/>
                </a:cxn>
                <a:cxn ang="0">
                  <a:pos x="9" y="73"/>
                </a:cxn>
                <a:cxn ang="0">
                  <a:pos x="19" y="62"/>
                </a:cxn>
                <a:cxn ang="0">
                  <a:pos x="29" y="51"/>
                </a:cxn>
                <a:cxn ang="0">
                  <a:pos x="51" y="32"/>
                </a:cxn>
                <a:cxn ang="0">
                  <a:pos x="51" y="32"/>
                </a:cxn>
                <a:cxn ang="0">
                  <a:pos x="65" y="20"/>
                </a:cxn>
                <a:cxn ang="0">
                  <a:pos x="68" y="17"/>
                </a:cxn>
                <a:cxn ang="0">
                  <a:pos x="70" y="13"/>
                </a:cxn>
                <a:cxn ang="0">
                  <a:pos x="73" y="10"/>
                </a:cxn>
                <a:cxn ang="0">
                  <a:pos x="75" y="5"/>
                </a:cxn>
                <a:cxn ang="0">
                  <a:pos x="75" y="5"/>
                </a:cxn>
                <a:cxn ang="0">
                  <a:pos x="74" y="3"/>
                </a:cxn>
                <a:cxn ang="0">
                  <a:pos x="74" y="2"/>
                </a:cxn>
                <a:cxn ang="0">
                  <a:pos x="70" y="0"/>
                </a:cxn>
                <a:cxn ang="0">
                  <a:pos x="68" y="0"/>
                </a:cxn>
                <a:cxn ang="0">
                  <a:pos x="67" y="0"/>
                </a:cxn>
                <a:cxn ang="0">
                  <a:pos x="65" y="1"/>
                </a:cxn>
                <a:cxn ang="0">
                  <a:pos x="65" y="3"/>
                </a:cxn>
                <a:cxn ang="0">
                  <a:pos x="65" y="3"/>
                </a:cxn>
              </a:cxnLst>
              <a:rect l="0" t="0" r="r" b="b"/>
              <a:pathLst>
                <a:path w="75" h="75">
                  <a:moveTo>
                    <a:pt x="65" y="3"/>
                  </a:moveTo>
                  <a:lnTo>
                    <a:pt x="65" y="3"/>
                  </a:lnTo>
                  <a:lnTo>
                    <a:pt x="63" y="7"/>
                  </a:lnTo>
                  <a:lnTo>
                    <a:pt x="61" y="11"/>
                  </a:lnTo>
                  <a:lnTo>
                    <a:pt x="53" y="18"/>
                  </a:lnTo>
                  <a:lnTo>
                    <a:pt x="36" y="31"/>
                  </a:lnTo>
                  <a:lnTo>
                    <a:pt x="36" y="31"/>
                  </a:lnTo>
                  <a:lnTo>
                    <a:pt x="18" y="48"/>
                  </a:lnTo>
                  <a:lnTo>
                    <a:pt x="9" y="58"/>
                  </a:lnTo>
                  <a:lnTo>
                    <a:pt x="1" y="68"/>
                  </a:lnTo>
                  <a:lnTo>
                    <a:pt x="1" y="68"/>
                  </a:lnTo>
                  <a:lnTo>
                    <a:pt x="0" y="70"/>
                  </a:lnTo>
                  <a:lnTo>
                    <a:pt x="0" y="72"/>
                  </a:lnTo>
                  <a:lnTo>
                    <a:pt x="1" y="73"/>
                  </a:lnTo>
                  <a:lnTo>
                    <a:pt x="3" y="74"/>
                  </a:lnTo>
                  <a:lnTo>
                    <a:pt x="6" y="75"/>
                  </a:lnTo>
                  <a:lnTo>
                    <a:pt x="8" y="74"/>
                  </a:lnTo>
                  <a:lnTo>
                    <a:pt x="9" y="73"/>
                  </a:lnTo>
                  <a:lnTo>
                    <a:pt x="9" y="73"/>
                  </a:lnTo>
                  <a:lnTo>
                    <a:pt x="19" y="62"/>
                  </a:lnTo>
                  <a:lnTo>
                    <a:pt x="29" y="51"/>
                  </a:lnTo>
                  <a:lnTo>
                    <a:pt x="51" y="32"/>
                  </a:lnTo>
                  <a:lnTo>
                    <a:pt x="51" y="32"/>
                  </a:lnTo>
                  <a:lnTo>
                    <a:pt x="65" y="20"/>
                  </a:lnTo>
                  <a:lnTo>
                    <a:pt x="68" y="17"/>
                  </a:lnTo>
                  <a:lnTo>
                    <a:pt x="70" y="13"/>
                  </a:lnTo>
                  <a:lnTo>
                    <a:pt x="73" y="10"/>
                  </a:lnTo>
                  <a:lnTo>
                    <a:pt x="75" y="5"/>
                  </a:lnTo>
                  <a:lnTo>
                    <a:pt x="75" y="5"/>
                  </a:lnTo>
                  <a:lnTo>
                    <a:pt x="74" y="3"/>
                  </a:lnTo>
                  <a:lnTo>
                    <a:pt x="74" y="2"/>
                  </a:lnTo>
                  <a:lnTo>
                    <a:pt x="70" y="0"/>
                  </a:lnTo>
                  <a:lnTo>
                    <a:pt x="68" y="0"/>
                  </a:lnTo>
                  <a:lnTo>
                    <a:pt x="67" y="0"/>
                  </a:lnTo>
                  <a:lnTo>
                    <a:pt x="65" y="1"/>
                  </a:lnTo>
                  <a:lnTo>
                    <a:pt x="65" y="3"/>
                  </a:lnTo>
                  <a:lnTo>
                    <a:pt x="65"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7" name="Freeform 302"/>
            <p:cNvSpPr>
              <a:spLocks/>
            </p:cNvSpPr>
            <p:nvPr/>
          </p:nvSpPr>
          <p:spPr bwMode="auto">
            <a:xfrm>
              <a:off x="6697663" y="3328988"/>
              <a:ext cx="33338" cy="33338"/>
            </a:xfrm>
            <a:custGeom>
              <a:avLst/>
              <a:gdLst/>
              <a:ahLst/>
              <a:cxnLst>
                <a:cxn ang="0">
                  <a:pos x="57" y="1"/>
                </a:cxn>
                <a:cxn ang="0">
                  <a:pos x="57" y="1"/>
                </a:cxn>
                <a:cxn ang="0">
                  <a:pos x="43" y="13"/>
                </a:cxn>
                <a:cxn ang="0">
                  <a:pos x="29" y="25"/>
                </a:cxn>
                <a:cxn ang="0">
                  <a:pos x="1" y="52"/>
                </a:cxn>
                <a:cxn ang="0">
                  <a:pos x="1" y="52"/>
                </a:cxn>
                <a:cxn ang="0">
                  <a:pos x="0" y="53"/>
                </a:cxn>
                <a:cxn ang="0">
                  <a:pos x="0" y="55"/>
                </a:cxn>
                <a:cxn ang="0">
                  <a:pos x="1" y="57"/>
                </a:cxn>
                <a:cxn ang="0">
                  <a:pos x="2" y="58"/>
                </a:cxn>
                <a:cxn ang="0">
                  <a:pos x="3" y="59"/>
                </a:cxn>
                <a:cxn ang="0">
                  <a:pos x="5" y="61"/>
                </a:cxn>
                <a:cxn ang="0">
                  <a:pos x="6" y="59"/>
                </a:cxn>
                <a:cxn ang="0">
                  <a:pos x="8" y="58"/>
                </a:cxn>
                <a:cxn ang="0">
                  <a:pos x="8" y="58"/>
                </a:cxn>
                <a:cxn ang="0">
                  <a:pos x="34" y="34"/>
                </a:cxn>
                <a:cxn ang="0">
                  <a:pos x="48" y="21"/>
                </a:cxn>
                <a:cxn ang="0">
                  <a:pos x="62" y="10"/>
                </a:cxn>
                <a:cxn ang="0">
                  <a:pos x="62" y="10"/>
                </a:cxn>
                <a:cxn ang="0">
                  <a:pos x="63" y="8"/>
                </a:cxn>
                <a:cxn ang="0">
                  <a:pos x="64" y="6"/>
                </a:cxn>
                <a:cxn ang="0">
                  <a:pos x="63" y="2"/>
                </a:cxn>
                <a:cxn ang="0">
                  <a:pos x="62" y="1"/>
                </a:cxn>
                <a:cxn ang="0">
                  <a:pos x="61" y="0"/>
                </a:cxn>
                <a:cxn ang="0">
                  <a:pos x="59" y="0"/>
                </a:cxn>
                <a:cxn ang="0">
                  <a:pos x="57" y="1"/>
                </a:cxn>
                <a:cxn ang="0">
                  <a:pos x="57" y="1"/>
                </a:cxn>
              </a:cxnLst>
              <a:rect l="0" t="0" r="r" b="b"/>
              <a:pathLst>
                <a:path w="64" h="61">
                  <a:moveTo>
                    <a:pt x="57" y="1"/>
                  </a:moveTo>
                  <a:lnTo>
                    <a:pt x="57" y="1"/>
                  </a:lnTo>
                  <a:lnTo>
                    <a:pt x="43" y="13"/>
                  </a:lnTo>
                  <a:lnTo>
                    <a:pt x="29" y="25"/>
                  </a:lnTo>
                  <a:lnTo>
                    <a:pt x="1" y="52"/>
                  </a:lnTo>
                  <a:lnTo>
                    <a:pt x="1" y="52"/>
                  </a:lnTo>
                  <a:lnTo>
                    <a:pt x="0" y="53"/>
                  </a:lnTo>
                  <a:lnTo>
                    <a:pt x="0" y="55"/>
                  </a:lnTo>
                  <a:lnTo>
                    <a:pt x="1" y="57"/>
                  </a:lnTo>
                  <a:lnTo>
                    <a:pt x="2" y="58"/>
                  </a:lnTo>
                  <a:lnTo>
                    <a:pt x="3" y="59"/>
                  </a:lnTo>
                  <a:lnTo>
                    <a:pt x="5" y="61"/>
                  </a:lnTo>
                  <a:lnTo>
                    <a:pt x="6" y="59"/>
                  </a:lnTo>
                  <a:lnTo>
                    <a:pt x="8" y="58"/>
                  </a:lnTo>
                  <a:lnTo>
                    <a:pt x="8" y="58"/>
                  </a:lnTo>
                  <a:lnTo>
                    <a:pt x="34" y="34"/>
                  </a:lnTo>
                  <a:lnTo>
                    <a:pt x="48" y="21"/>
                  </a:lnTo>
                  <a:lnTo>
                    <a:pt x="62" y="10"/>
                  </a:lnTo>
                  <a:lnTo>
                    <a:pt x="62" y="10"/>
                  </a:lnTo>
                  <a:lnTo>
                    <a:pt x="63" y="8"/>
                  </a:lnTo>
                  <a:lnTo>
                    <a:pt x="64" y="6"/>
                  </a:lnTo>
                  <a:lnTo>
                    <a:pt x="63" y="2"/>
                  </a:lnTo>
                  <a:lnTo>
                    <a:pt x="62" y="1"/>
                  </a:lnTo>
                  <a:lnTo>
                    <a:pt x="61" y="0"/>
                  </a:lnTo>
                  <a:lnTo>
                    <a:pt x="59" y="0"/>
                  </a:lnTo>
                  <a:lnTo>
                    <a:pt x="57" y="1"/>
                  </a:lnTo>
                  <a:lnTo>
                    <a:pt x="57"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8" name="Freeform 303"/>
            <p:cNvSpPr>
              <a:spLocks/>
            </p:cNvSpPr>
            <p:nvPr/>
          </p:nvSpPr>
          <p:spPr bwMode="auto">
            <a:xfrm>
              <a:off x="6697663" y="3379788"/>
              <a:ext cx="33338" cy="34925"/>
            </a:xfrm>
            <a:custGeom>
              <a:avLst/>
              <a:gdLst/>
              <a:ahLst/>
              <a:cxnLst>
                <a:cxn ang="0">
                  <a:pos x="55" y="0"/>
                </a:cxn>
                <a:cxn ang="0">
                  <a:pos x="55" y="0"/>
                </a:cxn>
                <a:cxn ang="0">
                  <a:pos x="47" y="6"/>
                </a:cxn>
                <a:cxn ang="0">
                  <a:pos x="38" y="13"/>
                </a:cxn>
                <a:cxn ang="0">
                  <a:pos x="31" y="20"/>
                </a:cxn>
                <a:cxn ang="0">
                  <a:pos x="25" y="28"/>
                </a:cxn>
                <a:cxn ang="0">
                  <a:pos x="13" y="44"/>
                </a:cxn>
                <a:cxn ang="0">
                  <a:pos x="1" y="61"/>
                </a:cxn>
                <a:cxn ang="0">
                  <a:pos x="1" y="61"/>
                </a:cxn>
                <a:cxn ang="0">
                  <a:pos x="0" y="63"/>
                </a:cxn>
                <a:cxn ang="0">
                  <a:pos x="0" y="65"/>
                </a:cxn>
                <a:cxn ang="0">
                  <a:pos x="1" y="66"/>
                </a:cxn>
                <a:cxn ang="0">
                  <a:pos x="2" y="67"/>
                </a:cxn>
                <a:cxn ang="0">
                  <a:pos x="4" y="68"/>
                </a:cxn>
                <a:cxn ang="0">
                  <a:pos x="6" y="68"/>
                </a:cxn>
                <a:cxn ang="0">
                  <a:pos x="7" y="67"/>
                </a:cxn>
                <a:cxn ang="0">
                  <a:pos x="9" y="66"/>
                </a:cxn>
                <a:cxn ang="0">
                  <a:pos x="9" y="66"/>
                </a:cxn>
                <a:cxn ang="0">
                  <a:pos x="20" y="49"/>
                </a:cxn>
                <a:cxn ang="0">
                  <a:pos x="31" y="34"/>
                </a:cxn>
                <a:cxn ang="0">
                  <a:pos x="45" y="20"/>
                </a:cxn>
                <a:cxn ang="0">
                  <a:pos x="52" y="14"/>
                </a:cxn>
                <a:cxn ang="0">
                  <a:pos x="60" y="8"/>
                </a:cxn>
                <a:cxn ang="0">
                  <a:pos x="60" y="8"/>
                </a:cxn>
                <a:cxn ang="0">
                  <a:pos x="61" y="7"/>
                </a:cxn>
                <a:cxn ang="0">
                  <a:pos x="62" y="5"/>
                </a:cxn>
                <a:cxn ang="0">
                  <a:pos x="61" y="2"/>
                </a:cxn>
                <a:cxn ang="0">
                  <a:pos x="60" y="0"/>
                </a:cxn>
                <a:cxn ang="0">
                  <a:pos x="58" y="0"/>
                </a:cxn>
                <a:cxn ang="0">
                  <a:pos x="57" y="0"/>
                </a:cxn>
                <a:cxn ang="0">
                  <a:pos x="55" y="0"/>
                </a:cxn>
                <a:cxn ang="0">
                  <a:pos x="55" y="0"/>
                </a:cxn>
              </a:cxnLst>
              <a:rect l="0" t="0" r="r" b="b"/>
              <a:pathLst>
                <a:path w="62" h="68">
                  <a:moveTo>
                    <a:pt x="55" y="0"/>
                  </a:moveTo>
                  <a:lnTo>
                    <a:pt x="55" y="0"/>
                  </a:lnTo>
                  <a:lnTo>
                    <a:pt x="47" y="6"/>
                  </a:lnTo>
                  <a:lnTo>
                    <a:pt x="38" y="13"/>
                  </a:lnTo>
                  <a:lnTo>
                    <a:pt x="31" y="20"/>
                  </a:lnTo>
                  <a:lnTo>
                    <a:pt x="25" y="28"/>
                  </a:lnTo>
                  <a:lnTo>
                    <a:pt x="13" y="44"/>
                  </a:lnTo>
                  <a:lnTo>
                    <a:pt x="1" y="61"/>
                  </a:lnTo>
                  <a:lnTo>
                    <a:pt x="1" y="61"/>
                  </a:lnTo>
                  <a:lnTo>
                    <a:pt x="0" y="63"/>
                  </a:lnTo>
                  <a:lnTo>
                    <a:pt x="0" y="65"/>
                  </a:lnTo>
                  <a:lnTo>
                    <a:pt x="1" y="66"/>
                  </a:lnTo>
                  <a:lnTo>
                    <a:pt x="2" y="67"/>
                  </a:lnTo>
                  <a:lnTo>
                    <a:pt x="4" y="68"/>
                  </a:lnTo>
                  <a:lnTo>
                    <a:pt x="6" y="68"/>
                  </a:lnTo>
                  <a:lnTo>
                    <a:pt x="7" y="67"/>
                  </a:lnTo>
                  <a:lnTo>
                    <a:pt x="9" y="66"/>
                  </a:lnTo>
                  <a:lnTo>
                    <a:pt x="9" y="66"/>
                  </a:lnTo>
                  <a:lnTo>
                    <a:pt x="20" y="49"/>
                  </a:lnTo>
                  <a:lnTo>
                    <a:pt x="31" y="34"/>
                  </a:lnTo>
                  <a:lnTo>
                    <a:pt x="45" y="20"/>
                  </a:lnTo>
                  <a:lnTo>
                    <a:pt x="52" y="14"/>
                  </a:lnTo>
                  <a:lnTo>
                    <a:pt x="60" y="8"/>
                  </a:lnTo>
                  <a:lnTo>
                    <a:pt x="60" y="8"/>
                  </a:lnTo>
                  <a:lnTo>
                    <a:pt x="61" y="7"/>
                  </a:lnTo>
                  <a:lnTo>
                    <a:pt x="62" y="5"/>
                  </a:lnTo>
                  <a:lnTo>
                    <a:pt x="61" y="2"/>
                  </a:lnTo>
                  <a:lnTo>
                    <a:pt x="60" y="0"/>
                  </a:lnTo>
                  <a:lnTo>
                    <a:pt x="58" y="0"/>
                  </a:lnTo>
                  <a:lnTo>
                    <a:pt x="57" y="0"/>
                  </a:lnTo>
                  <a:lnTo>
                    <a:pt x="55" y="0"/>
                  </a:lnTo>
                  <a:lnTo>
                    <a:pt x="5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9" name="Freeform 304"/>
            <p:cNvSpPr>
              <a:spLocks/>
            </p:cNvSpPr>
            <p:nvPr/>
          </p:nvSpPr>
          <p:spPr bwMode="auto">
            <a:xfrm>
              <a:off x="6699251" y="3429001"/>
              <a:ext cx="31750" cy="34925"/>
            </a:xfrm>
            <a:custGeom>
              <a:avLst/>
              <a:gdLst/>
              <a:ahLst/>
              <a:cxnLst>
                <a:cxn ang="0">
                  <a:pos x="51" y="3"/>
                </a:cxn>
                <a:cxn ang="0">
                  <a:pos x="51" y="3"/>
                </a:cxn>
                <a:cxn ang="0">
                  <a:pos x="50" y="5"/>
                </a:cxn>
                <a:cxn ang="0">
                  <a:pos x="49" y="7"/>
                </a:cxn>
                <a:cxn ang="0">
                  <a:pos x="45" y="11"/>
                </a:cxn>
                <a:cxn ang="0">
                  <a:pos x="35" y="18"/>
                </a:cxn>
                <a:cxn ang="0">
                  <a:pos x="35" y="18"/>
                </a:cxn>
                <a:cxn ang="0">
                  <a:pos x="21" y="31"/>
                </a:cxn>
                <a:cxn ang="0">
                  <a:pos x="21" y="31"/>
                </a:cxn>
                <a:cxn ang="0">
                  <a:pos x="15" y="37"/>
                </a:cxn>
                <a:cxn ang="0">
                  <a:pos x="9" y="45"/>
                </a:cxn>
                <a:cxn ang="0">
                  <a:pos x="4" y="52"/>
                </a:cxn>
                <a:cxn ang="0">
                  <a:pos x="1" y="60"/>
                </a:cxn>
                <a:cxn ang="0">
                  <a:pos x="1" y="60"/>
                </a:cxn>
                <a:cxn ang="0">
                  <a:pos x="0" y="62"/>
                </a:cxn>
                <a:cxn ang="0">
                  <a:pos x="1" y="64"/>
                </a:cxn>
                <a:cxn ang="0">
                  <a:pos x="2" y="65"/>
                </a:cxn>
                <a:cxn ang="0">
                  <a:pos x="4" y="65"/>
                </a:cxn>
                <a:cxn ang="0">
                  <a:pos x="6" y="66"/>
                </a:cxn>
                <a:cxn ang="0">
                  <a:pos x="7" y="65"/>
                </a:cxn>
                <a:cxn ang="0">
                  <a:pos x="10" y="64"/>
                </a:cxn>
                <a:cxn ang="0">
                  <a:pos x="10" y="62"/>
                </a:cxn>
                <a:cxn ang="0">
                  <a:pos x="10" y="62"/>
                </a:cxn>
                <a:cxn ang="0">
                  <a:pos x="12" y="57"/>
                </a:cxn>
                <a:cxn ang="0">
                  <a:pos x="15" y="53"/>
                </a:cxn>
                <a:cxn ang="0">
                  <a:pos x="21" y="45"/>
                </a:cxn>
                <a:cxn ang="0">
                  <a:pos x="38" y="29"/>
                </a:cxn>
                <a:cxn ang="0">
                  <a:pos x="38" y="29"/>
                </a:cxn>
                <a:cxn ang="0">
                  <a:pos x="44" y="24"/>
                </a:cxn>
                <a:cxn ang="0">
                  <a:pos x="51" y="19"/>
                </a:cxn>
                <a:cxn ang="0">
                  <a:pos x="56" y="12"/>
                </a:cxn>
                <a:cxn ang="0">
                  <a:pos x="58" y="9"/>
                </a:cxn>
                <a:cxn ang="0">
                  <a:pos x="60" y="5"/>
                </a:cxn>
                <a:cxn ang="0">
                  <a:pos x="60" y="5"/>
                </a:cxn>
                <a:cxn ang="0">
                  <a:pos x="60" y="3"/>
                </a:cxn>
                <a:cxn ang="0">
                  <a:pos x="59" y="2"/>
                </a:cxn>
                <a:cxn ang="0">
                  <a:pos x="58" y="0"/>
                </a:cxn>
                <a:cxn ang="0">
                  <a:pos x="56" y="0"/>
                </a:cxn>
                <a:cxn ang="0">
                  <a:pos x="54" y="0"/>
                </a:cxn>
                <a:cxn ang="0">
                  <a:pos x="53" y="0"/>
                </a:cxn>
                <a:cxn ang="0">
                  <a:pos x="52" y="1"/>
                </a:cxn>
                <a:cxn ang="0">
                  <a:pos x="51" y="3"/>
                </a:cxn>
                <a:cxn ang="0">
                  <a:pos x="51" y="3"/>
                </a:cxn>
              </a:cxnLst>
              <a:rect l="0" t="0" r="r" b="b"/>
              <a:pathLst>
                <a:path w="60" h="66">
                  <a:moveTo>
                    <a:pt x="51" y="3"/>
                  </a:moveTo>
                  <a:lnTo>
                    <a:pt x="51" y="3"/>
                  </a:lnTo>
                  <a:lnTo>
                    <a:pt x="50" y="5"/>
                  </a:lnTo>
                  <a:lnTo>
                    <a:pt x="49" y="7"/>
                  </a:lnTo>
                  <a:lnTo>
                    <a:pt x="45" y="11"/>
                  </a:lnTo>
                  <a:lnTo>
                    <a:pt x="35" y="18"/>
                  </a:lnTo>
                  <a:lnTo>
                    <a:pt x="35" y="18"/>
                  </a:lnTo>
                  <a:lnTo>
                    <a:pt x="21" y="31"/>
                  </a:lnTo>
                  <a:lnTo>
                    <a:pt x="21" y="31"/>
                  </a:lnTo>
                  <a:lnTo>
                    <a:pt x="15" y="37"/>
                  </a:lnTo>
                  <a:lnTo>
                    <a:pt x="9" y="45"/>
                  </a:lnTo>
                  <a:lnTo>
                    <a:pt x="4" y="52"/>
                  </a:lnTo>
                  <a:lnTo>
                    <a:pt x="1" y="60"/>
                  </a:lnTo>
                  <a:lnTo>
                    <a:pt x="1" y="60"/>
                  </a:lnTo>
                  <a:lnTo>
                    <a:pt x="0" y="62"/>
                  </a:lnTo>
                  <a:lnTo>
                    <a:pt x="1" y="64"/>
                  </a:lnTo>
                  <a:lnTo>
                    <a:pt x="2" y="65"/>
                  </a:lnTo>
                  <a:lnTo>
                    <a:pt x="4" y="65"/>
                  </a:lnTo>
                  <a:lnTo>
                    <a:pt x="6" y="66"/>
                  </a:lnTo>
                  <a:lnTo>
                    <a:pt x="7" y="65"/>
                  </a:lnTo>
                  <a:lnTo>
                    <a:pt x="10" y="64"/>
                  </a:lnTo>
                  <a:lnTo>
                    <a:pt x="10" y="62"/>
                  </a:lnTo>
                  <a:lnTo>
                    <a:pt x="10" y="62"/>
                  </a:lnTo>
                  <a:lnTo>
                    <a:pt x="12" y="57"/>
                  </a:lnTo>
                  <a:lnTo>
                    <a:pt x="15" y="53"/>
                  </a:lnTo>
                  <a:lnTo>
                    <a:pt x="21" y="45"/>
                  </a:lnTo>
                  <a:lnTo>
                    <a:pt x="38" y="29"/>
                  </a:lnTo>
                  <a:lnTo>
                    <a:pt x="38" y="29"/>
                  </a:lnTo>
                  <a:lnTo>
                    <a:pt x="44" y="24"/>
                  </a:lnTo>
                  <a:lnTo>
                    <a:pt x="51" y="19"/>
                  </a:lnTo>
                  <a:lnTo>
                    <a:pt x="56" y="12"/>
                  </a:lnTo>
                  <a:lnTo>
                    <a:pt x="58" y="9"/>
                  </a:lnTo>
                  <a:lnTo>
                    <a:pt x="60" y="5"/>
                  </a:lnTo>
                  <a:lnTo>
                    <a:pt x="60" y="5"/>
                  </a:lnTo>
                  <a:lnTo>
                    <a:pt x="60" y="3"/>
                  </a:lnTo>
                  <a:lnTo>
                    <a:pt x="59" y="2"/>
                  </a:lnTo>
                  <a:lnTo>
                    <a:pt x="58" y="0"/>
                  </a:lnTo>
                  <a:lnTo>
                    <a:pt x="56" y="0"/>
                  </a:lnTo>
                  <a:lnTo>
                    <a:pt x="54" y="0"/>
                  </a:lnTo>
                  <a:lnTo>
                    <a:pt x="53" y="0"/>
                  </a:lnTo>
                  <a:lnTo>
                    <a:pt x="52" y="1"/>
                  </a:lnTo>
                  <a:lnTo>
                    <a:pt x="51" y="3"/>
                  </a:lnTo>
                  <a:lnTo>
                    <a:pt x="5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0" name="Freeform 305"/>
            <p:cNvSpPr>
              <a:spLocks/>
            </p:cNvSpPr>
            <p:nvPr/>
          </p:nvSpPr>
          <p:spPr bwMode="auto">
            <a:xfrm>
              <a:off x="6704013" y="3460751"/>
              <a:ext cx="30163" cy="36513"/>
            </a:xfrm>
            <a:custGeom>
              <a:avLst/>
              <a:gdLst/>
              <a:ahLst/>
              <a:cxnLst>
                <a:cxn ang="0">
                  <a:pos x="49" y="1"/>
                </a:cxn>
                <a:cxn ang="0">
                  <a:pos x="49" y="1"/>
                </a:cxn>
                <a:cxn ang="0">
                  <a:pos x="24" y="31"/>
                </a:cxn>
                <a:cxn ang="0">
                  <a:pos x="12" y="46"/>
                </a:cxn>
                <a:cxn ang="0">
                  <a:pos x="1" y="61"/>
                </a:cxn>
                <a:cxn ang="0">
                  <a:pos x="1" y="61"/>
                </a:cxn>
                <a:cxn ang="0">
                  <a:pos x="0" y="63"/>
                </a:cxn>
                <a:cxn ang="0">
                  <a:pos x="1" y="65"/>
                </a:cxn>
                <a:cxn ang="0">
                  <a:pos x="1" y="66"/>
                </a:cxn>
                <a:cxn ang="0">
                  <a:pos x="3" y="67"/>
                </a:cxn>
                <a:cxn ang="0">
                  <a:pos x="4" y="69"/>
                </a:cxn>
                <a:cxn ang="0">
                  <a:pos x="6" y="69"/>
                </a:cxn>
                <a:cxn ang="0">
                  <a:pos x="8" y="69"/>
                </a:cxn>
                <a:cxn ang="0">
                  <a:pos x="9" y="66"/>
                </a:cxn>
                <a:cxn ang="0">
                  <a:pos x="9" y="66"/>
                </a:cxn>
                <a:cxn ang="0">
                  <a:pos x="20" y="51"/>
                </a:cxn>
                <a:cxn ang="0">
                  <a:pos x="32" y="36"/>
                </a:cxn>
                <a:cxn ang="0">
                  <a:pos x="56" y="8"/>
                </a:cxn>
                <a:cxn ang="0">
                  <a:pos x="56" y="8"/>
                </a:cxn>
                <a:cxn ang="0">
                  <a:pos x="57" y="6"/>
                </a:cxn>
                <a:cxn ang="0">
                  <a:pos x="58" y="4"/>
                </a:cxn>
                <a:cxn ang="0">
                  <a:pos x="57" y="2"/>
                </a:cxn>
                <a:cxn ang="0">
                  <a:pos x="56" y="1"/>
                </a:cxn>
                <a:cxn ang="0">
                  <a:pos x="54" y="0"/>
                </a:cxn>
                <a:cxn ang="0">
                  <a:pos x="52" y="0"/>
                </a:cxn>
                <a:cxn ang="0">
                  <a:pos x="50" y="0"/>
                </a:cxn>
                <a:cxn ang="0">
                  <a:pos x="49" y="1"/>
                </a:cxn>
                <a:cxn ang="0">
                  <a:pos x="49" y="1"/>
                </a:cxn>
              </a:cxnLst>
              <a:rect l="0" t="0" r="r" b="b"/>
              <a:pathLst>
                <a:path w="58" h="69">
                  <a:moveTo>
                    <a:pt x="49" y="1"/>
                  </a:moveTo>
                  <a:lnTo>
                    <a:pt x="49" y="1"/>
                  </a:lnTo>
                  <a:lnTo>
                    <a:pt x="24" y="31"/>
                  </a:lnTo>
                  <a:lnTo>
                    <a:pt x="12" y="46"/>
                  </a:lnTo>
                  <a:lnTo>
                    <a:pt x="1" y="61"/>
                  </a:lnTo>
                  <a:lnTo>
                    <a:pt x="1" y="61"/>
                  </a:lnTo>
                  <a:lnTo>
                    <a:pt x="0" y="63"/>
                  </a:lnTo>
                  <a:lnTo>
                    <a:pt x="1" y="65"/>
                  </a:lnTo>
                  <a:lnTo>
                    <a:pt x="1" y="66"/>
                  </a:lnTo>
                  <a:lnTo>
                    <a:pt x="3" y="67"/>
                  </a:lnTo>
                  <a:lnTo>
                    <a:pt x="4" y="69"/>
                  </a:lnTo>
                  <a:lnTo>
                    <a:pt x="6" y="69"/>
                  </a:lnTo>
                  <a:lnTo>
                    <a:pt x="8" y="69"/>
                  </a:lnTo>
                  <a:lnTo>
                    <a:pt x="9" y="66"/>
                  </a:lnTo>
                  <a:lnTo>
                    <a:pt x="9" y="66"/>
                  </a:lnTo>
                  <a:lnTo>
                    <a:pt x="20" y="51"/>
                  </a:lnTo>
                  <a:lnTo>
                    <a:pt x="32" y="36"/>
                  </a:lnTo>
                  <a:lnTo>
                    <a:pt x="56" y="8"/>
                  </a:lnTo>
                  <a:lnTo>
                    <a:pt x="56" y="8"/>
                  </a:lnTo>
                  <a:lnTo>
                    <a:pt x="57" y="6"/>
                  </a:lnTo>
                  <a:lnTo>
                    <a:pt x="58" y="4"/>
                  </a:lnTo>
                  <a:lnTo>
                    <a:pt x="57" y="2"/>
                  </a:lnTo>
                  <a:lnTo>
                    <a:pt x="56" y="1"/>
                  </a:lnTo>
                  <a:lnTo>
                    <a:pt x="54" y="0"/>
                  </a:lnTo>
                  <a:lnTo>
                    <a:pt x="52" y="0"/>
                  </a:lnTo>
                  <a:lnTo>
                    <a:pt x="50" y="0"/>
                  </a:lnTo>
                  <a:lnTo>
                    <a:pt x="49" y="1"/>
                  </a:lnTo>
                  <a:lnTo>
                    <a:pt x="49"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1" name="Freeform 306"/>
            <p:cNvSpPr>
              <a:spLocks/>
            </p:cNvSpPr>
            <p:nvPr/>
          </p:nvSpPr>
          <p:spPr bwMode="auto">
            <a:xfrm>
              <a:off x="6704013" y="3514726"/>
              <a:ext cx="34925" cy="36513"/>
            </a:xfrm>
            <a:custGeom>
              <a:avLst/>
              <a:gdLst/>
              <a:ahLst/>
              <a:cxnLst>
                <a:cxn ang="0">
                  <a:pos x="60" y="1"/>
                </a:cxn>
                <a:cxn ang="0">
                  <a:pos x="60" y="1"/>
                </a:cxn>
                <a:cxn ang="0">
                  <a:pos x="43" y="14"/>
                </a:cxn>
                <a:cxn ang="0">
                  <a:pos x="29" y="29"/>
                </a:cxn>
                <a:cxn ang="0">
                  <a:pos x="14" y="44"/>
                </a:cxn>
                <a:cxn ang="0">
                  <a:pos x="1" y="60"/>
                </a:cxn>
                <a:cxn ang="0">
                  <a:pos x="1" y="60"/>
                </a:cxn>
                <a:cxn ang="0">
                  <a:pos x="0" y="62"/>
                </a:cxn>
                <a:cxn ang="0">
                  <a:pos x="0" y="64"/>
                </a:cxn>
                <a:cxn ang="0">
                  <a:pos x="1" y="67"/>
                </a:cxn>
                <a:cxn ang="0">
                  <a:pos x="3" y="68"/>
                </a:cxn>
                <a:cxn ang="0">
                  <a:pos x="4" y="68"/>
                </a:cxn>
                <a:cxn ang="0">
                  <a:pos x="6" y="68"/>
                </a:cxn>
                <a:cxn ang="0">
                  <a:pos x="7" y="67"/>
                </a:cxn>
                <a:cxn ang="0">
                  <a:pos x="7" y="67"/>
                </a:cxn>
                <a:cxn ang="0">
                  <a:pos x="20" y="51"/>
                </a:cxn>
                <a:cxn ang="0">
                  <a:pos x="35" y="35"/>
                </a:cxn>
                <a:cxn ang="0">
                  <a:pos x="50" y="20"/>
                </a:cxn>
                <a:cxn ang="0">
                  <a:pos x="67" y="7"/>
                </a:cxn>
                <a:cxn ang="0">
                  <a:pos x="67" y="7"/>
                </a:cxn>
                <a:cxn ang="0">
                  <a:pos x="68" y="6"/>
                </a:cxn>
                <a:cxn ang="0">
                  <a:pos x="68" y="4"/>
                </a:cxn>
                <a:cxn ang="0">
                  <a:pos x="68" y="3"/>
                </a:cxn>
                <a:cxn ang="0">
                  <a:pos x="67" y="1"/>
                </a:cxn>
                <a:cxn ang="0">
                  <a:pos x="64" y="0"/>
                </a:cxn>
                <a:cxn ang="0">
                  <a:pos x="62" y="0"/>
                </a:cxn>
                <a:cxn ang="0">
                  <a:pos x="60" y="1"/>
                </a:cxn>
                <a:cxn ang="0">
                  <a:pos x="60" y="1"/>
                </a:cxn>
              </a:cxnLst>
              <a:rect l="0" t="0" r="r" b="b"/>
              <a:pathLst>
                <a:path w="68" h="68">
                  <a:moveTo>
                    <a:pt x="60" y="1"/>
                  </a:moveTo>
                  <a:lnTo>
                    <a:pt x="60" y="1"/>
                  </a:lnTo>
                  <a:lnTo>
                    <a:pt x="43" y="14"/>
                  </a:lnTo>
                  <a:lnTo>
                    <a:pt x="29" y="29"/>
                  </a:lnTo>
                  <a:lnTo>
                    <a:pt x="14" y="44"/>
                  </a:lnTo>
                  <a:lnTo>
                    <a:pt x="1" y="60"/>
                  </a:lnTo>
                  <a:lnTo>
                    <a:pt x="1" y="60"/>
                  </a:lnTo>
                  <a:lnTo>
                    <a:pt x="0" y="62"/>
                  </a:lnTo>
                  <a:lnTo>
                    <a:pt x="0" y="64"/>
                  </a:lnTo>
                  <a:lnTo>
                    <a:pt x="1" y="67"/>
                  </a:lnTo>
                  <a:lnTo>
                    <a:pt x="3" y="68"/>
                  </a:lnTo>
                  <a:lnTo>
                    <a:pt x="4" y="68"/>
                  </a:lnTo>
                  <a:lnTo>
                    <a:pt x="6" y="68"/>
                  </a:lnTo>
                  <a:lnTo>
                    <a:pt x="7" y="67"/>
                  </a:lnTo>
                  <a:lnTo>
                    <a:pt x="7" y="67"/>
                  </a:lnTo>
                  <a:lnTo>
                    <a:pt x="20" y="51"/>
                  </a:lnTo>
                  <a:lnTo>
                    <a:pt x="35" y="35"/>
                  </a:lnTo>
                  <a:lnTo>
                    <a:pt x="50" y="20"/>
                  </a:lnTo>
                  <a:lnTo>
                    <a:pt x="67" y="7"/>
                  </a:lnTo>
                  <a:lnTo>
                    <a:pt x="67" y="7"/>
                  </a:lnTo>
                  <a:lnTo>
                    <a:pt x="68" y="6"/>
                  </a:lnTo>
                  <a:lnTo>
                    <a:pt x="68" y="4"/>
                  </a:lnTo>
                  <a:lnTo>
                    <a:pt x="68" y="3"/>
                  </a:lnTo>
                  <a:lnTo>
                    <a:pt x="67" y="1"/>
                  </a:lnTo>
                  <a:lnTo>
                    <a:pt x="64" y="0"/>
                  </a:lnTo>
                  <a:lnTo>
                    <a:pt x="62" y="0"/>
                  </a:lnTo>
                  <a:lnTo>
                    <a:pt x="60" y="1"/>
                  </a:lnTo>
                  <a:lnTo>
                    <a:pt x="60"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2" name="Freeform 307"/>
            <p:cNvSpPr>
              <a:spLocks/>
            </p:cNvSpPr>
            <p:nvPr/>
          </p:nvSpPr>
          <p:spPr bwMode="auto">
            <a:xfrm>
              <a:off x="6704013" y="3554413"/>
              <a:ext cx="26988" cy="38100"/>
            </a:xfrm>
            <a:custGeom>
              <a:avLst/>
              <a:gdLst/>
              <a:ahLst/>
              <a:cxnLst>
                <a:cxn ang="0">
                  <a:pos x="42" y="6"/>
                </a:cxn>
                <a:cxn ang="0">
                  <a:pos x="42" y="6"/>
                </a:cxn>
                <a:cxn ang="0">
                  <a:pos x="41" y="9"/>
                </a:cxn>
                <a:cxn ang="0">
                  <a:pos x="39" y="13"/>
                </a:cxn>
                <a:cxn ang="0">
                  <a:pos x="34" y="20"/>
                </a:cxn>
                <a:cxn ang="0">
                  <a:pos x="22" y="33"/>
                </a:cxn>
                <a:cxn ang="0">
                  <a:pos x="22" y="33"/>
                </a:cxn>
                <a:cxn ang="0">
                  <a:pos x="11" y="47"/>
                </a:cxn>
                <a:cxn ang="0">
                  <a:pos x="1" y="62"/>
                </a:cxn>
                <a:cxn ang="0">
                  <a:pos x="1" y="62"/>
                </a:cxn>
                <a:cxn ang="0">
                  <a:pos x="0" y="63"/>
                </a:cxn>
                <a:cxn ang="0">
                  <a:pos x="0" y="65"/>
                </a:cxn>
                <a:cxn ang="0">
                  <a:pos x="1" y="68"/>
                </a:cxn>
                <a:cxn ang="0">
                  <a:pos x="3" y="69"/>
                </a:cxn>
                <a:cxn ang="0">
                  <a:pos x="4" y="70"/>
                </a:cxn>
                <a:cxn ang="0">
                  <a:pos x="6" y="69"/>
                </a:cxn>
                <a:cxn ang="0">
                  <a:pos x="7" y="68"/>
                </a:cxn>
                <a:cxn ang="0">
                  <a:pos x="7" y="68"/>
                </a:cxn>
                <a:cxn ang="0">
                  <a:pos x="20" y="50"/>
                </a:cxn>
                <a:cxn ang="0">
                  <a:pos x="35" y="33"/>
                </a:cxn>
                <a:cxn ang="0">
                  <a:pos x="35" y="33"/>
                </a:cxn>
                <a:cxn ang="0">
                  <a:pos x="41" y="26"/>
                </a:cxn>
                <a:cxn ang="0">
                  <a:pos x="45" y="20"/>
                </a:cxn>
                <a:cxn ang="0">
                  <a:pos x="49" y="13"/>
                </a:cxn>
                <a:cxn ang="0">
                  <a:pos x="51" y="6"/>
                </a:cxn>
                <a:cxn ang="0">
                  <a:pos x="51" y="6"/>
                </a:cxn>
                <a:cxn ang="0">
                  <a:pos x="51" y="3"/>
                </a:cxn>
                <a:cxn ang="0">
                  <a:pos x="50" y="1"/>
                </a:cxn>
                <a:cxn ang="0">
                  <a:pos x="48" y="0"/>
                </a:cxn>
                <a:cxn ang="0">
                  <a:pos x="47" y="0"/>
                </a:cxn>
                <a:cxn ang="0">
                  <a:pos x="43" y="1"/>
                </a:cxn>
                <a:cxn ang="0">
                  <a:pos x="42" y="3"/>
                </a:cxn>
                <a:cxn ang="0">
                  <a:pos x="42" y="6"/>
                </a:cxn>
                <a:cxn ang="0">
                  <a:pos x="42" y="6"/>
                </a:cxn>
              </a:cxnLst>
              <a:rect l="0" t="0" r="r" b="b"/>
              <a:pathLst>
                <a:path w="51" h="70">
                  <a:moveTo>
                    <a:pt x="42" y="6"/>
                  </a:moveTo>
                  <a:lnTo>
                    <a:pt x="42" y="6"/>
                  </a:lnTo>
                  <a:lnTo>
                    <a:pt x="41" y="9"/>
                  </a:lnTo>
                  <a:lnTo>
                    <a:pt x="39" y="13"/>
                  </a:lnTo>
                  <a:lnTo>
                    <a:pt x="34" y="20"/>
                  </a:lnTo>
                  <a:lnTo>
                    <a:pt x="22" y="33"/>
                  </a:lnTo>
                  <a:lnTo>
                    <a:pt x="22" y="33"/>
                  </a:lnTo>
                  <a:lnTo>
                    <a:pt x="11" y="47"/>
                  </a:lnTo>
                  <a:lnTo>
                    <a:pt x="1" y="62"/>
                  </a:lnTo>
                  <a:lnTo>
                    <a:pt x="1" y="62"/>
                  </a:lnTo>
                  <a:lnTo>
                    <a:pt x="0" y="63"/>
                  </a:lnTo>
                  <a:lnTo>
                    <a:pt x="0" y="65"/>
                  </a:lnTo>
                  <a:lnTo>
                    <a:pt x="1" y="68"/>
                  </a:lnTo>
                  <a:lnTo>
                    <a:pt x="3" y="69"/>
                  </a:lnTo>
                  <a:lnTo>
                    <a:pt x="4" y="70"/>
                  </a:lnTo>
                  <a:lnTo>
                    <a:pt x="6" y="69"/>
                  </a:lnTo>
                  <a:lnTo>
                    <a:pt x="7" y="68"/>
                  </a:lnTo>
                  <a:lnTo>
                    <a:pt x="7" y="68"/>
                  </a:lnTo>
                  <a:lnTo>
                    <a:pt x="20" y="50"/>
                  </a:lnTo>
                  <a:lnTo>
                    <a:pt x="35" y="33"/>
                  </a:lnTo>
                  <a:lnTo>
                    <a:pt x="35" y="33"/>
                  </a:lnTo>
                  <a:lnTo>
                    <a:pt x="41" y="26"/>
                  </a:lnTo>
                  <a:lnTo>
                    <a:pt x="45" y="20"/>
                  </a:lnTo>
                  <a:lnTo>
                    <a:pt x="49" y="13"/>
                  </a:lnTo>
                  <a:lnTo>
                    <a:pt x="51" y="6"/>
                  </a:lnTo>
                  <a:lnTo>
                    <a:pt x="51" y="6"/>
                  </a:lnTo>
                  <a:lnTo>
                    <a:pt x="51" y="3"/>
                  </a:lnTo>
                  <a:lnTo>
                    <a:pt x="50" y="1"/>
                  </a:lnTo>
                  <a:lnTo>
                    <a:pt x="48" y="0"/>
                  </a:lnTo>
                  <a:lnTo>
                    <a:pt x="47" y="0"/>
                  </a:lnTo>
                  <a:lnTo>
                    <a:pt x="43" y="1"/>
                  </a:lnTo>
                  <a:lnTo>
                    <a:pt x="42" y="3"/>
                  </a:lnTo>
                  <a:lnTo>
                    <a:pt x="42" y="6"/>
                  </a:lnTo>
                  <a:lnTo>
                    <a:pt x="42"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3" name="Freeform 308"/>
            <p:cNvSpPr>
              <a:spLocks/>
            </p:cNvSpPr>
            <p:nvPr/>
          </p:nvSpPr>
          <p:spPr bwMode="auto">
            <a:xfrm>
              <a:off x="6704013" y="3603626"/>
              <a:ext cx="28575" cy="30163"/>
            </a:xfrm>
            <a:custGeom>
              <a:avLst/>
              <a:gdLst/>
              <a:ahLst/>
              <a:cxnLst>
                <a:cxn ang="0">
                  <a:pos x="46" y="2"/>
                </a:cxn>
                <a:cxn ang="0">
                  <a:pos x="46" y="2"/>
                </a:cxn>
                <a:cxn ang="0">
                  <a:pos x="22" y="24"/>
                </a:cxn>
                <a:cxn ang="0">
                  <a:pos x="1" y="48"/>
                </a:cxn>
                <a:cxn ang="0">
                  <a:pos x="1" y="48"/>
                </a:cxn>
                <a:cxn ang="0">
                  <a:pos x="0" y="50"/>
                </a:cxn>
                <a:cxn ang="0">
                  <a:pos x="0" y="52"/>
                </a:cxn>
                <a:cxn ang="0">
                  <a:pos x="0" y="54"/>
                </a:cxn>
                <a:cxn ang="0">
                  <a:pos x="1" y="56"/>
                </a:cxn>
                <a:cxn ang="0">
                  <a:pos x="3" y="57"/>
                </a:cxn>
                <a:cxn ang="0">
                  <a:pos x="4" y="57"/>
                </a:cxn>
                <a:cxn ang="0">
                  <a:pos x="6" y="57"/>
                </a:cxn>
                <a:cxn ang="0">
                  <a:pos x="7" y="56"/>
                </a:cxn>
                <a:cxn ang="0">
                  <a:pos x="7" y="56"/>
                </a:cxn>
                <a:cxn ang="0">
                  <a:pos x="30" y="32"/>
                </a:cxn>
                <a:cxn ang="0">
                  <a:pos x="52" y="8"/>
                </a:cxn>
                <a:cxn ang="0">
                  <a:pos x="52" y="8"/>
                </a:cxn>
                <a:cxn ang="0">
                  <a:pos x="53" y="6"/>
                </a:cxn>
                <a:cxn ang="0">
                  <a:pos x="53" y="5"/>
                </a:cxn>
                <a:cxn ang="0">
                  <a:pos x="53" y="3"/>
                </a:cxn>
                <a:cxn ang="0">
                  <a:pos x="52" y="2"/>
                </a:cxn>
                <a:cxn ang="0">
                  <a:pos x="51" y="1"/>
                </a:cxn>
                <a:cxn ang="0">
                  <a:pos x="49" y="0"/>
                </a:cxn>
                <a:cxn ang="0">
                  <a:pos x="47" y="0"/>
                </a:cxn>
                <a:cxn ang="0">
                  <a:pos x="46" y="2"/>
                </a:cxn>
                <a:cxn ang="0">
                  <a:pos x="46" y="2"/>
                </a:cxn>
              </a:cxnLst>
              <a:rect l="0" t="0" r="r" b="b"/>
              <a:pathLst>
                <a:path w="53" h="57">
                  <a:moveTo>
                    <a:pt x="46" y="2"/>
                  </a:moveTo>
                  <a:lnTo>
                    <a:pt x="46" y="2"/>
                  </a:lnTo>
                  <a:lnTo>
                    <a:pt x="22" y="24"/>
                  </a:lnTo>
                  <a:lnTo>
                    <a:pt x="1" y="48"/>
                  </a:lnTo>
                  <a:lnTo>
                    <a:pt x="1" y="48"/>
                  </a:lnTo>
                  <a:lnTo>
                    <a:pt x="0" y="50"/>
                  </a:lnTo>
                  <a:lnTo>
                    <a:pt x="0" y="52"/>
                  </a:lnTo>
                  <a:lnTo>
                    <a:pt x="0" y="54"/>
                  </a:lnTo>
                  <a:lnTo>
                    <a:pt x="1" y="56"/>
                  </a:lnTo>
                  <a:lnTo>
                    <a:pt x="3" y="57"/>
                  </a:lnTo>
                  <a:lnTo>
                    <a:pt x="4" y="57"/>
                  </a:lnTo>
                  <a:lnTo>
                    <a:pt x="6" y="57"/>
                  </a:lnTo>
                  <a:lnTo>
                    <a:pt x="7" y="56"/>
                  </a:lnTo>
                  <a:lnTo>
                    <a:pt x="7" y="56"/>
                  </a:lnTo>
                  <a:lnTo>
                    <a:pt x="30" y="32"/>
                  </a:lnTo>
                  <a:lnTo>
                    <a:pt x="52" y="8"/>
                  </a:lnTo>
                  <a:lnTo>
                    <a:pt x="52" y="8"/>
                  </a:lnTo>
                  <a:lnTo>
                    <a:pt x="53" y="6"/>
                  </a:lnTo>
                  <a:lnTo>
                    <a:pt x="53" y="5"/>
                  </a:lnTo>
                  <a:lnTo>
                    <a:pt x="53" y="3"/>
                  </a:lnTo>
                  <a:lnTo>
                    <a:pt x="52" y="2"/>
                  </a:lnTo>
                  <a:lnTo>
                    <a:pt x="51" y="1"/>
                  </a:lnTo>
                  <a:lnTo>
                    <a:pt x="49" y="0"/>
                  </a:lnTo>
                  <a:lnTo>
                    <a:pt x="47" y="0"/>
                  </a:lnTo>
                  <a:lnTo>
                    <a:pt x="46" y="2"/>
                  </a:lnTo>
                  <a:lnTo>
                    <a:pt x="4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4" name="Freeform 309"/>
            <p:cNvSpPr>
              <a:spLocks/>
            </p:cNvSpPr>
            <p:nvPr/>
          </p:nvSpPr>
          <p:spPr bwMode="auto">
            <a:xfrm>
              <a:off x="6704013" y="3644901"/>
              <a:ext cx="34925" cy="44450"/>
            </a:xfrm>
            <a:custGeom>
              <a:avLst/>
              <a:gdLst/>
              <a:ahLst/>
              <a:cxnLst>
                <a:cxn ang="0">
                  <a:pos x="59" y="2"/>
                </a:cxn>
                <a:cxn ang="0">
                  <a:pos x="59" y="2"/>
                </a:cxn>
                <a:cxn ang="0">
                  <a:pos x="53" y="11"/>
                </a:cxn>
                <a:cxn ang="0">
                  <a:pos x="47" y="18"/>
                </a:cxn>
                <a:cxn ang="0">
                  <a:pos x="41" y="24"/>
                </a:cxn>
                <a:cxn ang="0">
                  <a:pos x="35" y="31"/>
                </a:cxn>
                <a:cxn ang="0">
                  <a:pos x="35" y="31"/>
                </a:cxn>
                <a:cxn ang="0">
                  <a:pos x="18" y="54"/>
                </a:cxn>
                <a:cxn ang="0">
                  <a:pos x="1" y="76"/>
                </a:cxn>
                <a:cxn ang="0">
                  <a:pos x="1" y="76"/>
                </a:cxn>
                <a:cxn ang="0">
                  <a:pos x="0" y="77"/>
                </a:cxn>
                <a:cxn ang="0">
                  <a:pos x="0" y="79"/>
                </a:cxn>
                <a:cxn ang="0">
                  <a:pos x="1" y="82"/>
                </a:cxn>
                <a:cxn ang="0">
                  <a:pos x="2" y="83"/>
                </a:cxn>
                <a:cxn ang="0">
                  <a:pos x="4" y="84"/>
                </a:cxn>
                <a:cxn ang="0">
                  <a:pos x="6" y="83"/>
                </a:cxn>
                <a:cxn ang="0">
                  <a:pos x="7" y="82"/>
                </a:cxn>
                <a:cxn ang="0">
                  <a:pos x="7" y="82"/>
                </a:cxn>
                <a:cxn ang="0">
                  <a:pos x="22" y="64"/>
                </a:cxn>
                <a:cxn ang="0">
                  <a:pos x="37" y="45"/>
                </a:cxn>
                <a:cxn ang="0">
                  <a:pos x="37" y="45"/>
                </a:cxn>
                <a:cxn ang="0">
                  <a:pos x="45" y="36"/>
                </a:cxn>
                <a:cxn ang="0">
                  <a:pos x="53" y="27"/>
                </a:cxn>
                <a:cxn ang="0">
                  <a:pos x="61" y="18"/>
                </a:cxn>
                <a:cxn ang="0">
                  <a:pos x="64" y="13"/>
                </a:cxn>
                <a:cxn ang="0">
                  <a:pos x="67" y="8"/>
                </a:cxn>
                <a:cxn ang="0">
                  <a:pos x="67" y="8"/>
                </a:cxn>
                <a:cxn ang="0">
                  <a:pos x="68" y="6"/>
                </a:cxn>
                <a:cxn ang="0">
                  <a:pos x="67" y="4"/>
                </a:cxn>
                <a:cxn ang="0">
                  <a:pos x="65" y="1"/>
                </a:cxn>
                <a:cxn ang="0">
                  <a:pos x="64" y="0"/>
                </a:cxn>
                <a:cxn ang="0">
                  <a:pos x="62" y="0"/>
                </a:cxn>
                <a:cxn ang="0">
                  <a:pos x="60" y="1"/>
                </a:cxn>
                <a:cxn ang="0">
                  <a:pos x="59" y="2"/>
                </a:cxn>
                <a:cxn ang="0">
                  <a:pos x="59" y="2"/>
                </a:cxn>
              </a:cxnLst>
              <a:rect l="0" t="0" r="r" b="b"/>
              <a:pathLst>
                <a:path w="68" h="84">
                  <a:moveTo>
                    <a:pt x="59" y="2"/>
                  </a:moveTo>
                  <a:lnTo>
                    <a:pt x="59" y="2"/>
                  </a:lnTo>
                  <a:lnTo>
                    <a:pt x="53" y="11"/>
                  </a:lnTo>
                  <a:lnTo>
                    <a:pt x="47" y="18"/>
                  </a:lnTo>
                  <a:lnTo>
                    <a:pt x="41" y="24"/>
                  </a:lnTo>
                  <a:lnTo>
                    <a:pt x="35" y="31"/>
                  </a:lnTo>
                  <a:lnTo>
                    <a:pt x="35" y="31"/>
                  </a:lnTo>
                  <a:lnTo>
                    <a:pt x="18" y="54"/>
                  </a:lnTo>
                  <a:lnTo>
                    <a:pt x="1" y="76"/>
                  </a:lnTo>
                  <a:lnTo>
                    <a:pt x="1" y="76"/>
                  </a:lnTo>
                  <a:lnTo>
                    <a:pt x="0" y="77"/>
                  </a:lnTo>
                  <a:lnTo>
                    <a:pt x="0" y="79"/>
                  </a:lnTo>
                  <a:lnTo>
                    <a:pt x="1" y="82"/>
                  </a:lnTo>
                  <a:lnTo>
                    <a:pt x="2" y="83"/>
                  </a:lnTo>
                  <a:lnTo>
                    <a:pt x="4" y="84"/>
                  </a:lnTo>
                  <a:lnTo>
                    <a:pt x="6" y="83"/>
                  </a:lnTo>
                  <a:lnTo>
                    <a:pt x="7" y="82"/>
                  </a:lnTo>
                  <a:lnTo>
                    <a:pt x="7" y="82"/>
                  </a:lnTo>
                  <a:lnTo>
                    <a:pt x="22" y="64"/>
                  </a:lnTo>
                  <a:lnTo>
                    <a:pt x="37" y="45"/>
                  </a:lnTo>
                  <a:lnTo>
                    <a:pt x="37" y="45"/>
                  </a:lnTo>
                  <a:lnTo>
                    <a:pt x="45" y="36"/>
                  </a:lnTo>
                  <a:lnTo>
                    <a:pt x="53" y="27"/>
                  </a:lnTo>
                  <a:lnTo>
                    <a:pt x="61" y="18"/>
                  </a:lnTo>
                  <a:lnTo>
                    <a:pt x="64" y="13"/>
                  </a:lnTo>
                  <a:lnTo>
                    <a:pt x="67" y="8"/>
                  </a:lnTo>
                  <a:lnTo>
                    <a:pt x="67" y="8"/>
                  </a:lnTo>
                  <a:lnTo>
                    <a:pt x="68" y="6"/>
                  </a:lnTo>
                  <a:lnTo>
                    <a:pt x="67" y="4"/>
                  </a:lnTo>
                  <a:lnTo>
                    <a:pt x="65" y="1"/>
                  </a:lnTo>
                  <a:lnTo>
                    <a:pt x="64" y="0"/>
                  </a:lnTo>
                  <a:lnTo>
                    <a:pt x="62" y="0"/>
                  </a:lnTo>
                  <a:lnTo>
                    <a:pt x="60" y="1"/>
                  </a:lnTo>
                  <a:lnTo>
                    <a:pt x="59" y="2"/>
                  </a:lnTo>
                  <a:lnTo>
                    <a:pt x="59"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5" name="Freeform 310"/>
            <p:cNvSpPr>
              <a:spLocks/>
            </p:cNvSpPr>
            <p:nvPr/>
          </p:nvSpPr>
          <p:spPr bwMode="auto">
            <a:xfrm>
              <a:off x="6699251" y="3689351"/>
              <a:ext cx="41275" cy="46038"/>
            </a:xfrm>
            <a:custGeom>
              <a:avLst/>
              <a:gdLst/>
              <a:ahLst/>
              <a:cxnLst>
                <a:cxn ang="0">
                  <a:pos x="71" y="2"/>
                </a:cxn>
                <a:cxn ang="0">
                  <a:pos x="71" y="2"/>
                </a:cxn>
                <a:cxn ang="0">
                  <a:pos x="62" y="13"/>
                </a:cxn>
                <a:cxn ang="0">
                  <a:pos x="53" y="22"/>
                </a:cxn>
                <a:cxn ang="0">
                  <a:pos x="34" y="41"/>
                </a:cxn>
                <a:cxn ang="0">
                  <a:pos x="25" y="50"/>
                </a:cxn>
                <a:cxn ang="0">
                  <a:pos x="17" y="59"/>
                </a:cxn>
                <a:cxn ang="0">
                  <a:pos x="9" y="70"/>
                </a:cxn>
                <a:cxn ang="0">
                  <a:pos x="1" y="81"/>
                </a:cxn>
                <a:cxn ang="0">
                  <a:pos x="1" y="81"/>
                </a:cxn>
                <a:cxn ang="0">
                  <a:pos x="0" y="82"/>
                </a:cxn>
                <a:cxn ang="0">
                  <a:pos x="1" y="84"/>
                </a:cxn>
                <a:cxn ang="0">
                  <a:pos x="2" y="86"/>
                </a:cxn>
                <a:cxn ang="0">
                  <a:pos x="3" y="87"/>
                </a:cxn>
                <a:cxn ang="0">
                  <a:pos x="4" y="87"/>
                </a:cxn>
                <a:cxn ang="0">
                  <a:pos x="6" y="87"/>
                </a:cxn>
                <a:cxn ang="0">
                  <a:pos x="9" y="87"/>
                </a:cxn>
                <a:cxn ang="0">
                  <a:pos x="10" y="85"/>
                </a:cxn>
                <a:cxn ang="0">
                  <a:pos x="10" y="85"/>
                </a:cxn>
                <a:cxn ang="0">
                  <a:pos x="17" y="74"/>
                </a:cxn>
                <a:cxn ang="0">
                  <a:pos x="25" y="65"/>
                </a:cxn>
                <a:cxn ang="0">
                  <a:pos x="33" y="54"/>
                </a:cxn>
                <a:cxn ang="0">
                  <a:pos x="43" y="45"/>
                </a:cxn>
                <a:cxn ang="0">
                  <a:pos x="61" y="27"/>
                </a:cxn>
                <a:cxn ang="0">
                  <a:pos x="71" y="17"/>
                </a:cxn>
                <a:cxn ang="0">
                  <a:pos x="79" y="7"/>
                </a:cxn>
                <a:cxn ang="0">
                  <a:pos x="79" y="7"/>
                </a:cxn>
                <a:cxn ang="0">
                  <a:pos x="79" y="6"/>
                </a:cxn>
                <a:cxn ang="0">
                  <a:pos x="79" y="3"/>
                </a:cxn>
                <a:cxn ang="0">
                  <a:pos x="78" y="2"/>
                </a:cxn>
                <a:cxn ang="0">
                  <a:pos x="77" y="1"/>
                </a:cxn>
                <a:cxn ang="0">
                  <a:pos x="74" y="0"/>
                </a:cxn>
                <a:cxn ang="0">
                  <a:pos x="72" y="0"/>
                </a:cxn>
                <a:cxn ang="0">
                  <a:pos x="71" y="2"/>
                </a:cxn>
                <a:cxn ang="0">
                  <a:pos x="71" y="2"/>
                </a:cxn>
              </a:cxnLst>
              <a:rect l="0" t="0" r="r" b="b"/>
              <a:pathLst>
                <a:path w="79" h="87">
                  <a:moveTo>
                    <a:pt x="71" y="2"/>
                  </a:moveTo>
                  <a:lnTo>
                    <a:pt x="71" y="2"/>
                  </a:lnTo>
                  <a:lnTo>
                    <a:pt x="62" y="13"/>
                  </a:lnTo>
                  <a:lnTo>
                    <a:pt x="53" y="22"/>
                  </a:lnTo>
                  <a:lnTo>
                    <a:pt x="34" y="41"/>
                  </a:lnTo>
                  <a:lnTo>
                    <a:pt x="25" y="50"/>
                  </a:lnTo>
                  <a:lnTo>
                    <a:pt x="17" y="59"/>
                  </a:lnTo>
                  <a:lnTo>
                    <a:pt x="9" y="70"/>
                  </a:lnTo>
                  <a:lnTo>
                    <a:pt x="1" y="81"/>
                  </a:lnTo>
                  <a:lnTo>
                    <a:pt x="1" y="81"/>
                  </a:lnTo>
                  <a:lnTo>
                    <a:pt x="0" y="82"/>
                  </a:lnTo>
                  <a:lnTo>
                    <a:pt x="1" y="84"/>
                  </a:lnTo>
                  <a:lnTo>
                    <a:pt x="2" y="86"/>
                  </a:lnTo>
                  <a:lnTo>
                    <a:pt x="3" y="87"/>
                  </a:lnTo>
                  <a:lnTo>
                    <a:pt x="4" y="87"/>
                  </a:lnTo>
                  <a:lnTo>
                    <a:pt x="6" y="87"/>
                  </a:lnTo>
                  <a:lnTo>
                    <a:pt x="9" y="87"/>
                  </a:lnTo>
                  <a:lnTo>
                    <a:pt x="10" y="85"/>
                  </a:lnTo>
                  <a:lnTo>
                    <a:pt x="10" y="85"/>
                  </a:lnTo>
                  <a:lnTo>
                    <a:pt x="17" y="74"/>
                  </a:lnTo>
                  <a:lnTo>
                    <a:pt x="25" y="65"/>
                  </a:lnTo>
                  <a:lnTo>
                    <a:pt x="33" y="54"/>
                  </a:lnTo>
                  <a:lnTo>
                    <a:pt x="43" y="45"/>
                  </a:lnTo>
                  <a:lnTo>
                    <a:pt x="61" y="27"/>
                  </a:lnTo>
                  <a:lnTo>
                    <a:pt x="71" y="17"/>
                  </a:lnTo>
                  <a:lnTo>
                    <a:pt x="79" y="7"/>
                  </a:lnTo>
                  <a:lnTo>
                    <a:pt x="79" y="7"/>
                  </a:lnTo>
                  <a:lnTo>
                    <a:pt x="79" y="6"/>
                  </a:lnTo>
                  <a:lnTo>
                    <a:pt x="79" y="3"/>
                  </a:lnTo>
                  <a:lnTo>
                    <a:pt x="78" y="2"/>
                  </a:lnTo>
                  <a:lnTo>
                    <a:pt x="77" y="1"/>
                  </a:lnTo>
                  <a:lnTo>
                    <a:pt x="74" y="0"/>
                  </a:lnTo>
                  <a:lnTo>
                    <a:pt x="72" y="0"/>
                  </a:lnTo>
                  <a:lnTo>
                    <a:pt x="71" y="2"/>
                  </a:lnTo>
                  <a:lnTo>
                    <a:pt x="71"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6" name="Freeform 311"/>
            <p:cNvSpPr>
              <a:spLocks/>
            </p:cNvSpPr>
            <p:nvPr/>
          </p:nvSpPr>
          <p:spPr bwMode="auto">
            <a:xfrm>
              <a:off x="6732588" y="3716338"/>
              <a:ext cx="23813" cy="33338"/>
            </a:xfrm>
            <a:custGeom>
              <a:avLst/>
              <a:gdLst/>
              <a:ahLst/>
              <a:cxnLst>
                <a:cxn ang="0">
                  <a:pos x="37" y="2"/>
                </a:cxn>
                <a:cxn ang="0">
                  <a:pos x="37" y="2"/>
                </a:cxn>
                <a:cxn ang="0">
                  <a:pos x="26" y="18"/>
                </a:cxn>
                <a:cxn ang="0">
                  <a:pos x="17" y="33"/>
                </a:cxn>
                <a:cxn ang="0">
                  <a:pos x="17" y="33"/>
                </a:cxn>
                <a:cxn ang="0">
                  <a:pos x="13" y="39"/>
                </a:cxn>
                <a:cxn ang="0">
                  <a:pos x="8" y="46"/>
                </a:cxn>
                <a:cxn ang="0">
                  <a:pos x="5" y="51"/>
                </a:cxn>
                <a:cxn ang="0">
                  <a:pos x="2" y="58"/>
                </a:cxn>
                <a:cxn ang="0">
                  <a:pos x="2" y="58"/>
                </a:cxn>
                <a:cxn ang="0">
                  <a:pos x="0" y="60"/>
                </a:cxn>
                <a:cxn ang="0">
                  <a:pos x="2" y="61"/>
                </a:cxn>
                <a:cxn ang="0">
                  <a:pos x="3" y="63"/>
                </a:cxn>
                <a:cxn ang="0">
                  <a:pos x="5" y="63"/>
                </a:cxn>
                <a:cxn ang="0">
                  <a:pos x="6" y="63"/>
                </a:cxn>
                <a:cxn ang="0">
                  <a:pos x="8" y="63"/>
                </a:cxn>
                <a:cxn ang="0">
                  <a:pos x="9" y="62"/>
                </a:cxn>
                <a:cxn ang="0">
                  <a:pos x="10" y="60"/>
                </a:cxn>
                <a:cxn ang="0">
                  <a:pos x="10" y="60"/>
                </a:cxn>
                <a:cxn ang="0">
                  <a:pos x="13" y="54"/>
                </a:cxn>
                <a:cxn ang="0">
                  <a:pos x="18" y="48"/>
                </a:cxn>
                <a:cxn ang="0">
                  <a:pos x="22" y="42"/>
                </a:cxn>
                <a:cxn ang="0">
                  <a:pos x="26" y="35"/>
                </a:cxn>
                <a:cxn ang="0">
                  <a:pos x="26" y="35"/>
                </a:cxn>
                <a:cxn ang="0">
                  <a:pos x="36" y="21"/>
                </a:cxn>
                <a:cxn ang="0">
                  <a:pos x="45" y="7"/>
                </a:cxn>
                <a:cxn ang="0">
                  <a:pos x="45" y="7"/>
                </a:cxn>
                <a:cxn ang="0">
                  <a:pos x="46" y="5"/>
                </a:cxn>
                <a:cxn ang="0">
                  <a:pos x="46" y="3"/>
                </a:cxn>
                <a:cxn ang="0">
                  <a:pos x="45" y="2"/>
                </a:cxn>
                <a:cxn ang="0">
                  <a:pos x="44" y="1"/>
                </a:cxn>
                <a:cxn ang="0">
                  <a:pos x="41" y="0"/>
                </a:cxn>
                <a:cxn ang="0">
                  <a:pos x="39" y="1"/>
                </a:cxn>
                <a:cxn ang="0">
                  <a:pos x="37" y="2"/>
                </a:cxn>
                <a:cxn ang="0">
                  <a:pos x="37" y="2"/>
                </a:cxn>
              </a:cxnLst>
              <a:rect l="0" t="0" r="r" b="b"/>
              <a:pathLst>
                <a:path w="46" h="63">
                  <a:moveTo>
                    <a:pt x="37" y="2"/>
                  </a:moveTo>
                  <a:lnTo>
                    <a:pt x="37" y="2"/>
                  </a:lnTo>
                  <a:lnTo>
                    <a:pt x="26" y="18"/>
                  </a:lnTo>
                  <a:lnTo>
                    <a:pt x="17" y="33"/>
                  </a:lnTo>
                  <a:lnTo>
                    <a:pt x="17" y="33"/>
                  </a:lnTo>
                  <a:lnTo>
                    <a:pt x="13" y="39"/>
                  </a:lnTo>
                  <a:lnTo>
                    <a:pt x="8" y="46"/>
                  </a:lnTo>
                  <a:lnTo>
                    <a:pt x="5" y="51"/>
                  </a:lnTo>
                  <a:lnTo>
                    <a:pt x="2" y="58"/>
                  </a:lnTo>
                  <a:lnTo>
                    <a:pt x="2" y="58"/>
                  </a:lnTo>
                  <a:lnTo>
                    <a:pt x="0" y="60"/>
                  </a:lnTo>
                  <a:lnTo>
                    <a:pt x="2" y="61"/>
                  </a:lnTo>
                  <a:lnTo>
                    <a:pt x="3" y="63"/>
                  </a:lnTo>
                  <a:lnTo>
                    <a:pt x="5" y="63"/>
                  </a:lnTo>
                  <a:lnTo>
                    <a:pt x="6" y="63"/>
                  </a:lnTo>
                  <a:lnTo>
                    <a:pt x="8" y="63"/>
                  </a:lnTo>
                  <a:lnTo>
                    <a:pt x="9" y="62"/>
                  </a:lnTo>
                  <a:lnTo>
                    <a:pt x="10" y="60"/>
                  </a:lnTo>
                  <a:lnTo>
                    <a:pt x="10" y="60"/>
                  </a:lnTo>
                  <a:lnTo>
                    <a:pt x="13" y="54"/>
                  </a:lnTo>
                  <a:lnTo>
                    <a:pt x="18" y="48"/>
                  </a:lnTo>
                  <a:lnTo>
                    <a:pt x="22" y="42"/>
                  </a:lnTo>
                  <a:lnTo>
                    <a:pt x="26" y="35"/>
                  </a:lnTo>
                  <a:lnTo>
                    <a:pt x="26" y="35"/>
                  </a:lnTo>
                  <a:lnTo>
                    <a:pt x="36" y="21"/>
                  </a:lnTo>
                  <a:lnTo>
                    <a:pt x="45" y="7"/>
                  </a:lnTo>
                  <a:lnTo>
                    <a:pt x="45" y="7"/>
                  </a:lnTo>
                  <a:lnTo>
                    <a:pt x="46" y="5"/>
                  </a:lnTo>
                  <a:lnTo>
                    <a:pt x="46" y="3"/>
                  </a:lnTo>
                  <a:lnTo>
                    <a:pt x="45" y="2"/>
                  </a:lnTo>
                  <a:lnTo>
                    <a:pt x="44" y="1"/>
                  </a:lnTo>
                  <a:lnTo>
                    <a:pt x="41" y="0"/>
                  </a:lnTo>
                  <a:lnTo>
                    <a:pt x="39" y="1"/>
                  </a:lnTo>
                  <a:lnTo>
                    <a:pt x="37" y="2"/>
                  </a:lnTo>
                  <a:lnTo>
                    <a:pt x="37"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7" name="Freeform 312"/>
            <p:cNvSpPr>
              <a:spLocks/>
            </p:cNvSpPr>
            <p:nvPr/>
          </p:nvSpPr>
          <p:spPr bwMode="auto">
            <a:xfrm>
              <a:off x="6786563" y="3716338"/>
              <a:ext cx="25400" cy="33338"/>
            </a:xfrm>
            <a:custGeom>
              <a:avLst/>
              <a:gdLst/>
              <a:ahLst/>
              <a:cxnLst>
                <a:cxn ang="0">
                  <a:pos x="41" y="1"/>
                </a:cxn>
                <a:cxn ang="0">
                  <a:pos x="41" y="1"/>
                </a:cxn>
                <a:cxn ang="0">
                  <a:pos x="36" y="7"/>
                </a:cxn>
                <a:cxn ang="0">
                  <a:pos x="31" y="15"/>
                </a:cxn>
                <a:cxn ang="0">
                  <a:pos x="22" y="28"/>
                </a:cxn>
                <a:cxn ang="0">
                  <a:pos x="22" y="28"/>
                </a:cxn>
                <a:cxn ang="0">
                  <a:pos x="17" y="35"/>
                </a:cxn>
                <a:cxn ang="0">
                  <a:pos x="11" y="43"/>
                </a:cxn>
                <a:cxn ang="0">
                  <a:pos x="11" y="43"/>
                </a:cxn>
                <a:cxn ang="0">
                  <a:pos x="9" y="47"/>
                </a:cxn>
                <a:cxn ang="0">
                  <a:pos x="6" y="50"/>
                </a:cxn>
                <a:cxn ang="0">
                  <a:pos x="3" y="53"/>
                </a:cxn>
                <a:cxn ang="0">
                  <a:pos x="0" y="57"/>
                </a:cxn>
                <a:cxn ang="0">
                  <a:pos x="0" y="57"/>
                </a:cxn>
                <a:cxn ang="0">
                  <a:pos x="0" y="59"/>
                </a:cxn>
                <a:cxn ang="0">
                  <a:pos x="0" y="61"/>
                </a:cxn>
                <a:cxn ang="0">
                  <a:pos x="3" y="63"/>
                </a:cxn>
                <a:cxn ang="0">
                  <a:pos x="4" y="64"/>
                </a:cxn>
                <a:cxn ang="0">
                  <a:pos x="6" y="64"/>
                </a:cxn>
                <a:cxn ang="0">
                  <a:pos x="7" y="63"/>
                </a:cxn>
                <a:cxn ang="0">
                  <a:pos x="8" y="61"/>
                </a:cxn>
                <a:cxn ang="0">
                  <a:pos x="8" y="61"/>
                </a:cxn>
                <a:cxn ang="0">
                  <a:pos x="10" y="59"/>
                </a:cxn>
                <a:cxn ang="0">
                  <a:pos x="12" y="58"/>
                </a:cxn>
                <a:cxn ang="0">
                  <a:pos x="15" y="56"/>
                </a:cxn>
                <a:cxn ang="0">
                  <a:pos x="16" y="55"/>
                </a:cxn>
                <a:cxn ang="0">
                  <a:pos x="16" y="55"/>
                </a:cxn>
                <a:cxn ang="0">
                  <a:pos x="21" y="46"/>
                </a:cxn>
                <a:cxn ang="0">
                  <a:pos x="24" y="41"/>
                </a:cxn>
                <a:cxn ang="0">
                  <a:pos x="27" y="36"/>
                </a:cxn>
                <a:cxn ang="0">
                  <a:pos x="27" y="36"/>
                </a:cxn>
                <a:cxn ang="0">
                  <a:pos x="32" y="29"/>
                </a:cxn>
                <a:cxn ang="0">
                  <a:pos x="37" y="22"/>
                </a:cxn>
                <a:cxn ang="0">
                  <a:pos x="43" y="15"/>
                </a:cxn>
                <a:cxn ang="0">
                  <a:pos x="49" y="8"/>
                </a:cxn>
                <a:cxn ang="0">
                  <a:pos x="49" y="8"/>
                </a:cxn>
                <a:cxn ang="0">
                  <a:pos x="50" y="6"/>
                </a:cxn>
                <a:cxn ang="0">
                  <a:pos x="50" y="4"/>
                </a:cxn>
                <a:cxn ang="0">
                  <a:pos x="49" y="2"/>
                </a:cxn>
                <a:cxn ang="0">
                  <a:pos x="48" y="1"/>
                </a:cxn>
                <a:cxn ang="0">
                  <a:pos x="47" y="0"/>
                </a:cxn>
                <a:cxn ang="0">
                  <a:pos x="45" y="0"/>
                </a:cxn>
                <a:cxn ang="0">
                  <a:pos x="44" y="0"/>
                </a:cxn>
                <a:cxn ang="0">
                  <a:pos x="41" y="1"/>
                </a:cxn>
                <a:cxn ang="0">
                  <a:pos x="41" y="1"/>
                </a:cxn>
              </a:cxnLst>
              <a:rect l="0" t="0" r="r" b="b"/>
              <a:pathLst>
                <a:path w="50" h="64">
                  <a:moveTo>
                    <a:pt x="41" y="1"/>
                  </a:moveTo>
                  <a:lnTo>
                    <a:pt x="41" y="1"/>
                  </a:lnTo>
                  <a:lnTo>
                    <a:pt x="36" y="7"/>
                  </a:lnTo>
                  <a:lnTo>
                    <a:pt x="31" y="15"/>
                  </a:lnTo>
                  <a:lnTo>
                    <a:pt x="22" y="28"/>
                  </a:lnTo>
                  <a:lnTo>
                    <a:pt x="22" y="28"/>
                  </a:lnTo>
                  <a:lnTo>
                    <a:pt x="17" y="35"/>
                  </a:lnTo>
                  <a:lnTo>
                    <a:pt x="11" y="43"/>
                  </a:lnTo>
                  <a:lnTo>
                    <a:pt x="11" y="43"/>
                  </a:lnTo>
                  <a:lnTo>
                    <a:pt x="9" y="47"/>
                  </a:lnTo>
                  <a:lnTo>
                    <a:pt x="6" y="50"/>
                  </a:lnTo>
                  <a:lnTo>
                    <a:pt x="3" y="53"/>
                  </a:lnTo>
                  <a:lnTo>
                    <a:pt x="0" y="57"/>
                  </a:lnTo>
                  <a:lnTo>
                    <a:pt x="0" y="57"/>
                  </a:lnTo>
                  <a:lnTo>
                    <a:pt x="0" y="59"/>
                  </a:lnTo>
                  <a:lnTo>
                    <a:pt x="0" y="61"/>
                  </a:lnTo>
                  <a:lnTo>
                    <a:pt x="3" y="63"/>
                  </a:lnTo>
                  <a:lnTo>
                    <a:pt x="4" y="64"/>
                  </a:lnTo>
                  <a:lnTo>
                    <a:pt x="6" y="64"/>
                  </a:lnTo>
                  <a:lnTo>
                    <a:pt x="7" y="63"/>
                  </a:lnTo>
                  <a:lnTo>
                    <a:pt x="8" y="61"/>
                  </a:lnTo>
                  <a:lnTo>
                    <a:pt x="8" y="61"/>
                  </a:lnTo>
                  <a:lnTo>
                    <a:pt x="10" y="59"/>
                  </a:lnTo>
                  <a:lnTo>
                    <a:pt x="12" y="58"/>
                  </a:lnTo>
                  <a:lnTo>
                    <a:pt x="15" y="56"/>
                  </a:lnTo>
                  <a:lnTo>
                    <a:pt x="16" y="55"/>
                  </a:lnTo>
                  <a:lnTo>
                    <a:pt x="16" y="55"/>
                  </a:lnTo>
                  <a:lnTo>
                    <a:pt x="21" y="46"/>
                  </a:lnTo>
                  <a:lnTo>
                    <a:pt x="24" y="41"/>
                  </a:lnTo>
                  <a:lnTo>
                    <a:pt x="27" y="36"/>
                  </a:lnTo>
                  <a:lnTo>
                    <a:pt x="27" y="36"/>
                  </a:lnTo>
                  <a:lnTo>
                    <a:pt x="32" y="29"/>
                  </a:lnTo>
                  <a:lnTo>
                    <a:pt x="37" y="22"/>
                  </a:lnTo>
                  <a:lnTo>
                    <a:pt x="43" y="15"/>
                  </a:lnTo>
                  <a:lnTo>
                    <a:pt x="49" y="8"/>
                  </a:lnTo>
                  <a:lnTo>
                    <a:pt x="49" y="8"/>
                  </a:lnTo>
                  <a:lnTo>
                    <a:pt x="50" y="6"/>
                  </a:lnTo>
                  <a:lnTo>
                    <a:pt x="50" y="4"/>
                  </a:lnTo>
                  <a:lnTo>
                    <a:pt x="49" y="2"/>
                  </a:lnTo>
                  <a:lnTo>
                    <a:pt x="48" y="1"/>
                  </a:lnTo>
                  <a:lnTo>
                    <a:pt x="47" y="0"/>
                  </a:lnTo>
                  <a:lnTo>
                    <a:pt x="45" y="0"/>
                  </a:lnTo>
                  <a:lnTo>
                    <a:pt x="44" y="0"/>
                  </a:lnTo>
                  <a:lnTo>
                    <a:pt x="41" y="1"/>
                  </a:lnTo>
                  <a:lnTo>
                    <a:pt x="41"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8" name="Freeform 313"/>
            <p:cNvSpPr>
              <a:spLocks/>
            </p:cNvSpPr>
            <p:nvPr/>
          </p:nvSpPr>
          <p:spPr bwMode="auto">
            <a:xfrm>
              <a:off x="6829426" y="3713163"/>
              <a:ext cx="20638" cy="34925"/>
            </a:xfrm>
            <a:custGeom>
              <a:avLst/>
              <a:gdLst/>
              <a:ahLst/>
              <a:cxnLst>
                <a:cxn ang="0">
                  <a:pos x="31" y="3"/>
                </a:cxn>
                <a:cxn ang="0">
                  <a:pos x="31" y="3"/>
                </a:cxn>
                <a:cxn ang="0">
                  <a:pos x="28" y="10"/>
                </a:cxn>
                <a:cxn ang="0">
                  <a:pos x="24" y="17"/>
                </a:cxn>
                <a:cxn ang="0">
                  <a:pos x="14" y="30"/>
                </a:cxn>
                <a:cxn ang="0">
                  <a:pos x="14" y="30"/>
                </a:cxn>
                <a:cxn ang="0">
                  <a:pos x="10" y="37"/>
                </a:cxn>
                <a:cxn ang="0">
                  <a:pos x="6" y="44"/>
                </a:cxn>
                <a:cxn ang="0">
                  <a:pos x="0" y="59"/>
                </a:cxn>
                <a:cxn ang="0">
                  <a:pos x="0" y="59"/>
                </a:cxn>
                <a:cxn ang="0">
                  <a:pos x="0" y="61"/>
                </a:cxn>
                <a:cxn ang="0">
                  <a:pos x="0" y="63"/>
                </a:cxn>
                <a:cxn ang="0">
                  <a:pos x="3" y="66"/>
                </a:cxn>
                <a:cxn ang="0">
                  <a:pos x="4" y="66"/>
                </a:cxn>
                <a:cxn ang="0">
                  <a:pos x="6" y="66"/>
                </a:cxn>
                <a:cxn ang="0">
                  <a:pos x="7" y="65"/>
                </a:cxn>
                <a:cxn ang="0">
                  <a:pos x="8" y="64"/>
                </a:cxn>
                <a:cxn ang="0">
                  <a:pos x="8" y="64"/>
                </a:cxn>
                <a:cxn ang="0">
                  <a:pos x="16" y="48"/>
                </a:cxn>
                <a:cxn ang="0">
                  <a:pos x="21" y="39"/>
                </a:cxn>
                <a:cxn ang="0">
                  <a:pos x="26" y="31"/>
                </a:cxn>
                <a:cxn ang="0">
                  <a:pos x="26" y="31"/>
                </a:cxn>
                <a:cxn ang="0">
                  <a:pos x="34" y="20"/>
                </a:cxn>
                <a:cxn ang="0">
                  <a:pos x="37" y="12"/>
                </a:cxn>
                <a:cxn ang="0">
                  <a:pos x="40" y="6"/>
                </a:cxn>
                <a:cxn ang="0">
                  <a:pos x="40" y="6"/>
                </a:cxn>
                <a:cxn ang="0">
                  <a:pos x="40" y="4"/>
                </a:cxn>
                <a:cxn ang="0">
                  <a:pos x="39" y="2"/>
                </a:cxn>
                <a:cxn ang="0">
                  <a:pos x="38" y="1"/>
                </a:cxn>
                <a:cxn ang="0">
                  <a:pos x="37" y="0"/>
                </a:cxn>
                <a:cxn ang="0">
                  <a:pos x="33" y="0"/>
                </a:cxn>
                <a:cxn ang="0">
                  <a:pos x="32" y="1"/>
                </a:cxn>
                <a:cxn ang="0">
                  <a:pos x="31" y="3"/>
                </a:cxn>
                <a:cxn ang="0">
                  <a:pos x="31" y="3"/>
                </a:cxn>
              </a:cxnLst>
              <a:rect l="0" t="0" r="r" b="b"/>
              <a:pathLst>
                <a:path w="40" h="66">
                  <a:moveTo>
                    <a:pt x="31" y="3"/>
                  </a:moveTo>
                  <a:lnTo>
                    <a:pt x="31" y="3"/>
                  </a:lnTo>
                  <a:lnTo>
                    <a:pt x="28" y="10"/>
                  </a:lnTo>
                  <a:lnTo>
                    <a:pt x="24" y="17"/>
                  </a:lnTo>
                  <a:lnTo>
                    <a:pt x="14" y="30"/>
                  </a:lnTo>
                  <a:lnTo>
                    <a:pt x="14" y="30"/>
                  </a:lnTo>
                  <a:lnTo>
                    <a:pt x="10" y="37"/>
                  </a:lnTo>
                  <a:lnTo>
                    <a:pt x="6" y="44"/>
                  </a:lnTo>
                  <a:lnTo>
                    <a:pt x="0" y="59"/>
                  </a:lnTo>
                  <a:lnTo>
                    <a:pt x="0" y="59"/>
                  </a:lnTo>
                  <a:lnTo>
                    <a:pt x="0" y="61"/>
                  </a:lnTo>
                  <a:lnTo>
                    <a:pt x="0" y="63"/>
                  </a:lnTo>
                  <a:lnTo>
                    <a:pt x="3" y="66"/>
                  </a:lnTo>
                  <a:lnTo>
                    <a:pt x="4" y="66"/>
                  </a:lnTo>
                  <a:lnTo>
                    <a:pt x="6" y="66"/>
                  </a:lnTo>
                  <a:lnTo>
                    <a:pt x="7" y="65"/>
                  </a:lnTo>
                  <a:lnTo>
                    <a:pt x="8" y="64"/>
                  </a:lnTo>
                  <a:lnTo>
                    <a:pt x="8" y="64"/>
                  </a:lnTo>
                  <a:lnTo>
                    <a:pt x="16" y="48"/>
                  </a:lnTo>
                  <a:lnTo>
                    <a:pt x="21" y="39"/>
                  </a:lnTo>
                  <a:lnTo>
                    <a:pt x="26" y="31"/>
                  </a:lnTo>
                  <a:lnTo>
                    <a:pt x="26" y="31"/>
                  </a:lnTo>
                  <a:lnTo>
                    <a:pt x="34" y="20"/>
                  </a:lnTo>
                  <a:lnTo>
                    <a:pt x="37" y="12"/>
                  </a:lnTo>
                  <a:lnTo>
                    <a:pt x="40" y="6"/>
                  </a:lnTo>
                  <a:lnTo>
                    <a:pt x="40" y="6"/>
                  </a:lnTo>
                  <a:lnTo>
                    <a:pt x="40" y="4"/>
                  </a:lnTo>
                  <a:lnTo>
                    <a:pt x="39" y="2"/>
                  </a:lnTo>
                  <a:lnTo>
                    <a:pt x="38" y="1"/>
                  </a:lnTo>
                  <a:lnTo>
                    <a:pt x="37" y="0"/>
                  </a:lnTo>
                  <a:lnTo>
                    <a:pt x="33" y="0"/>
                  </a:lnTo>
                  <a:lnTo>
                    <a:pt x="32" y="1"/>
                  </a:lnTo>
                  <a:lnTo>
                    <a:pt x="31" y="3"/>
                  </a:lnTo>
                  <a:lnTo>
                    <a:pt x="3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9" name="Freeform 314"/>
            <p:cNvSpPr>
              <a:spLocks/>
            </p:cNvSpPr>
            <p:nvPr/>
          </p:nvSpPr>
          <p:spPr bwMode="auto">
            <a:xfrm>
              <a:off x="6859588" y="3713163"/>
              <a:ext cx="17463" cy="22225"/>
            </a:xfrm>
            <a:custGeom>
              <a:avLst/>
              <a:gdLst/>
              <a:ahLst/>
              <a:cxnLst>
                <a:cxn ang="0">
                  <a:pos x="28" y="1"/>
                </a:cxn>
                <a:cxn ang="0">
                  <a:pos x="28" y="1"/>
                </a:cxn>
                <a:cxn ang="0">
                  <a:pos x="13" y="17"/>
                </a:cxn>
                <a:cxn ang="0">
                  <a:pos x="6" y="26"/>
                </a:cxn>
                <a:cxn ang="0">
                  <a:pos x="1" y="35"/>
                </a:cxn>
                <a:cxn ang="0">
                  <a:pos x="1" y="35"/>
                </a:cxn>
                <a:cxn ang="0">
                  <a:pos x="0" y="37"/>
                </a:cxn>
                <a:cxn ang="0">
                  <a:pos x="0" y="39"/>
                </a:cxn>
                <a:cxn ang="0">
                  <a:pos x="1" y="40"/>
                </a:cxn>
                <a:cxn ang="0">
                  <a:pos x="2" y="41"/>
                </a:cxn>
                <a:cxn ang="0">
                  <a:pos x="4" y="42"/>
                </a:cxn>
                <a:cxn ang="0">
                  <a:pos x="5" y="42"/>
                </a:cxn>
                <a:cxn ang="0">
                  <a:pos x="7" y="41"/>
                </a:cxn>
                <a:cxn ang="0">
                  <a:pos x="8" y="40"/>
                </a:cxn>
                <a:cxn ang="0">
                  <a:pos x="8" y="40"/>
                </a:cxn>
                <a:cxn ang="0">
                  <a:pos x="14" y="32"/>
                </a:cxn>
                <a:cxn ang="0">
                  <a:pos x="21" y="24"/>
                </a:cxn>
                <a:cxn ang="0">
                  <a:pos x="34" y="8"/>
                </a:cxn>
                <a:cxn ang="0">
                  <a:pos x="34" y="8"/>
                </a:cxn>
                <a:cxn ang="0">
                  <a:pos x="35" y="6"/>
                </a:cxn>
                <a:cxn ang="0">
                  <a:pos x="35" y="4"/>
                </a:cxn>
                <a:cxn ang="0">
                  <a:pos x="35" y="3"/>
                </a:cxn>
                <a:cxn ang="0">
                  <a:pos x="34" y="1"/>
                </a:cxn>
                <a:cxn ang="0">
                  <a:pos x="32" y="0"/>
                </a:cxn>
                <a:cxn ang="0">
                  <a:pos x="31" y="0"/>
                </a:cxn>
                <a:cxn ang="0">
                  <a:pos x="29" y="0"/>
                </a:cxn>
                <a:cxn ang="0">
                  <a:pos x="28" y="1"/>
                </a:cxn>
                <a:cxn ang="0">
                  <a:pos x="28" y="1"/>
                </a:cxn>
              </a:cxnLst>
              <a:rect l="0" t="0" r="r" b="b"/>
              <a:pathLst>
                <a:path w="35" h="42">
                  <a:moveTo>
                    <a:pt x="28" y="1"/>
                  </a:moveTo>
                  <a:lnTo>
                    <a:pt x="28" y="1"/>
                  </a:lnTo>
                  <a:lnTo>
                    <a:pt x="13" y="17"/>
                  </a:lnTo>
                  <a:lnTo>
                    <a:pt x="6" y="26"/>
                  </a:lnTo>
                  <a:lnTo>
                    <a:pt x="1" y="35"/>
                  </a:lnTo>
                  <a:lnTo>
                    <a:pt x="1" y="35"/>
                  </a:lnTo>
                  <a:lnTo>
                    <a:pt x="0" y="37"/>
                  </a:lnTo>
                  <a:lnTo>
                    <a:pt x="0" y="39"/>
                  </a:lnTo>
                  <a:lnTo>
                    <a:pt x="1" y="40"/>
                  </a:lnTo>
                  <a:lnTo>
                    <a:pt x="2" y="41"/>
                  </a:lnTo>
                  <a:lnTo>
                    <a:pt x="4" y="42"/>
                  </a:lnTo>
                  <a:lnTo>
                    <a:pt x="5" y="42"/>
                  </a:lnTo>
                  <a:lnTo>
                    <a:pt x="7" y="41"/>
                  </a:lnTo>
                  <a:lnTo>
                    <a:pt x="8" y="40"/>
                  </a:lnTo>
                  <a:lnTo>
                    <a:pt x="8" y="40"/>
                  </a:lnTo>
                  <a:lnTo>
                    <a:pt x="14" y="32"/>
                  </a:lnTo>
                  <a:lnTo>
                    <a:pt x="21" y="24"/>
                  </a:lnTo>
                  <a:lnTo>
                    <a:pt x="34" y="8"/>
                  </a:lnTo>
                  <a:lnTo>
                    <a:pt x="34" y="8"/>
                  </a:lnTo>
                  <a:lnTo>
                    <a:pt x="35" y="6"/>
                  </a:lnTo>
                  <a:lnTo>
                    <a:pt x="35" y="4"/>
                  </a:lnTo>
                  <a:lnTo>
                    <a:pt x="35" y="3"/>
                  </a:lnTo>
                  <a:lnTo>
                    <a:pt x="34" y="1"/>
                  </a:lnTo>
                  <a:lnTo>
                    <a:pt x="32" y="0"/>
                  </a:lnTo>
                  <a:lnTo>
                    <a:pt x="31" y="0"/>
                  </a:lnTo>
                  <a:lnTo>
                    <a:pt x="29" y="0"/>
                  </a:lnTo>
                  <a:lnTo>
                    <a:pt x="28" y="1"/>
                  </a:lnTo>
                  <a:lnTo>
                    <a:pt x="28"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0" name="Freeform 315"/>
            <p:cNvSpPr>
              <a:spLocks/>
            </p:cNvSpPr>
            <p:nvPr/>
          </p:nvSpPr>
          <p:spPr bwMode="auto">
            <a:xfrm>
              <a:off x="6310313" y="3257551"/>
              <a:ext cx="19050" cy="31750"/>
            </a:xfrm>
            <a:custGeom>
              <a:avLst/>
              <a:gdLst/>
              <a:ahLst/>
              <a:cxnLst>
                <a:cxn ang="0">
                  <a:pos x="27" y="2"/>
                </a:cxn>
                <a:cxn ang="0">
                  <a:pos x="27" y="2"/>
                </a:cxn>
                <a:cxn ang="0">
                  <a:pos x="13" y="28"/>
                </a:cxn>
                <a:cxn ang="0">
                  <a:pos x="6" y="41"/>
                </a:cxn>
                <a:cxn ang="0">
                  <a:pos x="0" y="56"/>
                </a:cxn>
                <a:cxn ang="0">
                  <a:pos x="0" y="56"/>
                </a:cxn>
                <a:cxn ang="0">
                  <a:pos x="0" y="58"/>
                </a:cxn>
                <a:cxn ang="0">
                  <a:pos x="1" y="59"/>
                </a:cxn>
                <a:cxn ang="0">
                  <a:pos x="2" y="61"/>
                </a:cxn>
                <a:cxn ang="0">
                  <a:pos x="5" y="61"/>
                </a:cxn>
                <a:cxn ang="0">
                  <a:pos x="6" y="62"/>
                </a:cxn>
                <a:cxn ang="0">
                  <a:pos x="8" y="61"/>
                </a:cxn>
                <a:cxn ang="0">
                  <a:pos x="9" y="60"/>
                </a:cxn>
                <a:cxn ang="0">
                  <a:pos x="10" y="58"/>
                </a:cxn>
                <a:cxn ang="0">
                  <a:pos x="10" y="58"/>
                </a:cxn>
                <a:cxn ang="0">
                  <a:pos x="15" y="44"/>
                </a:cxn>
                <a:cxn ang="0">
                  <a:pos x="21" y="32"/>
                </a:cxn>
                <a:cxn ang="0">
                  <a:pos x="36" y="7"/>
                </a:cxn>
                <a:cxn ang="0">
                  <a:pos x="36" y="7"/>
                </a:cxn>
                <a:cxn ang="0">
                  <a:pos x="37" y="5"/>
                </a:cxn>
                <a:cxn ang="0">
                  <a:pos x="37" y="3"/>
                </a:cxn>
                <a:cxn ang="0">
                  <a:pos x="36" y="2"/>
                </a:cxn>
                <a:cxn ang="0">
                  <a:pos x="34" y="1"/>
                </a:cxn>
                <a:cxn ang="0">
                  <a:pos x="33" y="0"/>
                </a:cxn>
                <a:cxn ang="0">
                  <a:pos x="30" y="0"/>
                </a:cxn>
                <a:cxn ang="0">
                  <a:pos x="28" y="1"/>
                </a:cxn>
                <a:cxn ang="0">
                  <a:pos x="27" y="2"/>
                </a:cxn>
                <a:cxn ang="0">
                  <a:pos x="27" y="2"/>
                </a:cxn>
              </a:cxnLst>
              <a:rect l="0" t="0" r="r" b="b"/>
              <a:pathLst>
                <a:path w="37" h="62">
                  <a:moveTo>
                    <a:pt x="27" y="2"/>
                  </a:moveTo>
                  <a:lnTo>
                    <a:pt x="27" y="2"/>
                  </a:lnTo>
                  <a:lnTo>
                    <a:pt x="13" y="28"/>
                  </a:lnTo>
                  <a:lnTo>
                    <a:pt x="6" y="41"/>
                  </a:lnTo>
                  <a:lnTo>
                    <a:pt x="0" y="56"/>
                  </a:lnTo>
                  <a:lnTo>
                    <a:pt x="0" y="56"/>
                  </a:lnTo>
                  <a:lnTo>
                    <a:pt x="0" y="58"/>
                  </a:lnTo>
                  <a:lnTo>
                    <a:pt x="1" y="59"/>
                  </a:lnTo>
                  <a:lnTo>
                    <a:pt x="2" y="61"/>
                  </a:lnTo>
                  <a:lnTo>
                    <a:pt x="5" y="61"/>
                  </a:lnTo>
                  <a:lnTo>
                    <a:pt x="6" y="62"/>
                  </a:lnTo>
                  <a:lnTo>
                    <a:pt x="8" y="61"/>
                  </a:lnTo>
                  <a:lnTo>
                    <a:pt x="9" y="60"/>
                  </a:lnTo>
                  <a:lnTo>
                    <a:pt x="10" y="58"/>
                  </a:lnTo>
                  <a:lnTo>
                    <a:pt x="10" y="58"/>
                  </a:lnTo>
                  <a:lnTo>
                    <a:pt x="15" y="44"/>
                  </a:lnTo>
                  <a:lnTo>
                    <a:pt x="21" y="32"/>
                  </a:lnTo>
                  <a:lnTo>
                    <a:pt x="36" y="7"/>
                  </a:lnTo>
                  <a:lnTo>
                    <a:pt x="36" y="7"/>
                  </a:lnTo>
                  <a:lnTo>
                    <a:pt x="37" y="5"/>
                  </a:lnTo>
                  <a:lnTo>
                    <a:pt x="37" y="3"/>
                  </a:lnTo>
                  <a:lnTo>
                    <a:pt x="36" y="2"/>
                  </a:lnTo>
                  <a:lnTo>
                    <a:pt x="34" y="1"/>
                  </a:lnTo>
                  <a:lnTo>
                    <a:pt x="33" y="0"/>
                  </a:lnTo>
                  <a:lnTo>
                    <a:pt x="30" y="0"/>
                  </a:lnTo>
                  <a:lnTo>
                    <a:pt x="28" y="1"/>
                  </a:lnTo>
                  <a:lnTo>
                    <a:pt x="27" y="2"/>
                  </a:lnTo>
                  <a:lnTo>
                    <a:pt x="27"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1" name="Freeform 316"/>
            <p:cNvSpPr>
              <a:spLocks/>
            </p:cNvSpPr>
            <p:nvPr/>
          </p:nvSpPr>
          <p:spPr bwMode="auto">
            <a:xfrm>
              <a:off x="6348413" y="3241676"/>
              <a:ext cx="26988" cy="34925"/>
            </a:xfrm>
            <a:custGeom>
              <a:avLst/>
              <a:gdLst/>
              <a:ahLst/>
              <a:cxnLst>
                <a:cxn ang="0">
                  <a:pos x="39" y="1"/>
                </a:cxn>
                <a:cxn ang="0">
                  <a:pos x="39" y="1"/>
                </a:cxn>
                <a:cxn ang="0">
                  <a:pos x="34" y="6"/>
                </a:cxn>
                <a:cxn ang="0">
                  <a:pos x="30" y="11"/>
                </a:cxn>
                <a:cxn ang="0">
                  <a:pos x="22" y="23"/>
                </a:cxn>
                <a:cxn ang="0">
                  <a:pos x="22" y="23"/>
                </a:cxn>
                <a:cxn ang="0">
                  <a:pos x="11" y="41"/>
                </a:cxn>
                <a:cxn ang="0">
                  <a:pos x="1" y="59"/>
                </a:cxn>
                <a:cxn ang="0">
                  <a:pos x="1" y="59"/>
                </a:cxn>
                <a:cxn ang="0">
                  <a:pos x="0" y="61"/>
                </a:cxn>
                <a:cxn ang="0">
                  <a:pos x="1" y="63"/>
                </a:cxn>
                <a:cxn ang="0">
                  <a:pos x="2" y="64"/>
                </a:cxn>
                <a:cxn ang="0">
                  <a:pos x="3" y="65"/>
                </a:cxn>
                <a:cxn ang="0">
                  <a:pos x="5" y="66"/>
                </a:cxn>
                <a:cxn ang="0">
                  <a:pos x="6" y="66"/>
                </a:cxn>
                <a:cxn ang="0">
                  <a:pos x="8" y="65"/>
                </a:cxn>
                <a:cxn ang="0">
                  <a:pos x="9" y="63"/>
                </a:cxn>
                <a:cxn ang="0">
                  <a:pos x="9" y="63"/>
                </a:cxn>
                <a:cxn ang="0">
                  <a:pos x="19" y="47"/>
                </a:cxn>
                <a:cxn ang="0">
                  <a:pos x="28" y="32"/>
                </a:cxn>
                <a:cxn ang="0">
                  <a:pos x="28" y="32"/>
                </a:cxn>
                <a:cxn ang="0">
                  <a:pos x="36" y="18"/>
                </a:cxn>
                <a:cxn ang="0">
                  <a:pos x="40" y="13"/>
                </a:cxn>
                <a:cxn ang="0">
                  <a:pos x="47" y="7"/>
                </a:cxn>
                <a:cxn ang="0">
                  <a:pos x="47" y="7"/>
                </a:cxn>
                <a:cxn ang="0">
                  <a:pos x="48" y="6"/>
                </a:cxn>
                <a:cxn ang="0">
                  <a:pos x="49" y="4"/>
                </a:cxn>
                <a:cxn ang="0">
                  <a:pos x="48" y="3"/>
                </a:cxn>
                <a:cxn ang="0">
                  <a:pos x="47" y="1"/>
                </a:cxn>
                <a:cxn ang="0">
                  <a:pos x="44" y="0"/>
                </a:cxn>
                <a:cxn ang="0">
                  <a:pos x="41" y="0"/>
                </a:cxn>
                <a:cxn ang="0">
                  <a:pos x="39" y="1"/>
                </a:cxn>
                <a:cxn ang="0">
                  <a:pos x="39" y="1"/>
                </a:cxn>
              </a:cxnLst>
              <a:rect l="0" t="0" r="r" b="b"/>
              <a:pathLst>
                <a:path w="49" h="66">
                  <a:moveTo>
                    <a:pt x="39" y="1"/>
                  </a:moveTo>
                  <a:lnTo>
                    <a:pt x="39" y="1"/>
                  </a:lnTo>
                  <a:lnTo>
                    <a:pt x="34" y="6"/>
                  </a:lnTo>
                  <a:lnTo>
                    <a:pt x="30" y="11"/>
                  </a:lnTo>
                  <a:lnTo>
                    <a:pt x="22" y="23"/>
                  </a:lnTo>
                  <a:lnTo>
                    <a:pt x="22" y="23"/>
                  </a:lnTo>
                  <a:lnTo>
                    <a:pt x="11" y="41"/>
                  </a:lnTo>
                  <a:lnTo>
                    <a:pt x="1" y="59"/>
                  </a:lnTo>
                  <a:lnTo>
                    <a:pt x="1" y="59"/>
                  </a:lnTo>
                  <a:lnTo>
                    <a:pt x="0" y="61"/>
                  </a:lnTo>
                  <a:lnTo>
                    <a:pt x="1" y="63"/>
                  </a:lnTo>
                  <a:lnTo>
                    <a:pt x="2" y="64"/>
                  </a:lnTo>
                  <a:lnTo>
                    <a:pt x="3" y="65"/>
                  </a:lnTo>
                  <a:lnTo>
                    <a:pt x="5" y="66"/>
                  </a:lnTo>
                  <a:lnTo>
                    <a:pt x="6" y="66"/>
                  </a:lnTo>
                  <a:lnTo>
                    <a:pt x="8" y="65"/>
                  </a:lnTo>
                  <a:lnTo>
                    <a:pt x="9" y="63"/>
                  </a:lnTo>
                  <a:lnTo>
                    <a:pt x="9" y="63"/>
                  </a:lnTo>
                  <a:lnTo>
                    <a:pt x="19" y="47"/>
                  </a:lnTo>
                  <a:lnTo>
                    <a:pt x="28" y="32"/>
                  </a:lnTo>
                  <a:lnTo>
                    <a:pt x="28" y="32"/>
                  </a:lnTo>
                  <a:lnTo>
                    <a:pt x="36" y="18"/>
                  </a:lnTo>
                  <a:lnTo>
                    <a:pt x="40" y="13"/>
                  </a:lnTo>
                  <a:lnTo>
                    <a:pt x="47" y="7"/>
                  </a:lnTo>
                  <a:lnTo>
                    <a:pt x="47" y="7"/>
                  </a:lnTo>
                  <a:lnTo>
                    <a:pt x="48" y="6"/>
                  </a:lnTo>
                  <a:lnTo>
                    <a:pt x="49" y="4"/>
                  </a:lnTo>
                  <a:lnTo>
                    <a:pt x="48" y="3"/>
                  </a:lnTo>
                  <a:lnTo>
                    <a:pt x="47" y="1"/>
                  </a:lnTo>
                  <a:lnTo>
                    <a:pt x="44" y="0"/>
                  </a:lnTo>
                  <a:lnTo>
                    <a:pt x="41" y="0"/>
                  </a:lnTo>
                  <a:lnTo>
                    <a:pt x="39" y="1"/>
                  </a:lnTo>
                  <a:lnTo>
                    <a:pt x="39"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2" name="Freeform 317"/>
            <p:cNvSpPr>
              <a:spLocks/>
            </p:cNvSpPr>
            <p:nvPr/>
          </p:nvSpPr>
          <p:spPr bwMode="auto">
            <a:xfrm>
              <a:off x="6388101" y="3217863"/>
              <a:ext cx="19050" cy="42863"/>
            </a:xfrm>
            <a:custGeom>
              <a:avLst/>
              <a:gdLst/>
              <a:ahLst/>
              <a:cxnLst>
                <a:cxn ang="0">
                  <a:pos x="26" y="3"/>
                </a:cxn>
                <a:cxn ang="0">
                  <a:pos x="26" y="3"/>
                </a:cxn>
                <a:cxn ang="0">
                  <a:pos x="20" y="22"/>
                </a:cxn>
                <a:cxn ang="0">
                  <a:pos x="15" y="39"/>
                </a:cxn>
                <a:cxn ang="0">
                  <a:pos x="8" y="57"/>
                </a:cxn>
                <a:cxn ang="0">
                  <a:pos x="0" y="74"/>
                </a:cxn>
                <a:cxn ang="0">
                  <a:pos x="0" y="74"/>
                </a:cxn>
                <a:cxn ang="0">
                  <a:pos x="0" y="76"/>
                </a:cxn>
                <a:cxn ang="0">
                  <a:pos x="0" y="78"/>
                </a:cxn>
                <a:cxn ang="0">
                  <a:pos x="1" y="79"/>
                </a:cxn>
                <a:cxn ang="0">
                  <a:pos x="2" y="80"/>
                </a:cxn>
                <a:cxn ang="0">
                  <a:pos x="4" y="81"/>
                </a:cxn>
                <a:cxn ang="0">
                  <a:pos x="5" y="81"/>
                </a:cxn>
                <a:cxn ang="0">
                  <a:pos x="7" y="80"/>
                </a:cxn>
                <a:cxn ang="0">
                  <a:pos x="8" y="79"/>
                </a:cxn>
                <a:cxn ang="0">
                  <a:pos x="8" y="79"/>
                </a:cxn>
                <a:cxn ang="0">
                  <a:pos x="16" y="61"/>
                </a:cxn>
                <a:cxn ang="0">
                  <a:pos x="23" y="43"/>
                </a:cxn>
                <a:cxn ang="0">
                  <a:pos x="30" y="25"/>
                </a:cxn>
                <a:cxn ang="0">
                  <a:pos x="35" y="6"/>
                </a:cxn>
                <a:cxn ang="0">
                  <a:pos x="35" y="6"/>
                </a:cxn>
                <a:cxn ang="0">
                  <a:pos x="35" y="4"/>
                </a:cxn>
                <a:cxn ang="0">
                  <a:pos x="34" y="2"/>
                </a:cxn>
                <a:cxn ang="0">
                  <a:pos x="33" y="1"/>
                </a:cxn>
                <a:cxn ang="0">
                  <a:pos x="31" y="0"/>
                </a:cxn>
                <a:cxn ang="0">
                  <a:pos x="30" y="0"/>
                </a:cxn>
                <a:cxn ang="0">
                  <a:pos x="28" y="0"/>
                </a:cxn>
                <a:cxn ang="0">
                  <a:pos x="27" y="1"/>
                </a:cxn>
                <a:cxn ang="0">
                  <a:pos x="26" y="3"/>
                </a:cxn>
                <a:cxn ang="0">
                  <a:pos x="26" y="3"/>
                </a:cxn>
              </a:cxnLst>
              <a:rect l="0" t="0" r="r" b="b"/>
              <a:pathLst>
                <a:path w="35" h="81">
                  <a:moveTo>
                    <a:pt x="26" y="3"/>
                  </a:moveTo>
                  <a:lnTo>
                    <a:pt x="26" y="3"/>
                  </a:lnTo>
                  <a:lnTo>
                    <a:pt x="20" y="22"/>
                  </a:lnTo>
                  <a:lnTo>
                    <a:pt x="15" y="39"/>
                  </a:lnTo>
                  <a:lnTo>
                    <a:pt x="8" y="57"/>
                  </a:lnTo>
                  <a:lnTo>
                    <a:pt x="0" y="74"/>
                  </a:lnTo>
                  <a:lnTo>
                    <a:pt x="0" y="74"/>
                  </a:lnTo>
                  <a:lnTo>
                    <a:pt x="0" y="76"/>
                  </a:lnTo>
                  <a:lnTo>
                    <a:pt x="0" y="78"/>
                  </a:lnTo>
                  <a:lnTo>
                    <a:pt x="1" y="79"/>
                  </a:lnTo>
                  <a:lnTo>
                    <a:pt x="2" y="80"/>
                  </a:lnTo>
                  <a:lnTo>
                    <a:pt x="4" y="81"/>
                  </a:lnTo>
                  <a:lnTo>
                    <a:pt x="5" y="81"/>
                  </a:lnTo>
                  <a:lnTo>
                    <a:pt x="7" y="80"/>
                  </a:lnTo>
                  <a:lnTo>
                    <a:pt x="8" y="79"/>
                  </a:lnTo>
                  <a:lnTo>
                    <a:pt x="8" y="79"/>
                  </a:lnTo>
                  <a:lnTo>
                    <a:pt x="16" y="61"/>
                  </a:lnTo>
                  <a:lnTo>
                    <a:pt x="23" y="43"/>
                  </a:lnTo>
                  <a:lnTo>
                    <a:pt x="30" y="25"/>
                  </a:lnTo>
                  <a:lnTo>
                    <a:pt x="35" y="6"/>
                  </a:lnTo>
                  <a:lnTo>
                    <a:pt x="35" y="6"/>
                  </a:lnTo>
                  <a:lnTo>
                    <a:pt x="35" y="4"/>
                  </a:lnTo>
                  <a:lnTo>
                    <a:pt x="34" y="2"/>
                  </a:lnTo>
                  <a:lnTo>
                    <a:pt x="33" y="1"/>
                  </a:lnTo>
                  <a:lnTo>
                    <a:pt x="31" y="0"/>
                  </a:lnTo>
                  <a:lnTo>
                    <a:pt x="30" y="0"/>
                  </a:lnTo>
                  <a:lnTo>
                    <a:pt x="28" y="0"/>
                  </a:lnTo>
                  <a:lnTo>
                    <a:pt x="27" y="1"/>
                  </a:lnTo>
                  <a:lnTo>
                    <a:pt x="26" y="3"/>
                  </a:lnTo>
                  <a:lnTo>
                    <a:pt x="26"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3" name="Freeform 318"/>
            <p:cNvSpPr>
              <a:spLocks/>
            </p:cNvSpPr>
            <p:nvPr/>
          </p:nvSpPr>
          <p:spPr bwMode="auto">
            <a:xfrm>
              <a:off x="6411913" y="3201988"/>
              <a:ext cx="23813" cy="47625"/>
            </a:xfrm>
            <a:custGeom>
              <a:avLst/>
              <a:gdLst/>
              <a:ahLst/>
              <a:cxnLst>
                <a:cxn ang="0">
                  <a:pos x="34" y="2"/>
                </a:cxn>
                <a:cxn ang="0">
                  <a:pos x="34" y="2"/>
                </a:cxn>
                <a:cxn ang="0">
                  <a:pos x="30" y="10"/>
                </a:cxn>
                <a:cxn ang="0">
                  <a:pos x="26" y="19"/>
                </a:cxn>
                <a:cxn ang="0">
                  <a:pos x="24" y="28"/>
                </a:cxn>
                <a:cxn ang="0">
                  <a:pos x="22" y="37"/>
                </a:cxn>
                <a:cxn ang="0">
                  <a:pos x="22" y="37"/>
                </a:cxn>
                <a:cxn ang="0">
                  <a:pos x="19" y="50"/>
                </a:cxn>
                <a:cxn ang="0">
                  <a:pos x="14" y="62"/>
                </a:cxn>
                <a:cxn ang="0">
                  <a:pos x="7" y="73"/>
                </a:cxn>
                <a:cxn ang="0">
                  <a:pos x="1" y="86"/>
                </a:cxn>
                <a:cxn ang="0">
                  <a:pos x="1" y="86"/>
                </a:cxn>
                <a:cxn ang="0">
                  <a:pos x="0" y="88"/>
                </a:cxn>
                <a:cxn ang="0">
                  <a:pos x="0" y="89"/>
                </a:cxn>
                <a:cxn ang="0">
                  <a:pos x="1" y="91"/>
                </a:cxn>
                <a:cxn ang="0">
                  <a:pos x="3" y="92"/>
                </a:cxn>
                <a:cxn ang="0">
                  <a:pos x="4" y="92"/>
                </a:cxn>
                <a:cxn ang="0">
                  <a:pos x="6" y="92"/>
                </a:cxn>
                <a:cxn ang="0">
                  <a:pos x="7" y="92"/>
                </a:cxn>
                <a:cxn ang="0">
                  <a:pos x="10" y="90"/>
                </a:cxn>
                <a:cxn ang="0">
                  <a:pos x="10" y="90"/>
                </a:cxn>
                <a:cxn ang="0">
                  <a:pos x="19" y="70"/>
                </a:cxn>
                <a:cxn ang="0">
                  <a:pos x="27" y="51"/>
                </a:cxn>
                <a:cxn ang="0">
                  <a:pos x="27" y="51"/>
                </a:cxn>
                <a:cxn ang="0">
                  <a:pos x="31" y="39"/>
                </a:cxn>
                <a:cxn ang="0">
                  <a:pos x="33" y="28"/>
                </a:cxn>
                <a:cxn ang="0">
                  <a:pos x="37" y="17"/>
                </a:cxn>
                <a:cxn ang="0">
                  <a:pos x="40" y="12"/>
                </a:cxn>
                <a:cxn ang="0">
                  <a:pos x="43" y="7"/>
                </a:cxn>
                <a:cxn ang="0">
                  <a:pos x="43" y="7"/>
                </a:cxn>
                <a:cxn ang="0">
                  <a:pos x="44" y="5"/>
                </a:cxn>
                <a:cxn ang="0">
                  <a:pos x="43" y="3"/>
                </a:cxn>
                <a:cxn ang="0">
                  <a:pos x="43" y="2"/>
                </a:cxn>
                <a:cxn ang="0">
                  <a:pos x="41" y="1"/>
                </a:cxn>
                <a:cxn ang="0">
                  <a:pos x="40" y="0"/>
                </a:cxn>
                <a:cxn ang="0">
                  <a:pos x="37" y="0"/>
                </a:cxn>
                <a:cxn ang="0">
                  <a:pos x="35" y="1"/>
                </a:cxn>
                <a:cxn ang="0">
                  <a:pos x="34" y="2"/>
                </a:cxn>
                <a:cxn ang="0">
                  <a:pos x="34" y="2"/>
                </a:cxn>
              </a:cxnLst>
              <a:rect l="0" t="0" r="r" b="b"/>
              <a:pathLst>
                <a:path w="44" h="92">
                  <a:moveTo>
                    <a:pt x="34" y="2"/>
                  </a:moveTo>
                  <a:lnTo>
                    <a:pt x="34" y="2"/>
                  </a:lnTo>
                  <a:lnTo>
                    <a:pt x="30" y="10"/>
                  </a:lnTo>
                  <a:lnTo>
                    <a:pt x="26" y="19"/>
                  </a:lnTo>
                  <a:lnTo>
                    <a:pt x="24" y="28"/>
                  </a:lnTo>
                  <a:lnTo>
                    <a:pt x="22" y="37"/>
                  </a:lnTo>
                  <a:lnTo>
                    <a:pt x="22" y="37"/>
                  </a:lnTo>
                  <a:lnTo>
                    <a:pt x="19" y="50"/>
                  </a:lnTo>
                  <a:lnTo>
                    <a:pt x="14" y="62"/>
                  </a:lnTo>
                  <a:lnTo>
                    <a:pt x="7" y="73"/>
                  </a:lnTo>
                  <a:lnTo>
                    <a:pt x="1" y="86"/>
                  </a:lnTo>
                  <a:lnTo>
                    <a:pt x="1" y="86"/>
                  </a:lnTo>
                  <a:lnTo>
                    <a:pt x="0" y="88"/>
                  </a:lnTo>
                  <a:lnTo>
                    <a:pt x="0" y="89"/>
                  </a:lnTo>
                  <a:lnTo>
                    <a:pt x="1" y="91"/>
                  </a:lnTo>
                  <a:lnTo>
                    <a:pt x="3" y="92"/>
                  </a:lnTo>
                  <a:lnTo>
                    <a:pt x="4" y="92"/>
                  </a:lnTo>
                  <a:lnTo>
                    <a:pt x="6" y="92"/>
                  </a:lnTo>
                  <a:lnTo>
                    <a:pt x="7" y="92"/>
                  </a:lnTo>
                  <a:lnTo>
                    <a:pt x="10" y="90"/>
                  </a:lnTo>
                  <a:lnTo>
                    <a:pt x="10" y="90"/>
                  </a:lnTo>
                  <a:lnTo>
                    <a:pt x="19" y="70"/>
                  </a:lnTo>
                  <a:lnTo>
                    <a:pt x="27" y="51"/>
                  </a:lnTo>
                  <a:lnTo>
                    <a:pt x="27" y="51"/>
                  </a:lnTo>
                  <a:lnTo>
                    <a:pt x="31" y="39"/>
                  </a:lnTo>
                  <a:lnTo>
                    <a:pt x="33" y="28"/>
                  </a:lnTo>
                  <a:lnTo>
                    <a:pt x="37" y="17"/>
                  </a:lnTo>
                  <a:lnTo>
                    <a:pt x="40" y="12"/>
                  </a:lnTo>
                  <a:lnTo>
                    <a:pt x="43" y="7"/>
                  </a:lnTo>
                  <a:lnTo>
                    <a:pt x="43" y="7"/>
                  </a:lnTo>
                  <a:lnTo>
                    <a:pt x="44" y="5"/>
                  </a:lnTo>
                  <a:lnTo>
                    <a:pt x="43" y="3"/>
                  </a:lnTo>
                  <a:lnTo>
                    <a:pt x="43" y="2"/>
                  </a:lnTo>
                  <a:lnTo>
                    <a:pt x="41" y="1"/>
                  </a:lnTo>
                  <a:lnTo>
                    <a:pt x="40" y="0"/>
                  </a:lnTo>
                  <a:lnTo>
                    <a:pt x="37" y="0"/>
                  </a:lnTo>
                  <a:lnTo>
                    <a:pt x="35" y="1"/>
                  </a:lnTo>
                  <a:lnTo>
                    <a:pt x="34" y="2"/>
                  </a:lnTo>
                  <a:lnTo>
                    <a:pt x="34"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4" name="Freeform 319"/>
            <p:cNvSpPr>
              <a:spLocks/>
            </p:cNvSpPr>
            <p:nvPr/>
          </p:nvSpPr>
          <p:spPr bwMode="auto">
            <a:xfrm>
              <a:off x="6442076" y="3187701"/>
              <a:ext cx="17463" cy="49213"/>
            </a:xfrm>
            <a:custGeom>
              <a:avLst/>
              <a:gdLst/>
              <a:ahLst/>
              <a:cxnLst>
                <a:cxn ang="0">
                  <a:pos x="24" y="4"/>
                </a:cxn>
                <a:cxn ang="0">
                  <a:pos x="24" y="4"/>
                </a:cxn>
                <a:cxn ang="0">
                  <a:pos x="23" y="16"/>
                </a:cxn>
                <a:cxn ang="0">
                  <a:pos x="22" y="26"/>
                </a:cxn>
                <a:cxn ang="0">
                  <a:pos x="19" y="37"/>
                </a:cxn>
                <a:cxn ang="0">
                  <a:pos x="16" y="48"/>
                </a:cxn>
                <a:cxn ang="0">
                  <a:pos x="16" y="48"/>
                </a:cxn>
                <a:cxn ang="0">
                  <a:pos x="10" y="67"/>
                </a:cxn>
                <a:cxn ang="0">
                  <a:pos x="6" y="77"/>
                </a:cxn>
                <a:cxn ang="0">
                  <a:pos x="1" y="85"/>
                </a:cxn>
                <a:cxn ang="0">
                  <a:pos x="1" y="85"/>
                </a:cxn>
                <a:cxn ang="0">
                  <a:pos x="0" y="87"/>
                </a:cxn>
                <a:cxn ang="0">
                  <a:pos x="0" y="89"/>
                </a:cxn>
                <a:cxn ang="0">
                  <a:pos x="1" y="90"/>
                </a:cxn>
                <a:cxn ang="0">
                  <a:pos x="2" y="91"/>
                </a:cxn>
                <a:cxn ang="0">
                  <a:pos x="6" y="92"/>
                </a:cxn>
                <a:cxn ang="0">
                  <a:pos x="7" y="91"/>
                </a:cxn>
                <a:cxn ang="0">
                  <a:pos x="10" y="90"/>
                </a:cxn>
                <a:cxn ang="0">
                  <a:pos x="10" y="90"/>
                </a:cxn>
                <a:cxn ang="0">
                  <a:pos x="15" y="82"/>
                </a:cxn>
                <a:cxn ang="0">
                  <a:pos x="18" y="73"/>
                </a:cxn>
                <a:cxn ang="0">
                  <a:pos x="24" y="54"/>
                </a:cxn>
                <a:cxn ang="0">
                  <a:pos x="24" y="54"/>
                </a:cxn>
                <a:cxn ang="0">
                  <a:pos x="30" y="30"/>
                </a:cxn>
                <a:cxn ang="0">
                  <a:pos x="32" y="18"/>
                </a:cxn>
                <a:cxn ang="0">
                  <a:pos x="33" y="4"/>
                </a:cxn>
                <a:cxn ang="0">
                  <a:pos x="33" y="4"/>
                </a:cxn>
                <a:cxn ang="0">
                  <a:pos x="33" y="2"/>
                </a:cxn>
                <a:cxn ang="0">
                  <a:pos x="32" y="1"/>
                </a:cxn>
                <a:cxn ang="0">
                  <a:pos x="31" y="0"/>
                </a:cxn>
                <a:cxn ang="0">
                  <a:pos x="29" y="0"/>
                </a:cxn>
                <a:cxn ang="0">
                  <a:pos x="27" y="0"/>
                </a:cxn>
                <a:cxn ang="0">
                  <a:pos x="26" y="1"/>
                </a:cxn>
                <a:cxn ang="0">
                  <a:pos x="25" y="2"/>
                </a:cxn>
                <a:cxn ang="0">
                  <a:pos x="24" y="4"/>
                </a:cxn>
                <a:cxn ang="0">
                  <a:pos x="24" y="4"/>
                </a:cxn>
              </a:cxnLst>
              <a:rect l="0" t="0" r="r" b="b"/>
              <a:pathLst>
                <a:path w="33" h="92">
                  <a:moveTo>
                    <a:pt x="24" y="4"/>
                  </a:moveTo>
                  <a:lnTo>
                    <a:pt x="24" y="4"/>
                  </a:lnTo>
                  <a:lnTo>
                    <a:pt x="23" y="16"/>
                  </a:lnTo>
                  <a:lnTo>
                    <a:pt x="22" y="26"/>
                  </a:lnTo>
                  <a:lnTo>
                    <a:pt x="19" y="37"/>
                  </a:lnTo>
                  <a:lnTo>
                    <a:pt x="16" y="48"/>
                  </a:lnTo>
                  <a:lnTo>
                    <a:pt x="16" y="48"/>
                  </a:lnTo>
                  <a:lnTo>
                    <a:pt x="10" y="67"/>
                  </a:lnTo>
                  <a:lnTo>
                    <a:pt x="6" y="77"/>
                  </a:lnTo>
                  <a:lnTo>
                    <a:pt x="1" y="85"/>
                  </a:lnTo>
                  <a:lnTo>
                    <a:pt x="1" y="85"/>
                  </a:lnTo>
                  <a:lnTo>
                    <a:pt x="0" y="87"/>
                  </a:lnTo>
                  <a:lnTo>
                    <a:pt x="0" y="89"/>
                  </a:lnTo>
                  <a:lnTo>
                    <a:pt x="1" y="90"/>
                  </a:lnTo>
                  <a:lnTo>
                    <a:pt x="2" y="91"/>
                  </a:lnTo>
                  <a:lnTo>
                    <a:pt x="6" y="92"/>
                  </a:lnTo>
                  <a:lnTo>
                    <a:pt x="7" y="91"/>
                  </a:lnTo>
                  <a:lnTo>
                    <a:pt x="10" y="90"/>
                  </a:lnTo>
                  <a:lnTo>
                    <a:pt x="10" y="90"/>
                  </a:lnTo>
                  <a:lnTo>
                    <a:pt x="15" y="82"/>
                  </a:lnTo>
                  <a:lnTo>
                    <a:pt x="18" y="73"/>
                  </a:lnTo>
                  <a:lnTo>
                    <a:pt x="24" y="54"/>
                  </a:lnTo>
                  <a:lnTo>
                    <a:pt x="24" y="54"/>
                  </a:lnTo>
                  <a:lnTo>
                    <a:pt x="30" y="30"/>
                  </a:lnTo>
                  <a:lnTo>
                    <a:pt x="32" y="18"/>
                  </a:lnTo>
                  <a:lnTo>
                    <a:pt x="33" y="4"/>
                  </a:lnTo>
                  <a:lnTo>
                    <a:pt x="33" y="4"/>
                  </a:lnTo>
                  <a:lnTo>
                    <a:pt x="33" y="2"/>
                  </a:lnTo>
                  <a:lnTo>
                    <a:pt x="32" y="1"/>
                  </a:lnTo>
                  <a:lnTo>
                    <a:pt x="31" y="0"/>
                  </a:lnTo>
                  <a:lnTo>
                    <a:pt x="29" y="0"/>
                  </a:lnTo>
                  <a:lnTo>
                    <a:pt x="27" y="0"/>
                  </a:lnTo>
                  <a:lnTo>
                    <a:pt x="26" y="1"/>
                  </a:lnTo>
                  <a:lnTo>
                    <a:pt x="25" y="2"/>
                  </a:lnTo>
                  <a:lnTo>
                    <a:pt x="24" y="4"/>
                  </a:lnTo>
                  <a:lnTo>
                    <a:pt x="24"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5" name="Freeform 320"/>
            <p:cNvSpPr>
              <a:spLocks/>
            </p:cNvSpPr>
            <p:nvPr/>
          </p:nvSpPr>
          <p:spPr bwMode="auto">
            <a:xfrm>
              <a:off x="6475413" y="3162301"/>
              <a:ext cx="15875" cy="42863"/>
            </a:xfrm>
            <a:custGeom>
              <a:avLst/>
              <a:gdLst/>
              <a:ahLst/>
              <a:cxnLst>
                <a:cxn ang="0">
                  <a:pos x="22" y="3"/>
                </a:cxn>
                <a:cxn ang="0">
                  <a:pos x="22" y="3"/>
                </a:cxn>
                <a:cxn ang="0">
                  <a:pos x="12" y="40"/>
                </a:cxn>
                <a:cxn ang="0">
                  <a:pos x="7" y="57"/>
                </a:cxn>
                <a:cxn ang="0">
                  <a:pos x="0" y="75"/>
                </a:cxn>
                <a:cxn ang="0">
                  <a:pos x="0" y="75"/>
                </a:cxn>
                <a:cxn ang="0">
                  <a:pos x="0" y="77"/>
                </a:cxn>
                <a:cxn ang="0">
                  <a:pos x="0" y="79"/>
                </a:cxn>
                <a:cxn ang="0">
                  <a:pos x="1" y="80"/>
                </a:cxn>
                <a:cxn ang="0">
                  <a:pos x="3" y="81"/>
                </a:cxn>
                <a:cxn ang="0">
                  <a:pos x="7" y="80"/>
                </a:cxn>
                <a:cxn ang="0">
                  <a:pos x="9" y="79"/>
                </a:cxn>
                <a:cxn ang="0">
                  <a:pos x="10" y="78"/>
                </a:cxn>
                <a:cxn ang="0">
                  <a:pos x="10" y="78"/>
                </a:cxn>
                <a:cxn ang="0">
                  <a:pos x="16" y="60"/>
                </a:cxn>
                <a:cxn ang="0">
                  <a:pos x="21" y="42"/>
                </a:cxn>
                <a:cxn ang="0">
                  <a:pos x="31" y="6"/>
                </a:cxn>
                <a:cxn ang="0">
                  <a:pos x="31" y="6"/>
                </a:cxn>
                <a:cxn ang="0">
                  <a:pos x="31" y="4"/>
                </a:cxn>
                <a:cxn ang="0">
                  <a:pos x="30" y="2"/>
                </a:cxn>
                <a:cxn ang="0">
                  <a:pos x="29" y="1"/>
                </a:cxn>
                <a:cxn ang="0">
                  <a:pos x="28" y="0"/>
                </a:cxn>
                <a:cxn ang="0">
                  <a:pos x="26" y="0"/>
                </a:cxn>
                <a:cxn ang="0">
                  <a:pos x="24" y="0"/>
                </a:cxn>
                <a:cxn ang="0">
                  <a:pos x="23" y="2"/>
                </a:cxn>
                <a:cxn ang="0">
                  <a:pos x="22" y="3"/>
                </a:cxn>
                <a:cxn ang="0">
                  <a:pos x="22" y="3"/>
                </a:cxn>
              </a:cxnLst>
              <a:rect l="0" t="0" r="r" b="b"/>
              <a:pathLst>
                <a:path w="31" h="81">
                  <a:moveTo>
                    <a:pt x="22" y="3"/>
                  </a:moveTo>
                  <a:lnTo>
                    <a:pt x="22" y="3"/>
                  </a:lnTo>
                  <a:lnTo>
                    <a:pt x="12" y="40"/>
                  </a:lnTo>
                  <a:lnTo>
                    <a:pt x="7" y="57"/>
                  </a:lnTo>
                  <a:lnTo>
                    <a:pt x="0" y="75"/>
                  </a:lnTo>
                  <a:lnTo>
                    <a:pt x="0" y="75"/>
                  </a:lnTo>
                  <a:lnTo>
                    <a:pt x="0" y="77"/>
                  </a:lnTo>
                  <a:lnTo>
                    <a:pt x="0" y="79"/>
                  </a:lnTo>
                  <a:lnTo>
                    <a:pt x="1" y="80"/>
                  </a:lnTo>
                  <a:lnTo>
                    <a:pt x="3" y="81"/>
                  </a:lnTo>
                  <a:lnTo>
                    <a:pt x="7" y="80"/>
                  </a:lnTo>
                  <a:lnTo>
                    <a:pt x="9" y="79"/>
                  </a:lnTo>
                  <a:lnTo>
                    <a:pt x="10" y="78"/>
                  </a:lnTo>
                  <a:lnTo>
                    <a:pt x="10" y="78"/>
                  </a:lnTo>
                  <a:lnTo>
                    <a:pt x="16" y="60"/>
                  </a:lnTo>
                  <a:lnTo>
                    <a:pt x="21" y="42"/>
                  </a:lnTo>
                  <a:lnTo>
                    <a:pt x="31" y="6"/>
                  </a:lnTo>
                  <a:lnTo>
                    <a:pt x="31" y="6"/>
                  </a:lnTo>
                  <a:lnTo>
                    <a:pt x="31" y="4"/>
                  </a:lnTo>
                  <a:lnTo>
                    <a:pt x="30" y="2"/>
                  </a:lnTo>
                  <a:lnTo>
                    <a:pt x="29" y="1"/>
                  </a:lnTo>
                  <a:lnTo>
                    <a:pt x="28" y="0"/>
                  </a:lnTo>
                  <a:lnTo>
                    <a:pt x="26" y="0"/>
                  </a:lnTo>
                  <a:lnTo>
                    <a:pt x="24" y="0"/>
                  </a:lnTo>
                  <a:lnTo>
                    <a:pt x="23" y="2"/>
                  </a:lnTo>
                  <a:lnTo>
                    <a:pt x="22" y="3"/>
                  </a:lnTo>
                  <a:lnTo>
                    <a:pt x="22"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6" name="Freeform 321"/>
            <p:cNvSpPr>
              <a:spLocks/>
            </p:cNvSpPr>
            <p:nvPr/>
          </p:nvSpPr>
          <p:spPr bwMode="auto">
            <a:xfrm>
              <a:off x="6500813" y="3133726"/>
              <a:ext cx="12700" cy="46038"/>
            </a:xfrm>
            <a:custGeom>
              <a:avLst/>
              <a:gdLst/>
              <a:ahLst/>
              <a:cxnLst>
                <a:cxn ang="0">
                  <a:pos x="13" y="6"/>
                </a:cxn>
                <a:cxn ang="0">
                  <a:pos x="13" y="6"/>
                </a:cxn>
                <a:cxn ang="0">
                  <a:pos x="10" y="13"/>
                </a:cxn>
                <a:cxn ang="0">
                  <a:pos x="9" y="20"/>
                </a:cxn>
                <a:cxn ang="0">
                  <a:pos x="8" y="27"/>
                </a:cxn>
                <a:cxn ang="0">
                  <a:pos x="7" y="36"/>
                </a:cxn>
                <a:cxn ang="0">
                  <a:pos x="7" y="36"/>
                </a:cxn>
                <a:cxn ang="0">
                  <a:pos x="6" y="48"/>
                </a:cxn>
                <a:cxn ang="0">
                  <a:pos x="5" y="59"/>
                </a:cxn>
                <a:cxn ang="0">
                  <a:pos x="0" y="82"/>
                </a:cxn>
                <a:cxn ang="0">
                  <a:pos x="0" y="82"/>
                </a:cxn>
                <a:cxn ang="0">
                  <a:pos x="0" y="84"/>
                </a:cxn>
                <a:cxn ang="0">
                  <a:pos x="1" y="86"/>
                </a:cxn>
                <a:cxn ang="0">
                  <a:pos x="2" y="87"/>
                </a:cxn>
                <a:cxn ang="0">
                  <a:pos x="4" y="88"/>
                </a:cxn>
                <a:cxn ang="0">
                  <a:pos x="5" y="88"/>
                </a:cxn>
                <a:cxn ang="0">
                  <a:pos x="7" y="88"/>
                </a:cxn>
                <a:cxn ang="0">
                  <a:pos x="8" y="86"/>
                </a:cxn>
                <a:cxn ang="0">
                  <a:pos x="9" y="85"/>
                </a:cxn>
                <a:cxn ang="0">
                  <a:pos x="9" y="85"/>
                </a:cxn>
                <a:cxn ang="0">
                  <a:pos x="15" y="64"/>
                </a:cxn>
                <a:cxn ang="0">
                  <a:pos x="17" y="52"/>
                </a:cxn>
                <a:cxn ang="0">
                  <a:pos x="17" y="42"/>
                </a:cxn>
                <a:cxn ang="0">
                  <a:pos x="17" y="42"/>
                </a:cxn>
                <a:cxn ang="0">
                  <a:pos x="18" y="32"/>
                </a:cxn>
                <a:cxn ang="0">
                  <a:pos x="19" y="23"/>
                </a:cxn>
                <a:cxn ang="0">
                  <a:pos x="22" y="6"/>
                </a:cxn>
                <a:cxn ang="0">
                  <a:pos x="22" y="6"/>
                </a:cxn>
                <a:cxn ang="0">
                  <a:pos x="22" y="3"/>
                </a:cxn>
                <a:cxn ang="0">
                  <a:pos x="21" y="1"/>
                </a:cxn>
                <a:cxn ang="0">
                  <a:pos x="19" y="1"/>
                </a:cxn>
                <a:cxn ang="0">
                  <a:pos x="18" y="0"/>
                </a:cxn>
                <a:cxn ang="0">
                  <a:pos x="14" y="1"/>
                </a:cxn>
                <a:cxn ang="0">
                  <a:pos x="13" y="3"/>
                </a:cxn>
                <a:cxn ang="0">
                  <a:pos x="13" y="6"/>
                </a:cxn>
                <a:cxn ang="0">
                  <a:pos x="13" y="6"/>
                </a:cxn>
              </a:cxnLst>
              <a:rect l="0" t="0" r="r" b="b"/>
              <a:pathLst>
                <a:path w="22" h="88">
                  <a:moveTo>
                    <a:pt x="13" y="6"/>
                  </a:moveTo>
                  <a:lnTo>
                    <a:pt x="13" y="6"/>
                  </a:lnTo>
                  <a:lnTo>
                    <a:pt x="10" y="13"/>
                  </a:lnTo>
                  <a:lnTo>
                    <a:pt x="9" y="20"/>
                  </a:lnTo>
                  <a:lnTo>
                    <a:pt x="8" y="27"/>
                  </a:lnTo>
                  <a:lnTo>
                    <a:pt x="7" y="36"/>
                  </a:lnTo>
                  <a:lnTo>
                    <a:pt x="7" y="36"/>
                  </a:lnTo>
                  <a:lnTo>
                    <a:pt x="6" y="48"/>
                  </a:lnTo>
                  <a:lnTo>
                    <a:pt x="5" y="59"/>
                  </a:lnTo>
                  <a:lnTo>
                    <a:pt x="0" y="82"/>
                  </a:lnTo>
                  <a:lnTo>
                    <a:pt x="0" y="82"/>
                  </a:lnTo>
                  <a:lnTo>
                    <a:pt x="0" y="84"/>
                  </a:lnTo>
                  <a:lnTo>
                    <a:pt x="1" y="86"/>
                  </a:lnTo>
                  <a:lnTo>
                    <a:pt x="2" y="87"/>
                  </a:lnTo>
                  <a:lnTo>
                    <a:pt x="4" y="88"/>
                  </a:lnTo>
                  <a:lnTo>
                    <a:pt x="5" y="88"/>
                  </a:lnTo>
                  <a:lnTo>
                    <a:pt x="7" y="88"/>
                  </a:lnTo>
                  <a:lnTo>
                    <a:pt x="8" y="86"/>
                  </a:lnTo>
                  <a:lnTo>
                    <a:pt x="9" y="85"/>
                  </a:lnTo>
                  <a:lnTo>
                    <a:pt x="9" y="85"/>
                  </a:lnTo>
                  <a:lnTo>
                    <a:pt x="15" y="64"/>
                  </a:lnTo>
                  <a:lnTo>
                    <a:pt x="17" y="52"/>
                  </a:lnTo>
                  <a:lnTo>
                    <a:pt x="17" y="42"/>
                  </a:lnTo>
                  <a:lnTo>
                    <a:pt x="17" y="42"/>
                  </a:lnTo>
                  <a:lnTo>
                    <a:pt x="18" y="32"/>
                  </a:lnTo>
                  <a:lnTo>
                    <a:pt x="19" y="23"/>
                  </a:lnTo>
                  <a:lnTo>
                    <a:pt x="22" y="6"/>
                  </a:lnTo>
                  <a:lnTo>
                    <a:pt x="22" y="6"/>
                  </a:lnTo>
                  <a:lnTo>
                    <a:pt x="22" y="3"/>
                  </a:lnTo>
                  <a:lnTo>
                    <a:pt x="21" y="1"/>
                  </a:lnTo>
                  <a:lnTo>
                    <a:pt x="19" y="1"/>
                  </a:lnTo>
                  <a:lnTo>
                    <a:pt x="18" y="0"/>
                  </a:lnTo>
                  <a:lnTo>
                    <a:pt x="14" y="1"/>
                  </a:lnTo>
                  <a:lnTo>
                    <a:pt x="13" y="3"/>
                  </a:lnTo>
                  <a:lnTo>
                    <a:pt x="13" y="6"/>
                  </a:lnTo>
                  <a:lnTo>
                    <a:pt x="13"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7" name="Freeform 322"/>
            <p:cNvSpPr>
              <a:spLocks/>
            </p:cNvSpPr>
            <p:nvPr/>
          </p:nvSpPr>
          <p:spPr bwMode="auto">
            <a:xfrm>
              <a:off x="6370638" y="3087688"/>
              <a:ext cx="14288" cy="19050"/>
            </a:xfrm>
            <a:custGeom>
              <a:avLst/>
              <a:gdLst/>
              <a:ahLst/>
              <a:cxnLst>
                <a:cxn ang="0">
                  <a:pos x="18" y="2"/>
                </a:cxn>
                <a:cxn ang="0">
                  <a:pos x="18" y="2"/>
                </a:cxn>
                <a:cxn ang="0">
                  <a:pos x="9" y="15"/>
                </a:cxn>
                <a:cxn ang="0">
                  <a:pos x="5" y="22"/>
                </a:cxn>
                <a:cxn ang="0">
                  <a:pos x="1" y="29"/>
                </a:cxn>
                <a:cxn ang="0">
                  <a:pos x="1" y="29"/>
                </a:cxn>
                <a:cxn ang="0">
                  <a:pos x="0" y="31"/>
                </a:cxn>
                <a:cxn ang="0">
                  <a:pos x="1" y="34"/>
                </a:cxn>
                <a:cxn ang="0">
                  <a:pos x="2" y="35"/>
                </a:cxn>
                <a:cxn ang="0">
                  <a:pos x="5" y="36"/>
                </a:cxn>
                <a:cxn ang="0">
                  <a:pos x="7" y="36"/>
                </a:cxn>
                <a:cxn ang="0">
                  <a:pos x="8" y="35"/>
                </a:cxn>
                <a:cxn ang="0">
                  <a:pos x="10" y="34"/>
                </a:cxn>
                <a:cxn ang="0">
                  <a:pos x="10" y="32"/>
                </a:cxn>
                <a:cxn ang="0">
                  <a:pos x="10" y="32"/>
                </a:cxn>
                <a:cxn ang="0">
                  <a:pos x="13" y="25"/>
                </a:cxn>
                <a:cxn ang="0">
                  <a:pos x="17" y="19"/>
                </a:cxn>
                <a:cxn ang="0">
                  <a:pos x="26" y="7"/>
                </a:cxn>
                <a:cxn ang="0">
                  <a:pos x="26" y="7"/>
                </a:cxn>
                <a:cxn ang="0">
                  <a:pos x="27" y="6"/>
                </a:cxn>
                <a:cxn ang="0">
                  <a:pos x="27" y="3"/>
                </a:cxn>
                <a:cxn ang="0">
                  <a:pos x="26" y="2"/>
                </a:cxn>
                <a:cxn ang="0">
                  <a:pos x="25" y="0"/>
                </a:cxn>
                <a:cxn ang="0">
                  <a:pos x="23" y="0"/>
                </a:cxn>
                <a:cxn ang="0">
                  <a:pos x="21" y="0"/>
                </a:cxn>
                <a:cxn ang="0">
                  <a:pos x="20" y="0"/>
                </a:cxn>
                <a:cxn ang="0">
                  <a:pos x="18" y="2"/>
                </a:cxn>
                <a:cxn ang="0">
                  <a:pos x="18" y="2"/>
                </a:cxn>
              </a:cxnLst>
              <a:rect l="0" t="0" r="r" b="b"/>
              <a:pathLst>
                <a:path w="27" h="36">
                  <a:moveTo>
                    <a:pt x="18" y="2"/>
                  </a:moveTo>
                  <a:lnTo>
                    <a:pt x="18" y="2"/>
                  </a:lnTo>
                  <a:lnTo>
                    <a:pt x="9" y="15"/>
                  </a:lnTo>
                  <a:lnTo>
                    <a:pt x="5" y="22"/>
                  </a:lnTo>
                  <a:lnTo>
                    <a:pt x="1" y="29"/>
                  </a:lnTo>
                  <a:lnTo>
                    <a:pt x="1" y="29"/>
                  </a:lnTo>
                  <a:lnTo>
                    <a:pt x="0" y="31"/>
                  </a:lnTo>
                  <a:lnTo>
                    <a:pt x="1" y="34"/>
                  </a:lnTo>
                  <a:lnTo>
                    <a:pt x="2" y="35"/>
                  </a:lnTo>
                  <a:lnTo>
                    <a:pt x="5" y="36"/>
                  </a:lnTo>
                  <a:lnTo>
                    <a:pt x="7" y="36"/>
                  </a:lnTo>
                  <a:lnTo>
                    <a:pt x="8" y="35"/>
                  </a:lnTo>
                  <a:lnTo>
                    <a:pt x="10" y="34"/>
                  </a:lnTo>
                  <a:lnTo>
                    <a:pt x="10" y="32"/>
                  </a:lnTo>
                  <a:lnTo>
                    <a:pt x="10" y="32"/>
                  </a:lnTo>
                  <a:lnTo>
                    <a:pt x="13" y="25"/>
                  </a:lnTo>
                  <a:lnTo>
                    <a:pt x="17" y="19"/>
                  </a:lnTo>
                  <a:lnTo>
                    <a:pt x="26" y="7"/>
                  </a:lnTo>
                  <a:lnTo>
                    <a:pt x="26" y="7"/>
                  </a:lnTo>
                  <a:lnTo>
                    <a:pt x="27" y="6"/>
                  </a:lnTo>
                  <a:lnTo>
                    <a:pt x="27" y="3"/>
                  </a:lnTo>
                  <a:lnTo>
                    <a:pt x="26" y="2"/>
                  </a:lnTo>
                  <a:lnTo>
                    <a:pt x="25" y="0"/>
                  </a:lnTo>
                  <a:lnTo>
                    <a:pt x="23" y="0"/>
                  </a:lnTo>
                  <a:lnTo>
                    <a:pt x="21" y="0"/>
                  </a:lnTo>
                  <a:lnTo>
                    <a:pt x="20" y="0"/>
                  </a:lnTo>
                  <a:lnTo>
                    <a:pt x="18" y="2"/>
                  </a:lnTo>
                  <a:lnTo>
                    <a:pt x="18"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8" name="Freeform 323"/>
            <p:cNvSpPr>
              <a:spLocks/>
            </p:cNvSpPr>
            <p:nvPr/>
          </p:nvSpPr>
          <p:spPr bwMode="auto">
            <a:xfrm>
              <a:off x="6396038" y="3084513"/>
              <a:ext cx="9525" cy="22225"/>
            </a:xfrm>
            <a:custGeom>
              <a:avLst/>
              <a:gdLst/>
              <a:ahLst/>
              <a:cxnLst>
                <a:cxn ang="0">
                  <a:pos x="10" y="3"/>
                </a:cxn>
                <a:cxn ang="0">
                  <a:pos x="10" y="3"/>
                </a:cxn>
                <a:cxn ang="0">
                  <a:pos x="6" y="19"/>
                </a:cxn>
                <a:cxn ang="0">
                  <a:pos x="4" y="26"/>
                </a:cxn>
                <a:cxn ang="0">
                  <a:pos x="1" y="33"/>
                </a:cxn>
                <a:cxn ang="0">
                  <a:pos x="1" y="33"/>
                </a:cxn>
                <a:cxn ang="0">
                  <a:pos x="0" y="35"/>
                </a:cxn>
                <a:cxn ang="0">
                  <a:pos x="1" y="36"/>
                </a:cxn>
                <a:cxn ang="0">
                  <a:pos x="3" y="39"/>
                </a:cxn>
                <a:cxn ang="0">
                  <a:pos x="5" y="41"/>
                </a:cxn>
                <a:cxn ang="0">
                  <a:pos x="6" y="41"/>
                </a:cxn>
                <a:cxn ang="0">
                  <a:pos x="8" y="39"/>
                </a:cxn>
                <a:cxn ang="0">
                  <a:pos x="9" y="37"/>
                </a:cxn>
                <a:cxn ang="0">
                  <a:pos x="9" y="37"/>
                </a:cxn>
                <a:cxn ang="0">
                  <a:pos x="13" y="30"/>
                </a:cxn>
                <a:cxn ang="0">
                  <a:pos x="16" y="22"/>
                </a:cxn>
                <a:cxn ang="0">
                  <a:pos x="20" y="5"/>
                </a:cxn>
                <a:cxn ang="0">
                  <a:pos x="20" y="5"/>
                </a:cxn>
                <a:cxn ang="0">
                  <a:pos x="20" y="3"/>
                </a:cxn>
                <a:cxn ang="0">
                  <a:pos x="19" y="2"/>
                </a:cxn>
                <a:cxn ang="0">
                  <a:pos x="18" y="1"/>
                </a:cxn>
                <a:cxn ang="0">
                  <a:pos x="16" y="0"/>
                </a:cxn>
                <a:cxn ang="0">
                  <a:pos x="14" y="0"/>
                </a:cxn>
                <a:cxn ang="0">
                  <a:pos x="13" y="0"/>
                </a:cxn>
                <a:cxn ang="0">
                  <a:pos x="10" y="1"/>
                </a:cxn>
                <a:cxn ang="0">
                  <a:pos x="10" y="3"/>
                </a:cxn>
                <a:cxn ang="0">
                  <a:pos x="10" y="3"/>
                </a:cxn>
              </a:cxnLst>
              <a:rect l="0" t="0" r="r" b="b"/>
              <a:pathLst>
                <a:path w="20" h="41">
                  <a:moveTo>
                    <a:pt x="10" y="3"/>
                  </a:moveTo>
                  <a:lnTo>
                    <a:pt x="10" y="3"/>
                  </a:lnTo>
                  <a:lnTo>
                    <a:pt x="6" y="19"/>
                  </a:lnTo>
                  <a:lnTo>
                    <a:pt x="4" y="26"/>
                  </a:lnTo>
                  <a:lnTo>
                    <a:pt x="1" y="33"/>
                  </a:lnTo>
                  <a:lnTo>
                    <a:pt x="1" y="33"/>
                  </a:lnTo>
                  <a:lnTo>
                    <a:pt x="0" y="35"/>
                  </a:lnTo>
                  <a:lnTo>
                    <a:pt x="1" y="36"/>
                  </a:lnTo>
                  <a:lnTo>
                    <a:pt x="3" y="39"/>
                  </a:lnTo>
                  <a:lnTo>
                    <a:pt x="5" y="41"/>
                  </a:lnTo>
                  <a:lnTo>
                    <a:pt x="6" y="41"/>
                  </a:lnTo>
                  <a:lnTo>
                    <a:pt x="8" y="39"/>
                  </a:lnTo>
                  <a:lnTo>
                    <a:pt x="9" y="37"/>
                  </a:lnTo>
                  <a:lnTo>
                    <a:pt x="9" y="37"/>
                  </a:lnTo>
                  <a:lnTo>
                    <a:pt x="13" y="30"/>
                  </a:lnTo>
                  <a:lnTo>
                    <a:pt x="16" y="22"/>
                  </a:lnTo>
                  <a:lnTo>
                    <a:pt x="20" y="5"/>
                  </a:lnTo>
                  <a:lnTo>
                    <a:pt x="20" y="5"/>
                  </a:lnTo>
                  <a:lnTo>
                    <a:pt x="20" y="3"/>
                  </a:lnTo>
                  <a:lnTo>
                    <a:pt x="19" y="2"/>
                  </a:lnTo>
                  <a:lnTo>
                    <a:pt x="18" y="1"/>
                  </a:lnTo>
                  <a:lnTo>
                    <a:pt x="16" y="0"/>
                  </a:lnTo>
                  <a:lnTo>
                    <a:pt x="14" y="0"/>
                  </a:lnTo>
                  <a:lnTo>
                    <a:pt x="13" y="0"/>
                  </a:lnTo>
                  <a:lnTo>
                    <a:pt x="10" y="1"/>
                  </a:lnTo>
                  <a:lnTo>
                    <a:pt x="10" y="3"/>
                  </a:lnTo>
                  <a:lnTo>
                    <a:pt x="1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9" name="Freeform 324"/>
            <p:cNvSpPr>
              <a:spLocks/>
            </p:cNvSpPr>
            <p:nvPr/>
          </p:nvSpPr>
          <p:spPr bwMode="auto">
            <a:xfrm>
              <a:off x="6527801" y="3087688"/>
              <a:ext cx="22225" cy="22225"/>
            </a:xfrm>
            <a:custGeom>
              <a:avLst/>
              <a:gdLst/>
              <a:ahLst/>
              <a:cxnLst>
                <a:cxn ang="0">
                  <a:pos x="34" y="3"/>
                </a:cxn>
                <a:cxn ang="0">
                  <a:pos x="34" y="3"/>
                </a:cxn>
                <a:cxn ang="0">
                  <a:pos x="31" y="9"/>
                </a:cxn>
                <a:cxn ang="0">
                  <a:pos x="27" y="13"/>
                </a:cxn>
                <a:cxn ang="0">
                  <a:pos x="17" y="21"/>
                </a:cxn>
                <a:cxn ang="0">
                  <a:pos x="7" y="28"/>
                </a:cxn>
                <a:cxn ang="0">
                  <a:pos x="3" y="33"/>
                </a:cxn>
                <a:cxn ang="0">
                  <a:pos x="0" y="39"/>
                </a:cxn>
                <a:cxn ang="0">
                  <a:pos x="0" y="39"/>
                </a:cxn>
                <a:cxn ang="0">
                  <a:pos x="0" y="41"/>
                </a:cxn>
                <a:cxn ang="0">
                  <a:pos x="1" y="42"/>
                </a:cxn>
                <a:cxn ang="0">
                  <a:pos x="2" y="44"/>
                </a:cxn>
                <a:cxn ang="0">
                  <a:pos x="3" y="44"/>
                </a:cxn>
                <a:cxn ang="0">
                  <a:pos x="7" y="44"/>
                </a:cxn>
                <a:cxn ang="0">
                  <a:pos x="8" y="43"/>
                </a:cxn>
                <a:cxn ang="0">
                  <a:pos x="9" y="41"/>
                </a:cxn>
                <a:cxn ang="0">
                  <a:pos x="9" y="41"/>
                </a:cxn>
                <a:cxn ang="0">
                  <a:pos x="11" y="38"/>
                </a:cxn>
                <a:cxn ang="0">
                  <a:pos x="13" y="36"/>
                </a:cxn>
                <a:cxn ang="0">
                  <a:pos x="19" y="31"/>
                </a:cxn>
                <a:cxn ang="0">
                  <a:pos x="19" y="31"/>
                </a:cxn>
                <a:cxn ang="0">
                  <a:pos x="24" y="28"/>
                </a:cxn>
                <a:cxn ang="0">
                  <a:pos x="28" y="24"/>
                </a:cxn>
                <a:cxn ang="0">
                  <a:pos x="28" y="24"/>
                </a:cxn>
                <a:cxn ang="0">
                  <a:pos x="36" y="16"/>
                </a:cxn>
                <a:cxn ang="0">
                  <a:pos x="40" y="11"/>
                </a:cxn>
                <a:cxn ang="0">
                  <a:pos x="42" y="5"/>
                </a:cxn>
                <a:cxn ang="0">
                  <a:pos x="42" y="5"/>
                </a:cxn>
                <a:cxn ang="0">
                  <a:pos x="43" y="3"/>
                </a:cxn>
                <a:cxn ang="0">
                  <a:pos x="42" y="2"/>
                </a:cxn>
                <a:cxn ang="0">
                  <a:pos x="41" y="0"/>
                </a:cxn>
                <a:cxn ang="0">
                  <a:pos x="40" y="0"/>
                </a:cxn>
                <a:cxn ang="0">
                  <a:pos x="36" y="0"/>
                </a:cxn>
                <a:cxn ang="0">
                  <a:pos x="35" y="1"/>
                </a:cxn>
                <a:cxn ang="0">
                  <a:pos x="34" y="3"/>
                </a:cxn>
                <a:cxn ang="0">
                  <a:pos x="34" y="3"/>
                </a:cxn>
              </a:cxnLst>
              <a:rect l="0" t="0" r="r" b="b"/>
              <a:pathLst>
                <a:path w="43" h="44">
                  <a:moveTo>
                    <a:pt x="34" y="3"/>
                  </a:moveTo>
                  <a:lnTo>
                    <a:pt x="34" y="3"/>
                  </a:lnTo>
                  <a:lnTo>
                    <a:pt x="31" y="9"/>
                  </a:lnTo>
                  <a:lnTo>
                    <a:pt x="27" y="13"/>
                  </a:lnTo>
                  <a:lnTo>
                    <a:pt x="17" y="21"/>
                  </a:lnTo>
                  <a:lnTo>
                    <a:pt x="7" y="28"/>
                  </a:lnTo>
                  <a:lnTo>
                    <a:pt x="3" y="33"/>
                  </a:lnTo>
                  <a:lnTo>
                    <a:pt x="0" y="39"/>
                  </a:lnTo>
                  <a:lnTo>
                    <a:pt x="0" y="39"/>
                  </a:lnTo>
                  <a:lnTo>
                    <a:pt x="0" y="41"/>
                  </a:lnTo>
                  <a:lnTo>
                    <a:pt x="1" y="42"/>
                  </a:lnTo>
                  <a:lnTo>
                    <a:pt x="2" y="44"/>
                  </a:lnTo>
                  <a:lnTo>
                    <a:pt x="3" y="44"/>
                  </a:lnTo>
                  <a:lnTo>
                    <a:pt x="7" y="44"/>
                  </a:lnTo>
                  <a:lnTo>
                    <a:pt x="8" y="43"/>
                  </a:lnTo>
                  <a:lnTo>
                    <a:pt x="9" y="41"/>
                  </a:lnTo>
                  <a:lnTo>
                    <a:pt x="9" y="41"/>
                  </a:lnTo>
                  <a:lnTo>
                    <a:pt x="11" y="38"/>
                  </a:lnTo>
                  <a:lnTo>
                    <a:pt x="13" y="36"/>
                  </a:lnTo>
                  <a:lnTo>
                    <a:pt x="19" y="31"/>
                  </a:lnTo>
                  <a:lnTo>
                    <a:pt x="19" y="31"/>
                  </a:lnTo>
                  <a:lnTo>
                    <a:pt x="24" y="28"/>
                  </a:lnTo>
                  <a:lnTo>
                    <a:pt x="28" y="24"/>
                  </a:lnTo>
                  <a:lnTo>
                    <a:pt x="28" y="24"/>
                  </a:lnTo>
                  <a:lnTo>
                    <a:pt x="36" y="16"/>
                  </a:lnTo>
                  <a:lnTo>
                    <a:pt x="40" y="11"/>
                  </a:lnTo>
                  <a:lnTo>
                    <a:pt x="42" y="5"/>
                  </a:lnTo>
                  <a:lnTo>
                    <a:pt x="42" y="5"/>
                  </a:lnTo>
                  <a:lnTo>
                    <a:pt x="43" y="3"/>
                  </a:lnTo>
                  <a:lnTo>
                    <a:pt x="42" y="2"/>
                  </a:lnTo>
                  <a:lnTo>
                    <a:pt x="41" y="0"/>
                  </a:lnTo>
                  <a:lnTo>
                    <a:pt x="40" y="0"/>
                  </a:lnTo>
                  <a:lnTo>
                    <a:pt x="36" y="0"/>
                  </a:lnTo>
                  <a:lnTo>
                    <a:pt x="35" y="1"/>
                  </a:lnTo>
                  <a:lnTo>
                    <a:pt x="34" y="3"/>
                  </a:lnTo>
                  <a:lnTo>
                    <a:pt x="34"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90" name="Freeform 325"/>
            <p:cNvSpPr>
              <a:spLocks/>
            </p:cNvSpPr>
            <p:nvPr/>
          </p:nvSpPr>
          <p:spPr bwMode="auto">
            <a:xfrm>
              <a:off x="6550026" y="3089276"/>
              <a:ext cx="19050" cy="20638"/>
            </a:xfrm>
            <a:custGeom>
              <a:avLst/>
              <a:gdLst/>
              <a:ahLst/>
              <a:cxnLst>
                <a:cxn ang="0">
                  <a:pos x="25" y="1"/>
                </a:cxn>
                <a:cxn ang="0">
                  <a:pos x="25" y="1"/>
                </a:cxn>
                <a:cxn ang="0">
                  <a:pos x="12" y="15"/>
                </a:cxn>
                <a:cxn ang="0">
                  <a:pos x="12" y="15"/>
                </a:cxn>
                <a:cxn ang="0">
                  <a:pos x="10" y="18"/>
                </a:cxn>
                <a:cxn ang="0">
                  <a:pos x="7" y="22"/>
                </a:cxn>
                <a:cxn ang="0">
                  <a:pos x="5" y="26"/>
                </a:cxn>
                <a:cxn ang="0">
                  <a:pos x="1" y="30"/>
                </a:cxn>
                <a:cxn ang="0">
                  <a:pos x="1" y="30"/>
                </a:cxn>
                <a:cxn ang="0">
                  <a:pos x="0" y="32"/>
                </a:cxn>
                <a:cxn ang="0">
                  <a:pos x="0" y="34"/>
                </a:cxn>
                <a:cxn ang="0">
                  <a:pos x="0" y="36"/>
                </a:cxn>
                <a:cxn ang="0">
                  <a:pos x="1" y="37"/>
                </a:cxn>
                <a:cxn ang="0">
                  <a:pos x="4" y="38"/>
                </a:cxn>
                <a:cxn ang="0">
                  <a:pos x="5" y="39"/>
                </a:cxn>
                <a:cxn ang="0">
                  <a:pos x="7" y="38"/>
                </a:cxn>
                <a:cxn ang="0">
                  <a:pos x="8" y="37"/>
                </a:cxn>
                <a:cxn ang="0">
                  <a:pos x="8" y="37"/>
                </a:cxn>
                <a:cxn ang="0">
                  <a:pos x="13" y="30"/>
                </a:cxn>
                <a:cxn ang="0">
                  <a:pos x="18" y="23"/>
                </a:cxn>
                <a:cxn ang="0">
                  <a:pos x="18" y="23"/>
                </a:cxn>
                <a:cxn ang="0">
                  <a:pos x="21" y="19"/>
                </a:cxn>
                <a:cxn ang="0">
                  <a:pos x="24" y="15"/>
                </a:cxn>
                <a:cxn ang="0">
                  <a:pos x="31" y="9"/>
                </a:cxn>
                <a:cxn ang="0">
                  <a:pos x="31" y="9"/>
                </a:cxn>
                <a:cxn ang="0">
                  <a:pos x="34" y="7"/>
                </a:cxn>
                <a:cxn ang="0">
                  <a:pos x="34" y="5"/>
                </a:cxn>
                <a:cxn ang="0">
                  <a:pos x="33" y="4"/>
                </a:cxn>
                <a:cxn ang="0">
                  <a:pos x="31" y="1"/>
                </a:cxn>
                <a:cxn ang="0">
                  <a:pos x="30" y="0"/>
                </a:cxn>
                <a:cxn ang="0">
                  <a:pos x="28" y="0"/>
                </a:cxn>
                <a:cxn ang="0">
                  <a:pos x="27" y="0"/>
                </a:cxn>
                <a:cxn ang="0">
                  <a:pos x="25" y="1"/>
                </a:cxn>
                <a:cxn ang="0">
                  <a:pos x="25" y="1"/>
                </a:cxn>
              </a:cxnLst>
              <a:rect l="0" t="0" r="r" b="b"/>
              <a:pathLst>
                <a:path w="34" h="39">
                  <a:moveTo>
                    <a:pt x="25" y="1"/>
                  </a:moveTo>
                  <a:lnTo>
                    <a:pt x="25" y="1"/>
                  </a:lnTo>
                  <a:lnTo>
                    <a:pt x="12" y="15"/>
                  </a:lnTo>
                  <a:lnTo>
                    <a:pt x="12" y="15"/>
                  </a:lnTo>
                  <a:lnTo>
                    <a:pt x="10" y="18"/>
                  </a:lnTo>
                  <a:lnTo>
                    <a:pt x="7" y="22"/>
                  </a:lnTo>
                  <a:lnTo>
                    <a:pt x="5" y="26"/>
                  </a:lnTo>
                  <a:lnTo>
                    <a:pt x="1" y="30"/>
                  </a:lnTo>
                  <a:lnTo>
                    <a:pt x="1" y="30"/>
                  </a:lnTo>
                  <a:lnTo>
                    <a:pt x="0" y="32"/>
                  </a:lnTo>
                  <a:lnTo>
                    <a:pt x="0" y="34"/>
                  </a:lnTo>
                  <a:lnTo>
                    <a:pt x="0" y="36"/>
                  </a:lnTo>
                  <a:lnTo>
                    <a:pt x="1" y="37"/>
                  </a:lnTo>
                  <a:lnTo>
                    <a:pt x="4" y="38"/>
                  </a:lnTo>
                  <a:lnTo>
                    <a:pt x="5" y="39"/>
                  </a:lnTo>
                  <a:lnTo>
                    <a:pt x="7" y="38"/>
                  </a:lnTo>
                  <a:lnTo>
                    <a:pt x="8" y="37"/>
                  </a:lnTo>
                  <a:lnTo>
                    <a:pt x="8" y="37"/>
                  </a:lnTo>
                  <a:lnTo>
                    <a:pt x="13" y="30"/>
                  </a:lnTo>
                  <a:lnTo>
                    <a:pt x="18" y="23"/>
                  </a:lnTo>
                  <a:lnTo>
                    <a:pt x="18" y="23"/>
                  </a:lnTo>
                  <a:lnTo>
                    <a:pt x="21" y="19"/>
                  </a:lnTo>
                  <a:lnTo>
                    <a:pt x="24" y="15"/>
                  </a:lnTo>
                  <a:lnTo>
                    <a:pt x="31" y="9"/>
                  </a:lnTo>
                  <a:lnTo>
                    <a:pt x="31" y="9"/>
                  </a:lnTo>
                  <a:lnTo>
                    <a:pt x="34" y="7"/>
                  </a:lnTo>
                  <a:lnTo>
                    <a:pt x="34" y="5"/>
                  </a:lnTo>
                  <a:lnTo>
                    <a:pt x="33" y="4"/>
                  </a:lnTo>
                  <a:lnTo>
                    <a:pt x="31" y="1"/>
                  </a:lnTo>
                  <a:lnTo>
                    <a:pt x="30" y="0"/>
                  </a:lnTo>
                  <a:lnTo>
                    <a:pt x="28" y="0"/>
                  </a:lnTo>
                  <a:lnTo>
                    <a:pt x="27" y="0"/>
                  </a:lnTo>
                  <a:lnTo>
                    <a:pt x="25" y="1"/>
                  </a:lnTo>
                  <a:lnTo>
                    <a:pt x="25"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91" name="Freeform 326"/>
            <p:cNvSpPr>
              <a:spLocks/>
            </p:cNvSpPr>
            <p:nvPr/>
          </p:nvSpPr>
          <p:spPr bwMode="auto">
            <a:xfrm>
              <a:off x="6246813" y="3517901"/>
              <a:ext cx="25400" cy="38100"/>
            </a:xfrm>
            <a:custGeom>
              <a:avLst/>
              <a:gdLst/>
              <a:ahLst/>
              <a:cxnLst>
                <a:cxn ang="0">
                  <a:pos x="39" y="2"/>
                </a:cxn>
                <a:cxn ang="0">
                  <a:pos x="39" y="2"/>
                </a:cxn>
                <a:cxn ang="0">
                  <a:pos x="29" y="19"/>
                </a:cxn>
                <a:cxn ang="0">
                  <a:pos x="21" y="34"/>
                </a:cxn>
                <a:cxn ang="0">
                  <a:pos x="13" y="50"/>
                </a:cxn>
                <a:cxn ang="0">
                  <a:pos x="7" y="58"/>
                </a:cxn>
                <a:cxn ang="0">
                  <a:pos x="1" y="64"/>
                </a:cxn>
                <a:cxn ang="0">
                  <a:pos x="1" y="64"/>
                </a:cxn>
                <a:cxn ang="0">
                  <a:pos x="0" y="66"/>
                </a:cxn>
                <a:cxn ang="0">
                  <a:pos x="0" y="68"/>
                </a:cxn>
                <a:cxn ang="0">
                  <a:pos x="0" y="70"/>
                </a:cxn>
                <a:cxn ang="0">
                  <a:pos x="1" y="71"/>
                </a:cxn>
                <a:cxn ang="0">
                  <a:pos x="3" y="72"/>
                </a:cxn>
                <a:cxn ang="0">
                  <a:pos x="4" y="72"/>
                </a:cxn>
                <a:cxn ang="0">
                  <a:pos x="6" y="72"/>
                </a:cxn>
                <a:cxn ang="0">
                  <a:pos x="9" y="71"/>
                </a:cxn>
                <a:cxn ang="0">
                  <a:pos x="9" y="71"/>
                </a:cxn>
                <a:cxn ang="0">
                  <a:pos x="15" y="64"/>
                </a:cxn>
                <a:cxn ang="0">
                  <a:pos x="20" y="56"/>
                </a:cxn>
                <a:cxn ang="0">
                  <a:pos x="29" y="40"/>
                </a:cxn>
                <a:cxn ang="0">
                  <a:pos x="38" y="24"/>
                </a:cxn>
                <a:cxn ang="0">
                  <a:pos x="47" y="7"/>
                </a:cxn>
                <a:cxn ang="0">
                  <a:pos x="47" y="7"/>
                </a:cxn>
                <a:cxn ang="0">
                  <a:pos x="48" y="5"/>
                </a:cxn>
                <a:cxn ang="0">
                  <a:pos x="48" y="3"/>
                </a:cxn>
                <a:cxn ang="0">
                  <a:pos x="47" y="2"/>
                </a:cxn>
                <a:cxn ang="0">
                  <a:pos x="45" y="1"/>
                </a:cxn>
                <a:cxn ang="0">
                  <a:pos x="44" y="0"/>
                </a:cxn>
                <a:cxn ang="0">
                  <a:pos x="42" y="0"/>
                </a:cxn>
                <a:cxn ang="0">
                  <a:pos x="40" y="1"/>
                </a:cxn>
                <a:cxn ang="0">
                  <a:pos x="39" y="2"/>
                </a:cxn>
                <a:cxn ang="0">
                  <a:pos x="39" y="2"/>
                </a:cxn>
              </a:cxnLst>
              <a:rect l="0" t="0" r="r" b="b"/>
              <a:pathLst>
                <a:path w="48" h="72">
                  <a:moveTo>
                    <a:pt x="39" y="2"/>
                  </a:moveTo>
                  <a:lnTo>
                    <a:pt x="39" y="2"/>
                  </a:lnTo>
                  <a:lnTo>
                    <a:pt x="29" y="19"/>
                  </a:lnTo>
                  <a:lnTo>
                    <a:pt x="21" y="34"/>
                  </a:lnTo>
                  <a:lnTo>
                    <a:pt x="13" y="50"/>
                  </a:lnTo>
                  <a:lnTo>
                    <a:pt x="7" y="58"/>
                  </a:lnTo>
                  <a:lnTo>
                    <a:pt x="1" y="64"/>
                  </a:lnTo>
                  <a:lnTo>
                    <a:pt x="1" y="64"/>
                  </a:lnTo>
                  <a:lnTo>
                    <a:pt x="0" y="66"/>
                  </a:lnTo>
                  <a:lnTo>
                    <a:pt x="0" y="68"/>
                  </a:lnTo>
                  <a:lnTo>
                    <a:pt x="0" y="70"/>
                  </a:lnTo>
                  <a:lnTo>
                    <a:pt x="1" y="71"/>
                  </a:lnTo>
                  <a:lnTo>
                    <a:pt x="3" y="72"/>
                  </a:lnTo>
                  <a:lnTo>
                    <a:pt x="4" y="72"/>
                  </a:lnTo>
                  <a:lnTo>
                    <a:pt x="6" y="72"/>
                  </a:lnTo>
                  <a:lnTo>
                    <a:pt x="9" y="71"/>
                  </a:lnTo>
                  <a:lnTo>
                    <a:pt x="9" y="71"/>
                  </a:lnTo>
                  <a:lnTo>
                    <a:pt x="15" y="64"/>
                  </a:lnTo>
                  <a:lnTo>
                    <a:pt x="20" y="56"/>
                  </a:lnTo>
                  <a:lnTo>
                    <a:pt x="29" y="40"/>
                  </a:lnTo>
                  <a:lnTo>
                    <a:pt x="38" y="24"/>
                  </a:lnTo>
                  <a:lnTo>
                    <a:pt x="47" y="7"/>
                  </a:lnTo>
                  <a:lnTo>
                    <a:pt x="47" y="7"/>
                  </a:lnTo>
                  <a:lnTo>
                    <a:pt x="48" y="5"/>
                  </a:lnTo>
                  <a:lnTo>
                    <a:pt x="48" y="3"/>
                  </a:lnTo>
                  <a:lnTo>
                    <a:pt x="47" y="2"/>
                  </a:lnTo>
                  <a:lnTo>
                    <a:pt x="45" y="1"/>
                  </a:lnTo>
                  <a:lnTo>
                    <a:pt x="44" y="0"/>
                  </a:lnTo>
                  <a:lnTo>
                    <a:pt x="42" y="0"/>
                  </a:lnTo>
                  <a:lnTo>
                    <a:pt x="40" y="1"/>
                  </a:lnTo>
                  <a:lnTo>
                    <a:pt x="39" y="2"/>
                  </a:lnTo>
                  <a:lnTo>
                    <a:pt x="39"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92" name="Freeform 327"/>
            <p:cNvSpPr>
              <a:spLocks/>
            </p:cNvSpPr>
            <p:nvPr/>
          </p:nvSpPr>
          <p:spPr bwMode="auto">
            <a:xfrm>
              <a:off x="6259513" y="3559176"/>
              <a:ext cx="22225" cy="38100"/>
            </a:xfrm>
            <a:custGeom>
              <a:avLst/>
              <a:gdLst/>
              <a:ahLst/>
              <a:cxnLst>
                <a:cxn ang="0">
                  <a:pos x="32" y="4"/>
                </a:cxn>
                <a:cxn ang="0">
                  <a:pos x="32" y="4"/>
                </a:cxn>
                <a:cxn ang="0">
                  <a:pos x="31" y="8"/>
                </a:cxn>
                <a:cxn ang="0">
                  <a:pos x="29" y="12"/>
                </a:cxn>
                <a:cxn ang="0">
                  <a:pos x="24" y="18"/>
                </a:cxn>
                <a:cxn ang="0">
                  <a:pos x="19" y="24"/>
                </a:cxn>
                <a:cxn ang="0">
                  <a:pos x="14" y="32"/>
                </a:cxn>
                <a:cxn ang="0">
                  <a:pos x="14" y="32"/>
                </a:cxn>
                <a:cxn ang="0">
                  <a:pos x="5" y="48"/>
                </a:cxn>
                <a:cxn ang="0">
                  <a:pos x="2" y="58"/>
                </a:cxn>
                <a:cxn ang="0">
                  <a:pos x="0" y="67"/>
                </a:cxn>
                <a:cxn ang="0">
                  <a:pos x="0" y="67"/>
                </a:cxn>
                <a:cxn ang="0">
                  <a:pos x="0" y="69"/>
                </a:cxn>
                <a:cxn ang="0">
                  <a:pos x="1" y="70"/>
                </a:cxn>
                <a:cxn ang="0">
                  <a:pos x="3" y="71"/>
                </a:cxn>
                <a:cxn ang="0">
                  <a:pos x="5" y="72"/>
                </a:cxn>
                <a:cxn ang="0">
                  <a:pos x="6" y="71"/>
                </a:cxn>
                <a:cxn ang="0">
                  <a:pos x="8" y="70"/>
                </a:cxn>
                <a:cxn ang="0">
                  <a:pos x="9" y="69"/>
                </a:cxn>
                <a:cxn ang="0">
                  <a:pos x="9" y="67"/>
                </a:cxn>
                <a:cxn ang="0">
                  <a:pos x="9" y="67"/>
                </a:cxn>
                <a:cxn ang="0">
                  <a:pos x="11" y="58"/>
                </a:cxn>
                <a:cxn ang="0">
                  <a:pos x="16" y="47"/>
                </a:cxn>
                <a:cxn ang="0">
                  <a:pos x="21" y="38"/>
                </a:cxn>
                <a:cxn ang="0">
                  <a:pos x="27" y="30"/>
                </a:cxn>
                <a:cxn ang="0">
                  <a:pos x="27" y="30"/>
                </a:cxn>
                <a:cxn ang="0">
                  <a:pos x="31" y="23"/>
                </a:cxn>
                <a:cxn ang="0">
                  <a:pos x="36" y="18"/>
                </a:cxn>
                <a:cxn ang="0">
                  <a:pos x="39" y="11"/>
                </a:cxn>
                <a:cxn ang="0">
                  <a:pos x="42" y="4"/>
                </a:cxn>
                <a:cxn ang="0">
                  <a:pos x="42" y="4"/>
                </a:cxn>
                <a:cxn ang="0">
                  <a:pos x="42" y="2"/>
                </a:cxn>
                <a:cxn ang="0">
                  <a:pos x="41" y="1"/>
                </a:cxn>
                <a:cxn ang="0">
                  <a:pos x="38" y="0"/>
                </a:cxn>
                <a:cxn ang="0">
                  <a:pos x="37" y="0"/>
                </a:cxn>
                <a:cxn ang="0">
                  <a:pos x="34" y="1"/>
                </a:cxn>
                <a:cxn ang="0">
                  <a:pos x="32" y="2"/>
                </a:cxn>
                <a:cxn ang="0">
                  <a:pos x="32" y="4"/>
                </a:cxn>
                <a:cxn ang="0">
                  <a:pos x="32" y="4"/>
                </a:cxn>
              </a:cxnLst>
              <a:rect l="0" t="0" r="r" b="b"/>
              <a:pathLst>
                <a:path w="42" h="72">
                  <a:moveTo>
                    <a:pt x="32" y="4"/>
                  </a:moveTo>
                  <a:lnTo>
                    <a:pt x="32" y="4"/>
                  </a:lnTo>
                  <a:lnTo>
                    <a:pt x="31" y="8"/>
                  </a:lnTo>
                  <a:lnTo>
                    <a:pt x="29" y="12"/>
                  </a:lnTo>
                  <a:lnTo>
                    <a:pt x="24" y="18"/>
                  </a:lnTo>
                  <a:lnTo>
                    <a:pt x="19" y="24"/>
                  </a:lnTo>
                  <a:lnTo>
                    <a:pt x="14" y="32"/>
                  </a:lnTo>
                  <a:lnTo>
                    <a:pt x="14" y="32"/>
                  </a:lnTo>
                  <a:lnTo>
                    <a:pt x="5" y="48"/>
                  </a:lnTo>
                  <a:lnTo>
                    <a:pt x="2" y="58"/>
                  </a:lnTo>
                  <a:lnTo>
                    <a:pt x="0" y="67"/>
                  </a:lnTo>
                  <a:lnTo>
                    <a:pt x="0" y="67"/>
                  </a:lnTo>
                  <a:lnTo>
                    <a:pt x="0" y="69"/>
                  </a:lnTo>
                  <a:lnTo>
                    <a:pt x="1" y="70"/>
                  </a:lnTo>
                  <a:lnTo>
                    <a:pt x="3" y="71"/>
                  </a:lnTo>
                  <a:lnTo>
                    <a:pt x="5" y="72"/>
                  </a:lnTo>
                  <a:lnTo>
                    <a:pt x="6" y="71"/>
                  </a:lnTo>
                  <a:lnTo>
                    <a:pt x="8" y="70"/>
                  </a:lnTo>
                  <a:lnTo>
                    <a:pt x="9" y="69"/>
                  </a:lnTo>
                  <a:lnTo>
                    <a:pt x="9" y="67"/>
                  </a:lnTo>
                  <a:lnTo>
                    <a:pt x="9" y="67"/>
                  </a:lnTo>
                  <a:lnTo>
                    <a:pt x="11" y="58"/>
                  </a:lnTo>
                  <a:lnTo>
                    <a:pt x="16" y="47"/>
                  </a:lnTo>
                  <a:lnTo>
                    <a:pt x="21" y="38"/>
                  </a:lnTo>
                  <a:lnTo>
                    <a:pt x="27" y="30"/>
                  </a:lnTo>
                  <a:lnTo>
                    <a:pt x="27" y="30"/>
                  </a:lnTo>
                  <a:lnTo>
                    <a:pt x="31" y="23"/>
                  </a:lnTo>
                  <a:lnTo>
                    <a:pt x="36" y="18"/>
                  </a:lnTo>
                  <a:lnTo>
                    <a:pt x="39" y="11"/>
                  </a:lnTo>
                  <a:lnTo>
                    <a:pt x="42" y="4"/>
                  </a:lnTo>
                  <a:lnTo>
                    <a:pt x="42" y="4"/>
                  </a:lnTo>
                  <a:lnTo>
                    <a:pt x="42" y="2"/>
                  </a:lnTo>
                  <a:lnTo>
                    <a:pt x="41" y="1"/>
                  </a:lnTo>
                  <a:lnTo>
                    <a:pt x="38" y="0"/>
                  </a:lnTo>
                  <a:lnTo>
                    <a:pt x="37" y="0"/>
                  </a:lnTo>
                  <a:lnTo>
                    <a:pt x="34" y="1"/>
                  </a:lnTo>
                  <a:lnTo>
                    <a:pt x="32" y="2"/>
                  </a:lnTo>
                  <a:lnTo>
                    <a:pt x="32" y="4"/>
                  </a:lnTo>
                  <a:lnTo>
                    <a:pt x="3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93" name="Freeform 328"/>
            <p:cNvSpPr>
              <a:spLocks/>
            </p:cNvSpPr>
            <p:nvPr/>
          </p:nvSpPr>
          <p:spPr bwMode="auto">
            <a:xfrm>
              <a:off x="6259513" y="3611563"/>
              <a:ext cx="22225" cy="42863"/>
            </a:xfrm>
            <a:custGeom>
              <a:avLst/>
              <a:gdLst/>
              <a:ahLst/>
              <a:cxnLst>
                <a:cxn ang="0">
                  <a:pos x="32" y="3"/>
                </a:cxn>
                <a:cxn ang="0">
                  <a:pos x="32" y="3"/>
                </a:cxn>
                <a:cxn ang="0">
                  <a:pos x="15" y="37"/>
                </a:cxn>
                <a:cxn ang="0">
                  <a:pos x="6" y="55"/>
                </a:cxn>
                <a:cxn ang="0">
                  <a:pos x="0" y="74"/>
                </a:cxn>
                <a:cxn ang="0">
                  <a:pos x="0" y="74"/>
                </a:cxn>
                <a:cxn ang="0">
                  <a:pos x="0" y="76"/>
                </a:cxn>
                <a:cxn ang="0">
                  <a:pos x="1" y="78"/>
                </a:cxn>
                <a:cxn ang="0">
                  <a:pos x="2" y="79"/>
                </a:cxn>
                <a:cxn ang="0">
                  <a:pos x="4" y="79"/>
                </a:cxn>
                <a:cxn ang="0">
                  <a:pos x="5" y="80"/>
                </a:cxn>
                <a:cxn ang="0">
                  <a:pos x="7" y="79"/>
                </a:cxn>
                <a:cxn ang="0">
                  <a:pos x="8" y="78"/>
                </a:cxn>
                <a:cxn ang="0">
                  <a:pos x="9" y="76"/>
                </a:cxn>
                <a:cxn ang="0">
                  <a:pos x="9" y="76"/>
                </a:cxn>
                <a:cxn ang="0">
                  <a:pos x="16" y="58"/>
                </a:cxn>
                <a:cxn ang="0">
                  <a:pos x="24" y="42"/>
                </a:cxn>
                <a:cxn ang="0">
                  <a:pos x="41" y="7"/>
                </a:cxn>
                <a:cxn ang="0">
                  <a:pos x="41" y="7"/>
                </a:cxn>
                <a:cxn ang="0">
                  <a:pos x="42" y="5"/>
                </a:cxn>
                <a:cxn ang="0">
                  <a:pos x="42" y="3"/>
                </a:cxn>
                <a:cxn ang="0">
                  <a:pos x="41" y="2"/>
                </a:cxn>
                <a:cxn ang="0">
                  <a:pos x="38" y="1"/>
                </a:cxn>
                <a:cxn ang="0">
                  <a:pos x="37" y="0"/>
                </a:cxn>
                <a:cxn ang="0">
                  <a:pos x="35" y="0"/>
                </a:cxn>
                <a:cxn ang="0">
                  <a:pos x="34" y="1"/>
                </a:cxn>
                <a:cxn ang="0">
                  <a:pos x="32" y="3"/>
                </a:cxn>
                <a:cxn ang="0">
                  <a:pos x="32" y="3"/>
                </a:cxn>
              </a:cxnLst>
              <a:rect l="0" t="0" r="r" b="b"/>
              <a:pathLst>
                <a:path w="42" h="80">
                  <a:moveTo>
                    <a:pt x="32" y="3"/>
                  </a:moveTo>
                  <a:lnTo>
                    <a:pt x="32" y="3"/>
                  </a:lnTo>
                  <a:lnTo>
                    <a:pt x="15" y="37"/>
                  </a:lnTo>
                  <a:lnTo>
                    <a:pt x="6" y="55"/>
                  </a:lnTo>
                  <a:lnTo>
                    <a:pt x="0" y="74"/>
                  </a:lnTo>
                  <a:lnTo>
                    <a:pt x="0" y="74"/>
                  </a:lnTo>
                  <a:lnTo>
                    <a:pt x="0" y="76"/>
                  </a:lnTo>
                  <a:lnTo>
                    <a:pt x="1" y="78"/>
                  </a:lnTo>
                  <a:lnTo>
                    <a:pt x="2" y="79"/>
                  </a:lnTo>
                  <a:lnTo>
                    <a:pt x="4" y="79"/>
                  </a:lnTo>
                  <a:lnTo>
                    <a:pt x="5" y="80"/>
                  </a:lnTo>
                  <a:lnTo>
                    <a:pt x="7" y="79"/>
                  </a:lnTo>
                  <a:lnTo>
                    <a:pt x="8" y="78"/>
                  </a:lnTo>
                  <a:lnTo>
                    <a:pt x="9" y="76"/>
                  </a:lnTo>
                  <a:lnTo>
                    <a:pt x="9" y="76"/>
                  </a:lnTo>
                  <a:lnTo>
                    <a:pt x="16" y="58"/>
                  </a:lnTo>
                  <a:lnTo>
                    <a:pt x="24" y="42"/>
                  </a:lnTo>
                  <a:lnTo>
                    <a:pt x="41" y="7"/>
                  </a:lnTo>
                  <a:lnTo>
                    <a:pt x="41" y="7"/>
                  </a:lnTo>
                  <a:lnTo>
                    <a:pt x="42" y="5"/>
                  </a:lnTo>
                  <a:lnTo>
                    <a:pt x="42" y="3"/>
                  </a:lnTo>
                  <a:lnTo>
                    <a:pt x="41" y="2"/>
                  </a:lnTo>
                  <a:lnTo>
                    <a:pt x="38" y="1"/>
                  </a:lnTo>
                  <a:lnTo>
                    <a:pt x="37" y="0"/>
                  </a:lnTo>
                  <a:lnTo>
                    <a:pt x="35" y="0"/>
                  </a:lnTo>
                  <a:lnTo>
                    <a:pt x="34" y="1"/>
                  </a:lnTo>
                  <a:lnTo>
                    <a:pt x="32" y="3"/>
                  </a:lnTo>
                  <a:lnTo>
                    <a:pt x="32"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94" name="Freeform 329"/>
            <p:cNvSpPr>
              <a:spLocks/>
            </p:cNvSpPr>
            <p:nvPr/>
          </p:nvSpPr>
          <p:spPr bwMode="auto">
            <a:xfrm>
              <a:off x="6499226" y="3406776"/>
              <a:ext cx="28575" cy="38100"/>
            </a:xfrm>
            <a:custGeom>
              <a:avLst/>
              <a:gdLst/>
              <a:ahLst/>
              <a:cxnLst>
                <a:cxn ang="0">
                  <a:pos x="44" y="5"/>
                </a:cxn>
                <a:cxn ang="0">
                  <a:pos x="44" y="5"/>
                </a:cxn>
                <a:cxn ang="0">
                  <a:pos x="43" y="7"/>
                </a:cxn>
                <a:cxn ang="0">
                  <a:pos x="42" y="9"/>
                </a:cxn>
                <a:cxn ang="0">
                  <a:pos x="38" y="13"/>
                </a:cxn>
                <a:cxn ang="0">
                  <a:pos x="29" y="17"/>
                </a:cxn>
                <a:cxn ang="0">
                  <a:pos x="29" y="17"/>
                </a:cxn>
                <a:cxn ang="0">
                  <a:pos x="26" y="20"/>
                </a:cxn>
                <a:cxn ang="0">
                  <a:pos x="24" y="22"/>
                </a:cxn>
                <a:cxn ang="0">
                  <a:pos x="20" y="29"/>
                </a:cxn>
                <a:cxn ang="0">
                  <a:pos x="20" y="29"/>
                </a:cxn>
                <a:cxn ang="0">
                  <a:pos x="13" y="38"/>
                </a:cxn>
                <a:cxn ang="0">
                  <a:pos x="7" y="46"/>
                </a:cxn>
                <a:cxn ang="0">
                  <a:pos x="3" y="56"/>
                </a:cxn>
                <a:cxn ang="0">
                  <a:pos x="1" y="61"/>
                </a:cxn>
                <a:cxn ang="0">
                  <a:pos x="0" y="66"/>
                </a:cxn>
                <a:cxn ang="0">
                  <a:pos x="0" y="66"/>
                </a:cxn>
                <a:cxn ang="0">
                  <a:pos x="0" y="69"/>
                </a:cxn>
                <a:cxn ang="0">
                  <a:pos x="1" y="70"/>
                </a:cxn>
                <a:cxn ang="0">
                  <a:pos x="4" y="72"/>
                </a:cxn>
                <a:cxn ang="0">
                  <a:pos x="5" y="72"/>
                </a:cxn>
                <a:cxn ang="0">
                  <a:pos x="7" y="72"/>
                </a:cxn>
                <a:cxn ang="0">
                  <a:pos x="8" y="71"/>
                </a:cxn>
                <a:cxn ang="0">
                  <a:pos x="9" y="69"/>
                </a:cxn>
                <a:cxn ang="0">
                  <a:pos x="9" y="69"/>
                </a:cxn>
                <a:cxn ang="0">
                  <a:pos x="10" y="64"/>
                </a:cxn>
                <a:cxn ang="0">
                  <a:pos x="12" y="58"/>
                </a:cxn>
                <a:cxn ang="0">
                  <a:pos x="19" y="46"/>
                </a:cxn>
                <a:cxn ang="0">
                  <a:pos x="26" y="36"/>
                </a:cxn>
                <a:cxn ang="0">
                  <a:pos x="33" y="26"/>
                </a:cxn>
                <a:cxn ang="0">
                  <a:pos x="33" y="26"/>
                </a:cxn>
                <a:cxn ang="0">
                  <a:pos x="36" y="24"/>
                </a:cxn>
                <a:cxn ang="0">
                  <a:pos x="40" y="22"/>
                </a:cxn>
                <a:cxn ang="0">
                  <a:pos x="44" y="20"/>
                </a:cxn>
                <a:cxn ang="0">
                  <a:pos x="48" y="17"/>
                </a:cxn>
                <a:cxn ang="0">
                  <a:pos x="48" y="17"/>
                </a:cxn>
                <a:cxn ang="0">
                  <a:pos x="51" y="14"/>
                </a:cxn>
                <a:cxn ang="0">
                  <a:pos x="52" y="11"/>
                </a:cxn>
                <a:cxn ang="0">
                  <a:pos x="54" y="5"/>
                </a:cxn>
                <a:cxn ang="0">
                  <a:pos x="54" y="5"/>
                </a:cxn>
                <a:cxn ang="0">
                  <a:pos x="54" y="3"/>
                </a:cxn>
                <a:cxn ang="0">
                  <a:pos x="53" y="1"/>
                </a:cxn>
                <a:cxn ang="0">
                  <a:pos x="51" y="0"/>
                </a:cxn>
                <a:cxn ang="0">
                  <a:pos x="50" y="0"/>
                </a:cxn>
                <a:cxn ang="0">
                  <a:pos x="46" y="1"/>
                </a:cxn>
                <a:cxn ang="0">
                  <a:pos x="44" y="3"/>
                </a:cxn>
                <a:cxn ang="0">
                  <a:pos x="44" y="5"/>
                </a:cxn>
                <a:cxn ang="0">
                  <a:pos x="44" y="5"/>
                </a:cxn>
              </a:cxnLst>
              <a:rect l="0" t="0" r="r" b="b"/>
              <a:pathLst>
                <a:path w="54" h="72">
                  <a:moveTo>
                    <a:pt x="44" y="5"/>
                  </a:moveTo>
                  <a:lnTo>
                    <a:pt x="44" y="5"/>
                  </a:lnTo>
                  <a:lnTo>
                    <a:pt x="43" y="7"/>
                  </a:lnTo>
                  <a:lnTo>
                    <a:pt x="42" y="9"/>
                  </a:lnTo>
                  <a:lnTo>
                    <a:pt x="38" y="13"/>
                  </a:lnTo>
                  <a:lnTo>
                    <a:pt x="29" y="17"/>
                  </a:lnTo>
                  <a:lnTo>
                    <a:pt x="29" y="17"/>
                  </a:lnTo>
                  <a:lnTo>
                    <a:pt x="26" y="20"/>
                  </a:lnTo>
                  <a:lnTo>
                    <a:pt x="24" y="22"/>
                  </a:lnTo>
                  <a:lnTo>
                    <a:pt x="20" y="29"/>
                  </a:lnTo>
                  <a:lnTo>
                    <a:pt x="20" y="29"/>
                  </a:lnTo>
                  <a:lnTo>
                    <a:pt x="13" y="38"/>
                  </a:lnTo>
                  <a:lnTo>
                    <a:pt x="7" y="46"/>
                  </a:lnTo>
                  <a:lnTo>
                    <a:pt x="3" y="56"/>
                  </a:lnTo>
                  <a:lnTo>
                    <a:pt x="1" y="61"/>
                  </a:lnTo>
                  <a:lnTo>
                    <a:pt x="0" y="66"/>
                  </a:lnTo>
                  <a:lnTo>
                    <a:pt x="0" y="66"/>
                  </a:lnTo>
                  <a:lnTo>
                    <a:pt x="0" y="69"/>
                  </a:lnTo>
                  <a:lnTo>
                    <a:pt x="1" y="70"/>
                  </a:lnTo>
                  <a:lnTo>
                    <a:pt x="4" y="72"/>
                  </a:lnTo>
                  <a:lnTo>
                    <a:pt x="5" y="72"/>
                  </a:lnTo>
                  <a:lnTo>
                    <a:pt x="7" y="72"/>
                  </a:lnTo>
                  <a:lnTo>
                    <a:pt x="8" y="71"/>
                  </a:lnTo>
                  <a:lnTo>
                    <a:pt x="9" y="69"/>
                  </a:lnTo>
                  <a:lnTo>
                    <a:pt x="9" y="69"/>
                  </a:lnTo>
                  <a:lnTo>
                    <a:pt x="10" y="64"/>
                  </a:lnTo>
                  <a:lnTo>
                    <a:pt x="12" y="58"/>
                  </a:lnTo>
                  <a:lnTo>
                    <a:pt x="19" y="46"/>
                  </a:lnTo>
                  <a:lnTo>
                    <a:pt x="26" y="36"/>
                  </a:lnTo>
                  <a:lnTo>
                    <a:pt x="33" y="26"/>
                  </a:lnTo>
                  <a:lnTo>
                    <a:pt x="33" y="26"/>
                  </a:lnTo>
                  <a:lnTo>
                    <a:pt x="36" y="24"/>
                  </a:lnTo>
                  <a:lnTo>
                    <a:pt x="40" y="22"/>
                  </a:lnTo>
                  <a:lnTo>
                    <a:pt x="44" y="20"/>
                  </a:lnTo>
                  <a:lnTo>
                    <a:pt x="48" y="17"/>
                  </a:lnTo>
                  <a:lnTo>
                    <a:pt x="48" y="17"/>
                  </a:lnTo>
                  <a:lnTo>
                    <a:pt x="51" y="14"/>
                  </a:lnTo>
                  <a:lnTo>
                    <a:pt x="52" y="11"/>
                  </a:lnTo>
                  <a:lnTo>
                    <a:pt x="54" y="5"/>
                  </a:lnTo>
                  <a:lnTo>
                    <a:pt x="54" y="5"/>
                  </a:lnTo>
                  <a:lnTo>
                    <a:pt x="54" y="3"/>
                  </a:lnTo>
                  <a:lnTo>
                    <a:pt x="53" y="1"/>
                  </a:lnTo>
                  <a:lnTo>
                    <a:pt x="51" y="0"/>
                  </a:lnTo>
                  <a:lnTo>
                    <a:pt x="50" y="0"/>
                  </a:lnTo>
                  <a:lnTo>
                    <a:pt x="46" y="1"/>
                  </a:lnTo>
                  <a:lnTo>
                    <a:pt x="44" y="3"/>
                  </a:lnTo>
                  <a:lnTo>
                    <a:pt x="44" y="5"/>
                  </a:lnTo>
                  <a:lnTo>
                    <a:pt x="44"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95" name="Freeform 330"/>
            <p:cNvSpPr>
              <a:spLocks/>
            </p:cNvSpPr>
            <p:nvPr/>
          </p:nvSpPr>
          <p:spPr bwMode="auto">
            <a:xfrm>
              <a:off x="6518276" y="3443288"/>
              <a:ext cx="22225" cy="22225"/>
            </a:xfrm>
            <a:custGeom>
              <a:avLst/>
              <a:gdLst/>
              <a:ahLst/>
              <a:cxnLst>
                <a:cxn ang="0">
                  <a:pos x="33" y="2"/>
                </a:cxn>
                <a:cxn ang="0">
                  <a:pos x="33" y="2"/>
                </a:cxn>
                <a:cxn ang="0">
                  <a:pos x="25" y="9"/>
                </a:cxn>
                <a:cxn ang="0">
                  <a:pos x="16" y="17"/>
                </a:cxn>
                <a:cxn ang="0">
                  <a:pos x="7" y="25"/>
                </a:cxn>
                <a:cxn ang="0">
                  <a:pos x="4" y="29"/>
                </a:cxn>
                <a:cxn ang="0">
                  <a:pos x="1" y="34"/>
                </a:cxn>
                <a:cxn ang="0">
                  <a:pos x="1" y="34"/>
                </a:cxn>
                <a:cxn ang="0">
                  <a:pos x="0" y="36"/>
                </a:cxn>
                <a:cxn ang="0">
                  <a:pos x="1" y="38"/>
                </a:cxn>
                <a:cxn ang="0">
                  <a:pos x="2" y="39"/>
                </a:cxn>
                <a:cxn ang="0">
                  <a:pos x="3" y="40"/>
                </a:cxn>
                <a:cxn ang="0">
                  <a:pos x="5" y="41"/>
                </a:cxn>
                <a:cxn ang="0">
                  <a:pos x="6" y="41"/>
                </a:cxn>
                <a:cxn ang="0">
                  <a:pos x="9" y="40"/>
                </a:cxn>
                <a:cxn ang="0">
                  <a:pos x="10" y="39"/>
                </a:cxn>
                <a:cxn ang="0">
                  <a:pos x="10" y="39"/>
                </a:cxn>
                <a:cxn ang="0">
                  <a:pos x="13" y="34"/>
                </a:cxn>
                <a:cxn ang="0">
                  <a:pos x="16" y="30"/>
                </a:cxn>
                <a:cxn ang="0">
                  <a:pos x="24" y="23"/>
                </a:cxn>
                <a:cxn ang="0">
                  <a:pos x="32" y="16"/>
                </a:cxn>
                <a:cxn ang="0">
                  <a:pos x="41" y="8"/>
                </a:cxn>
                <a:cxn ang="0">
                  <a:pos x="41" y="8"/>
                </a:cxn>
                <a:cxn ang="0">
                  <a:pos x="42" y="6"/>
                </a:cxn>
                <a:cxn ang="0">
                  <a:pos x="42" y="5"/>
                </a:cxn>
                <a:cxn ang="0">
                  <a:pos x="42" y="3"/>
                </a:cxn>
                <a:cxn ang="0">
                  <a:pos x="41" y="2"/>
                </a:cxn>
                <a:cxn ang="0">
                  <a:pos x="39" y="1"/>
                </a:cxn>
                <a:cxn ang="0">
                  <a:pos x="38" y="0"/>
                </a:cxn>
                <a:cxn ang="0">
                  <a:pos x="35" y="1"/>
                </a:cxn>
                <a:cxn ang="0">
                  <a:pos x="33" y="2"/>
                </a:cxn>
                <a:cxn ang="0">
                  <a:pos x="33" y="2"/>
                </a:cxn>
              </a:cxnLst>
              <a:rect l="0" t="0" r="r" b="b"/>
              <a:pathLst>
                <a:path w="42" h="41">
                  <a:moveTo>
                    <a:pt x="33" y="2"/>
                  </a:moveTo>
                  <a:lnTo>
                    <a:pt x="33" y="2"/>
                  </a:lnTo>
                  <a:lnTo>
                    <a:pt x="25" y="9"/>
                  </a:lnTo>
                  <a:lnTo>
                    <a:pt x="16" y="17"/>
                  </a:lnTo>
                  <a:lnTo>
                    <a:pt x="7" y="25"/>
                  </a:lnTo>
                  <a:lnTo>
                    <a:pt x="4" y="29"/>
                  </a:lnTo>
                  <a:lnTo>
                    <a:pt x="1" y="34"/>
                  </a:lnTo>
                  <a:lnTo>
                    <a:pt x="1" y="34"/>
                  </a:lnTo>
                  <a:lnTo>
                    <a:pt x="0" y="36"/>
                  </a:lnTo>
                  <a:lnTo>
                    <a:pt x="1" y="38"/>
                  </a:lnTo>
                  <a:lnTo>
                    <a:pt x="2" y="39"/>
                  </a:lnTo>
                  <a:lnTo>
                    <a:pt x="3" y="40"/>
                  </a:lnTo>
                  <a:lnTo>
                    <a:pt x="5" y="41"/>
                  </a:lnTo>
                  <a:lnTo>
                    <a:pt x="6" y="41"/>
                  </a:lnTo>
                  <a:lnTo>
                    <a:pt x="9" y="40"/>
                  </a:lnTo>
                  <a:lnTo>
                    <a:pt x="10" y="39"/>
                  </a:lnTo>
                  <a:lnTo>
                    <a:pt x="10" y="39"/>
                  </a:lnTo>
                  <a:lnTo>
                    <a:pt x="13" y="34"/>
                  </a:lnTo>
                  <a:lnTo>
                    <a:pt x="16" y="30"/>
                  </a:lnTo>
                  <a:lnTo>
                    <a:pt x="24" y="23"/>
                  </a:lnTo>
                  <a:lnTo>
                    <a:pt x="32" y="16"/>
                  </a:lnTo>
                  <a:lnTo>
                    <a:pt x="41" y="8"/>
                  </a:lnTo>
                  <a:lnTo>
                    <a:pt x="41" y="8"/>
                  </a:lnTo>
                  <a:lnTo>
                    <a:pt x="42" y="6"/>
                  </a:lnTo>
                  <a:lnTo>
                    <a:pt x="42" y="5"/>
                  </a:lnTo>
                  <a:lnTo>
                    <a:pt x="42" y="3"/>
                  </a:lnTo>
                  <a:lnTo>
                    <a:pt x="41" y="2"/>
                  </a:lnTo>
                  <a:lnTo>
                    <a:pt x="39" y="1"/>
                  </a:lnTo>
                  <a:lnTo>
                    <a:pt x="38" y="0"/>
                  </a:lnTo>
                  <a:lnTo>
                    <a:pt x="35" y="1"/>
                  </a:lnTo>
                  <a:lnTo>
                    <a:pt x="33" y="2"/>
                  </a:lnTo>
                  <a:lnTo>
                    <a:pt x="33"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96" name="Freeform 331"/>
            <p:cNvSpPr>
              <a:spLocks/>
            </p:cNvSpPr>
            <p:nvPr/>
          </p:nvSpPr>
          <p:spPr bwMode="auto">
            <a:xfrm>
              <a:off x="6511926" y="3560763"/>
              <a:ext cx="42863" cy="46038"/>
            </a:xfrm>
            <a:custGeom>
              <a:avLst/>
              <a:gdLst/>
              <a:ahLst/>
              <a:cxnLst>
                <a:cxn ang="0">
                  <a:pos x="71" y="2"/>
                </a:cxn>
                <a:cxn ang="0">
                  <a:pos x="71" y="2"/>
                </a:cxn>
                <a:cxn ang="0">
                  <a:pos x="55" y="19"/>
                </a:cxn>
                <a:cxn ang="0">
                  <a:pos x="39" y="38"/>
                </a:cxn>
                <a:cxn ang="0">
                  <a:pos x="39" y="38"/>
                </a:cxn>
                <a:cxn ang="0">
                  <a:pos x="34" y="43"/>
                </a:cxn>
                <a:cxn ang="0">
                  <a:pos x="29" y="49"/>
                </a:cxn>
                <a:cxn ang="0">
                  <a:pos x="18" y="58"/>
                </a:cxn>
                <a:cxn ang="0">
                  <a:pos x="9" y="67"/>
                </a:cxn>
                <a:cxn ang="0">
                  <a:pos x="5" y="72"/>
                </a:cxn>
                <a:cxn ang="0">
                  <a:pos x="1" y="79"/>
                </a:cxn>
                <a:cxn ang="0">
                  <a:pos x="1" y="79"/>
                </a:cxn>
                <a:cxn ang="0">
                  <a:pos x="0" y="81"/>
                </a:cxn>
                <a:cxn ang="0">
                  <a:pos x="0" y="83"/>
                </a:cxn>
                <a:cxn ang="0">
                  <a:pos x="1" y="84"/>
                </a:cxn>
                <a:cxn ang="0">
                  <a:pos x="3" y="85"/>
                </a:cxn>
                <a:cxn ang="0">
                  <a:pos x="4" y="86"/>
                </a:cxn>
                <a:cxn ang="0">
                  <a:pos x="6" y="86"/>
                </a:cxn>
                <a:cxn ang="0">
                  <a:pos x="7" y="85"/>
                </a:cxn>
                <a:cxn ang="0">
                  <a:pos x="9" y="84"/>
                </a:cxn>
                <a:cxn ang="0">
                  <a:pos x="9" y="84"/>
                </a:cxn>
                <a:cxn ang="0">
                  <a:pos x="13" y="76"/>
                </a:cxn>
                <a:cxn ang="0">
                  <a:pos x="18" y="70"/>
                </a:cxn>
                <a:cxn ang="0">
                  <a:pos x="24" y="64"/>
                </a:cxn>
                <a:cxn ang="0">
                  <a:pos x="31" y="59"/>
                </a:cxn>
                <a:cxn ang="0">
                  <a:pos x="31" y="59"/>
                </a:cxn>
                <a:cxn ang="0">
                  <a:pos x="38" y="54"/>
                </a:cxn>
                <a:cxn ang="0">
                  <a:pos x="40" y="51"/>
                </a:cxn>
                <a:cxn ang="0">
                  <a:pos x="43" y="47"/>
                </a:cxn>
                <a:cxn ang="0">
                  <a:pos x="43" y="47"/>
                </a:cxn>
                <a:cxn ang="0">
                  <a:pos x="52" y="37"/>
                </a:cxn>
                <a:cxn ang="0">
                  <a:pos x="60" y="27"/>
                </a:cxn>
                <a:cxn ang="0">
                  <a:pos x="78" y="8"/>
                </a:cxn>
                <a:cxn ang="0">
                  <a:pos x="78" y="8"/>
                </a:cxn>
                <a:cxn ang="0">
                  <a:pos x="79" y="7"/>
                </a:cxn>
                <a:cxn ang="0">
                  <a:pos x="80" y="5"/>
                </a:cxn>
                <a:cxn ang="0">
                  <a:pos x="79" y="3"/>
                </a:cxn>
                <a:cxn ang="0">
                  <a:pos x="78" y="2"/>
                </a:cxn>
                <a:cxn ang="0">
                  <a:pos x="77" y="1"/>
                </a:cxn>
                <a:cxn ang="0">
                  <a:pos x="74" y="0"/>
                </a:cxn>
                <a:cxn ang="0">
                  <a:pos x="73" y="1"/>
                </a:cxn>
                <a:cxn ang="0">
                  <a:pos x="71" y="2"/>
                </a:cxn>
                <a:cxn ang="0">
                  <a:pos x="71" y="2"/>
                </a:cxn>
              </a:cxnLst>
              <a:rect l="0" t="0" r="r" b="b"/>
              <a:pathLst>
                <a:path w="80" h="86">
                  <a:moveTo>
                    <a:pt x="71" y="2"/>
                  </a:moveTo>
                  <a:lnTo>
                    <a:pt x="71" y="2"/>
                  </a:lnTo>
                  <a:lnTo>
                    <a:pt x="55" y="19"/>
                  </a:lnTo>
                  <a:lnTo>
                    <a:pt x="39" y="38"/>
                  </a:lnTo>
                  <a:lnTo>
                    <a:pt x="39" y="38"/>
                  </a:lnTo>
                  <a:lnTo>
                    <a:pt x="34" y="43"/>
                  </a:lnTo>
                  <a:lnTo>
                    <a:pt x="29" y="49"/>
                  </a:lnTo>
                  <a:lnTo>
                    <a:pt x="18" y="58"/>
                  </a:lnTo>
                  <a:lnTo>
                    <a:pt x="9" y="67"/>
                  </a:lnTo>
                  <a:lnTo>
                    <a:pt x="5" y="72"/>
                  </a:lnTo>
                  <a:lnTo>
                    <a:pt x="1" y="79"/>
                  </a:lnTo>
                  <a:lnTo>
                    <a:pt x="1" y="79"/>
                  </a:lnTo>
                  <a:lnTo>
                    <a:pt x="0" y="81"/>
                  </a:lnTo>
                  <a:lnTo>
                    <a:pt x="0" y="83"/>
                  </a:lnTo>
                  <a:lnTo>
                    <a:pt x="1" y="84"/>
                  </a:lnTo>
                  <a:lnTo>
                    <a:pt x="3" y="85"/>
                  </a:lnTo>
                  <a:lnTo>
                    <a:pt x="4" y="86"/>
                  </a:lnTo>
                  <a:lnTo>
                    <a:pt x="6" y="86"/>
                  </a:lnTo>
                  <a:lnTo>
                    <a:pt x="7" y="85"/>
                  </a:lnTo>
                  <a:lnTo>
                    <a:pt x="9" y="84"/>
                  </a:lnTo>
                  <a:lnTo>
                    <a:pt x="9" y="84"/>
                  </a:lnTo>
                  <a:lnTo>
                    <a:pt x="13" y="76"/>
                  </a:lnTo>
                  <a:lnTo>
                    <a:pt x="18" y="70"/>
                  </a:lnTo>
                  <a:lnTo>
                    <a:pt x="24" y="64"/>
                  </a:lnTo>
                  <a:lnTo>
                    <a:pt x="31" y="59"/>
                  </a:lnTo>
                  <a:lnTo>
                    <a:pt x="31" y="59"/>
                  </a:lnTo>
                  <a:lnTo>
                    <a:pt x="38" y="54"/>
                  </a:lnTo>
                  <a:lnTo>
                    <a:pt x="40" y="51"/>
                  </a:lnTo>
                  <a:lnTo>
                    <a:pt x="43" y="47"/>
                  </a:lnTo>
                  <a:lnTo>
                    <a:pt x="43" y="47"/>
                  </a:lnTo>
                  <a:lnTo>
                    <a:pt x="52" y="37"/>
                  </a:lnTo>
                  <a:lnTo>
                    <a:pt x="60" y="27"/>
                  </a:lnTo>
                  <a:lnTo>
                    <a:pt x="78" y="8"/>
                  </a:lnTo>
                  <a:lnTo>
                    <a:pt x="78" y="8"/>
                  </a:lnTo>
                  <a:lnTo>
                    <a:pt x="79" y="7"/>
                  </a:lnTo>
                  <a:lnTo>
                    <a:pt x="80" y="5"/>
                  </a:lnTo>
                  <a:lnTo>
                    <a:pt x="79" y="3"/>
                  </a:lnTo>
                  <a:lnTo>
                    <a:pt x="78" y="2"/>
                  </a:lnTo>
                  <a:lnTo>
                    <a:pt x="77" y="1"/>
                  </a:lnTo>
                  <a:lnTo>
                    <a:pt x="74" y="0"/>
                  </a:lnTo>
                  <a:lnTo>
                    <a:pt x="73" y="1"/>
                  </a:lnTo>
                  <a:lnTo>
                    <a:pt x="71" y="2"/>
                  </a:lnTo>
                  <a:lnTo>
                    <a:pt x="71"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97" name="Freeform 332"/>
            <p:cNvSpPr>
              <a:spLocks/>
            </p:cNvSpPr>
            <p:nvPr/>
          </p:nvSpPr>
          <p:spPr bwMode="auto">
            <a:xfrm>
              <a:off x="6532563" y="3602038"/>
              <a:ext cx="25400" cy="28575"/>
            </a:xfrm>
            <a:custGeom>
              <a:avLst/>
              <a:gdLst/>
              <a:ahLst/>
              <a:cxnLst>
                <a:cxn ang="0">
                  <a:pos x="39" y="4"/>
                </a:cxn>
                <a:cxn ang="0">
                  <a:pos x="39" y="4"/>
                </a:cxn>
                <a:cxn ang="0">
                  <a:pos x="35" y="11"/>
                </a:cxn>
                <a:cxn ang="0">
                  <a:pos x="31" y="16"/>
                </a:cxn>
                <a:cxn ang="0">
                  <a:pos x="26" y="21"/>
                </a:cxn>
                <a:cxn ang="0">
                  <a:pos x="21" y="26"/>
                </a:cxn>
                <a:cxn ang="0">
                  <a:pos x="9" y="36"/>
                </a:cxn>
                <a:cxn ang="0">
                  <a:pos x="4" y="41"/>
                </a:cxn>
                <a:cxn ang="0">
                  <a:pos x="1" y="47"/>
                </a:cxn>
                <a:cxn ang="0">
                  <a:pos x="1" y="47"/>
                </a:cxn>
                <a:cxn ang="0">
                  <a:pos x="0" y="49"/>
                </a:cxn>
                <a:cxn ang="0">
                  <a:pos x="0" y="51"/>
                </a:cxn>
                <a:cxn ang="0">
                  <a:pos x="1" y="52"/>
                </a:cxn>
                <a:cxn ang="0">
                  <a:pos x="2" y="53"/>
                </a:cxn>
                <a:cxn ang="0">
                  <a:pos x="4" y="54"/>
                </a:cxn>
                <a:cxn ang="0">
                  <a:pos x="6" y="54"/>
                </a:cxn>
                <a:cxn ang="0">
                  <a:pos x="7" y="53"/>
                </a:cxn>
                <a:cxn ang="0">
                  <a:pos x="8" y="52"/>
                </a:cxn>
                <a:cxn ang="0">
                  <a:pos x="8" y="52"/>
                </a:cxn>
                <a:cxn ang="0">
                  <a:pos x="14" y="46"/>
                </a:cxn>
                <a:cxn ang="0">
                  <a:pos x="19" y="41"/>
                </a:cxn>
                <a:cxn ang="0">
                  <a:pos x="30" y="31"/>
                </a:cxn>
                <a:cxn ang="0">
                  <a:pos x="30" y="31"/>
                </a:cxn>
                <a:cxn ang="0">
                  <a:pos x="35" y="25"/>
                </a:cxn>
                <a:cxn ang="0">
                  <a:pos x="41" y="19"/>
                </a:cxn>
                <a:cxn ang="0">
                  <a:pos x="45" y="13"/>
                </a:cxn>
                <a:cxn ang="0">
                  <a:pos x="48" y="7"/>
                </a:cxn>
                <a:cxn ang="0">
                  <a:pos x="48" y="7"/>
                </a:cxn>
                <a:cxn ang="0">
                  <a:pos x="48" y="5"/>
                </a:cxn>
                <a:cxn ang="0">
                  <a:pos x="47" y="3"/>
                </a:cxn>
                <a:cxn ang="0">
                  <a:pos x="46" y="2"/>
                </a:cxn>
                <a:cxn ang="0">
                  <a:pos x="45" y="0"/>
                </a:cxn>
                <a:cxn ang="0">
                  <a:pos x="41" y="2"/>
                </a:cxn>
                <a:cxn ang="0">
                  <a:pos x="40" y="3"/>
                </a:cxn>
                <a:cxn ang="0">
                  <a:pos x="39" y="4"/>
                </a:cxn>
                <a:cxn ang="0">
                  <a:pos x="39" y="4"/>
                </a:cxn>
              </a:cxnLst>
              <a:rect l="0" t="0" r="r" b="b"/>
              <a:pathLst>
                <a:path w="48" h="54">
                  <a:moveTo>
                    <a:pt x="39" y="4"/>
                  </a:moveTo>
                  <a:lnTo>
                    <a:pt x="39" y="4"/>
                  </a:lnTo>
                  <a:lnTo>
                    <a:pt x="35" y="11"/>
                  </a:lnTo>
                  <a:lnTo>
                    <a:pt x="31" y="16"/>
                  </a:lnTo>
                  <a:lnTo>
                    <a:pt x="26" y="21"/>
                  </a:lnTo>
                  <a:lnTo>
                    <a:pt x="21" y="26"/>
                  </a:lnTo>
                  <a:lnTo>
                    <a:pt x="9" y="36"/>
                  </a:lnTo>
                  <a:lnTo>
                    <a:pt x="4" y="41"/>
                  </a:lnTo>
                  <a:lnTo>
                    <a:pt x="1" y="47"/>
                  </a:lnTo>
                  <a:lnTo>
                    <a:pt x="1" y="47"/>
                  </a:lnTo>
                  <a:lnTo>
                    <a:pt x="0" y="49"/>
                  </a:lnTo>
                  <a:lnTo>
                    <a:pt x="0" y="51"/>
                  </a:lnTo>
                  <a:lnTo>
                    <a:pt x="1" y="52"/>
                  </a:lnTo>
                  <a:lnTo>
                    <a:pt x="2" y="53"/>
                  </a:lnTo>
                  <a:lnTo>
                    <a:pt x="4" y="54"/>
                  </a:lnTo>
                  <a:lnTo>
                    <a:pt x="6" y="54"/>
                  </a:lnTo>
                  <a:lnTo>
                    <a:pt x="7" y="53"/>
                  </a:lnTo>
                  <a:lnTo>
                    <a:pt x="8" y="52"/>
                  </a:lnTo>
                  <a:lnTo>
                    <a:pt x="8" y="52"/>
                  </a:lnTo>
                  <a:lnTo>
                    <a:pt x="14" y="46"/>
                  </a:lnTo>
                  <a:lnTo>
                    <a:pt x="19" y="41"/>
                  </a:lnTo>
                  <a:lnTo>
                    <a:pt x="30" y="31"/>
                  </a:lnTo>
                  <a:lnTo>
                    <a:pt x="30" y="31"/>
                  </a:lnTo>
                  <a:lnTo>
                    <a:pt x="35" y="25"/>
                  </a:lnTo>
                  <a:lnTo>
                    <a:pt x="41" y="19"/>
                  </a:lnTo>
                  <a:lnTo>
                    <a:pt x="45" y="13"/>
                  </a:lnTo>
                  <a:lnTo>
                    <a:pt x="48" y="7"/>
                  </a:lnTo>
                  <a:lnTo>
                    <a:pt x="48" y="7"/>
                  </a:lnTo>
                  <a:lnTo>
                    <a:pt x="48" y="5"/>
                  </a:lnTo>
                  <a:lnTo>
                    <a:pt x="47" y="3"/>
                  </a:lnTo>
                  <a:lnTo>
                    <a:pt x="46" y="2"/>
                  </a:lnTo>
                  <a:lnTo>
                    <a:pt x="45" y="0"/>
                  </a:lnTo>
                  <a:lnTo>
                    <a:pt x="41" y="2"/>
                  </a:lnTo>
                  <a:lnTo>
                    <a:pt x="40" y="3"/>
                  </a:lnTo>
                  <a:lnTo>
                    <a:pt x="39" y="4"/>
                  </a:lnTo>
                  <a:lnTo>
                    <a:pt x="39"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98" name="Freeform 333"/>
            <p:cNvSpPr>
              <a:spLocks/>
            </p:cNvSpPr>
            <p:nvPr/>
          </p:nvSpPr>
          <p:spPr bwMode="auto">
            <a:xfrm>
              <a:off x="6542088" y="3638551"/>
              <a:ext cx="28575" cy="39688"/>
            </a:xfrm>
            <a:custGeom>
              <a:avLst/>
              <a:gdLst/>
              <a:ahLst/>
              <a:cxnLst>
                <a:cxn ang="0">
                  <a:pos x="45" y="2"/>
                </a:cxn>
                <a:cxn ang="0">
                  <a:pos x="45" y="2"/>
                </a:cxn>
                <a:cxn ang="0">
                  <a:pos x="39" y="9"/>
                </a:cxn>
                <a:cxn ang="0">
                  <a:pos x="34" y="17"/>
                </a:cxn>
                <a:cxn ang="0">
                  <a:pos x="24" y="33"/>
                </a:cxn>
                <a:cxn ang="0">
                  <a:pos x="13" y="50"/>
                </a:cxn>
                <a:cxn ang="0">
                  <a:pos x="8" y="58"/>
                </a:cxn>
                <a:cxn ang="0">
                  <a:pos x="2" y="65"/>
                </a:cxn>
                <a:cxn ang="0">
                  <a:pos x="2" y="65"/>
                </a:cxn>
                <a:cxn ang="0">
                  <a:pos x="1" y="66"/>
                </a:cxn>
                <a:cxn ang="0">
                  <a:pos x="0" y="68"/>
                </a:cxn>
                <a:cxn ang="0">
                  <a:pos x="1" y="70"/>
                </a:cxn>
                <a:cxn ang="0">
                  <a:pos x="2" y="71"/>
                </a:cxn>
                <a:cxn ang="0">
                  <a:pos x="3" y="72"/>
                </a:cxn>
                <a:cxn ang="0">
                  <a:pos x="5" y="74"/>
                </a:cxn>
                <a:cxn ang="0">
                  <a:pos x="6" y="72"/>
                </a:cxn>
                <a:cxn ang="0">
                  <a:pos x="8" y="71"/>
                </a:cxn>
                <a:cxn ang="0">
                  <a:pos x="8" y="71"/>
                </a:cxn>
                <a:cxn ang="0">
                  <a:pos x="14" y="64"/>
                </a:cxn>
                <a:cxn ang="0">
                  <a:pos x="21" y="57"/>
                </a:cxn>
                <a:cxn ang="0">
                  <a:pos x="31" y="40"/>
                </a:cxn>
                <a:cxn ang="0">
                  <a:pos x="40" y="24"/>
                </a:cxn>
                <a:cxn ang="0">
                  <a:pos x="46" y="15"/>
                </a:cxn>
                <a:cxn ang="0">
                  <a:pos x="53" y="8"/>
                </a:cxn>
                <a:cxn ang="0">
                  <a:pos x="53" y="8"/>
                </a:cxn>
                <a:cxn ang="0">
                  <a:pos x="54" y="6"/>
                </a:cxn>
                <a:cxn ang="0">
                  <a:pos x="54" y="5"/>
                </a:cxn>
                <a:cxn ang="0">
                  <a:pos x="54" y="3"/>
                </a:cxn>
                <a:cxn ang="0">
                  <a:pos x="53" y="2"/>
                </a:cxn>
                <a:cxn ang="0">
                  <a:pos x="51" y="1"/>
                </a:cxn>
                <a:cxn ang="0">
                  <a:pos x="50" y="0"/>
                </a:cxn>
                <a:cxn ang="0">
                  <a:pos x="47" y="0"/>
                </a:cxn>
                <a:cxn ang="0">
                  <a:pos x="45" y="2"/>
                </a:cxn>
                <a:cxn ang="0">
                  <a:pos x="45" y="2"/>
                </a:cxn>
              </a:cxnLst>
              <a:rect l="0" t="0" r="r" b="b"/>
              <a:pathLst>
                <a:path w="54" h="74">
                  <a:moveTo>
                    <a:pt x="45" y="2"/>
                  </a:moveTo>
                  <a:lnTo>
                    <a:pt x="45" y="2"/>
                  </a:lnTo>
                  <a:lnTo>
                    <a:pt x="39" y="9"/>
                  </a:lnTo>
                  <a:lnTo>
                    <a:pt x="34" y="17"/>
                  </a:lnTo>
                  <a:lnTo>
                    <a:pt x="24" y="33"/>
                  </a:lnTo>
                  <a:lnTo>
                    <a:pt x="13" y="50"/>
                  </a:lnTo>
                  <a:lnTo>
                    <a:pt x="8" y="58"/>
                  </a:lnTo>
                  <a:lnTo>
                    <a:pt x="2" y="65"/>
                  </a:lnTo>
                  <a:lnTo>
                    <a:pt x="2" y="65"/>
                  </a:lnTo>
                  <a:lnTo>
                    <a:pt x="1" y="66"/>
                  </a:lnTo>
                  <a:lnTo>
                    <a:pt x="0" y="68"/>
                  </a:lnTo>
                  <a:lnTo>
                    <a:pt x="1" y="70"/>
                  </a:lnTo>
                  <a:lnTo>
                    <a:pt x="2" y="71"/>
                  </a:lnTo>
                  <a:lnTo>
                    <a:pt x="3" y="72"/>
                  </a:lnTo>
                  <a:lnTo>
                    <a:pt x="5" y="74"/>
                  </a:lnTo>
                  <a:lnTo>
                    <a:pt x="6" y="72"/>
                  </a:lnTo>
                  <a:lnTo>
                    <a:pt x="8" y="71"/>
                  </a:lnTo>
                  <a:lnTo>
                    <a:pt x="8" y="71"/>
                  </a:lnTo>
                  <a:lnTo>
                    <a:pt x="14" y="64"/>
                  </a:lnTo>
                  <a:lnTo>
                    <a:pt x="21" y="57"/>
                  </a:lnTo>
                  <a:lnTo>
                    <a:pt x="31" y="40"/>
                  </a:lnTo>
                  <a:lnTo>
                    <a:pt x="40" y="24"/>
                  </a:lnTo>
                  <a:lnTo>
                    <a:pt x="46" y="15"/>
                  </a:lnTo>
                  <a:lnTo>
                    <a:pt x="53" y="8"/>
                  </a:lnTo>
                  <a:lnTo>
                    <a:pt x="53" y="8"/>
                  </a:lnTo>
                  <a:lnTo>
                    <a:pt x="54" y="6"/>
                  </a:lnTo>
                  <a:lnTo>
                    <a:pt x="54" y="5"/>
                  </a:lnTo>
                  <a:lnTo>
                    <a:pt x="54" y="3"/>
                  </a:lnTo>
                  <a:lnTo>
                    <a:pt x="53" y="2"/>
                  </a:lnTo>
                  <a:lnTo>
                    <a:pt x="51" y="1"/>
                  </a:lnTo>
                  <a:lnTo>
                    <a:pt x="50" y="0"/>
                  </a:lnTo>
                  <a:lnTo>
                    <a:pt x="47" y="0"/>
                  </a:lnTo>
                  <a:lnTo>
                    <a:pt x="45" y="2"/>
                  </a:lnTo>
                  <a:lnTo>
                    <a:pt x="45"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99" name="Freeform 334"/>
            <p:cNvSpPr>
              <a:spLocks/>
            </p:cNvSpPr>
            <p:nvPr/>
          </p:nvSpPr>
          <p:spPr bwMode="auto">
            <a:xfrm>
              <a:off x="6804026" y="3252788"/>
              <a:ext cx="34925" cy="28575"/>
            </a:xfrm>
            <a:custGeom>
              <a:avLst/>
              <a:gdLst/>
              <a:ahLst/>
              <a:cxnLst>
                <a:cxn ang="0">
                  <a:pos x="60" y="1"/>
                </a:cxn>
                <a:cxn ang="0">
                  <a:pos x="60" y="1"/>
                </a:cxn>
                <a:cxn ang="0">
                  <a:pos x="53" y="4"/>
                </a:cxn>
                <a:cxn ang="0">
                  <a:pos x="46" y="9"/>
                </a:cxn>
                <a:cxn ang="0">
                  <a:pos x="40" y="13"/>
                </a:cxn>
                <a:cxn ang="0">
                  <a:pos x="32" y="18"/>
                </a:cxn>
                <a:cxn ang="0">
                  <a:pos x="32" y="18"/>
                </a:cxn>
                <a:cxn ang="0">
                  <a:pos x="26" y="23"/>
                </a:cxn>
                <a:cxn ang="0">
                  <a:pos x="20" y="27"/>
                </a:cxn>
                <a:cxn ang="0">
                  <a:pos x="20" y="27"/>
                </a:cxn>
                <a:cxn ang="0">
                  <a:pos x="1" y="47"/>
                </a:cxn>
                <a:cxn ang="0">
                  <a:pos x="1" y="47"/>
                </a:cxn>
                <a:cxn ang="0">
                  <a:pos x="0" y="48"/>
                </a:cxn>
                <a:cxn ang="0">
                  <a:pos x="0" y="50"/>
                </a:cxn>
                <a:cxn ang="0">
                  <a:pos x="0" y="52"/>
                </a:cxn>
                <a:cxn ang="0">
                  <a:pos x="1" y="53"/>
                </a:cxn>
                <a:cxn ang="0">
                  <a:pos x="2" y="54"/>
                </a:cxn>
                <a:cxn ang="0">
                  <a:pos x="4" y="54"/>
                </a:cxn>
                <a:cxn ang="0">
                  <a:pos x="6" y="54"/>
                </a:cxn>
                <a:cxn ang="0">
                  <a:pos x="7" y="53"/>
                </a:cxn>
                <a:cxn ang="0">
                  <a:pos x="7" y="53"/>
                </a:cxn>
                <a:cxn ang="0">
                  <a:pos x="21" y="41"/>
                </a:cxn>
                <a:cxn ang="0">
                  <a:pos x="35" y="28"/>
                </a:cxn>
                <a:cxn ang="0">
                  <a:pos x="35" y="28"/>
                </a:cxn>
                <a:cxn ang="0">
                  <a:pos x="49" y="18"/>
                </a:cxn>
                <a:cxn ang="0">
                  <a:pos x="55" y="14"/>
                </a:cxn>
                <a:cxn ang="0">
                  <a:pos x="63" y="10"/>
                </a:cxn>
                <a:cxn ang="0">
                  <a:pos x="63" y="10"/>
                </a:cxn>
                <a:cxn ang="0">
                  <a:pos x="64" y="9"/>
                </a:cxn>
                <a:cxn ang="0">
                  <a:pos x="66" y="8"/>
                </a:cxn>
                <a:cxn ang="0">
                  <a:pos x="66" y="3"/>
                </a:cxn>
                <a:cxn ang="0">
                  <a:pos x="66" y="2"/>
                </a:cxn>
                <a:cxn ang="0">
                  <a:pos x="64" y="1"/>
                </a:cxn>
                <a:cxn ang="0">
                  <a:pos x="62" y="0"/>
                </a:cxn>
                <a:cxn ang="0">
                  <a:pos x="60" y="1"/>
                </a:cxn>
                <a:cxn ang="0">
                  <a:pos x="60" y="1"/>
                </a:cxn>
              </a:cxnLst>
              <a:rect l="0" t="0" r="r" b="b"/>
              <a:pathLst>
                <a:path w="66" h="54">
                  <a:moveTo>
                    <a:pt x="60" y="1"/>
                  </a:moveTo>
                  <a:lnTo>
                    <a:pt x="60" y="1"/>
                  </a:lnTo>
                  <a:lnTo>
                    <a:pt x="53" y="4"/>
                  </a:lnTo>
                  <a:lnTo>
                    <a:pt x="46" y="9"/>
                  </a:lnTo>
                  <a:lnTo>
                    <a:pt x="40" y="13"/>
                  </a:lnTo>
                  <a:lnTo>
                    <a:pt x="32" y="18"/>
                  </a:lnTo>
                  <a:lnTo>
                    <a:pt x="32" y="18"/>
                  </a:lnTo>
                  <a:lnTo>
                    <a:pt x="26" y="23"/>
                  </a:lnTo>
                  <a:lnTo>
                    <a:pt x="20" y="27"/>
                  </a:lnTo>
                  <a:lnTo>
                    <a:pt x="20" y="27"/>
                  </a:lnTo>
                  <a:lnTo>
                    <a:pt x="1" y="47"/>
                  </a:lnTo>
                  <a:lnTo>
                    <a:pt x="1" y="47"/>
                  </a:lnTo>
                  <a:lnTo>
                    <a:pt x="0" y="48"/>
                  </a:lnTo>
                  <a:lnTo>
                    <a:pt x="0" y="50"/>
                  </a:lnTo>
                  <a:lnTo>
                    <a:pt x="0" y="52"/>
                  </a:lnTo>
                  <a:lnTo>
                    <a:pt x="1" y="53"/>
                  </a:lnTo>
                  <a:lnTo>
                    <a:pt x="2" y="54"/>
                  </a:lnTo>
                  <a:lnTo>
                    <a:pt x="4" y="54"/>
                  </a:lnTo>
                  <a:lnTo>
                    <a:pt x="6" y="54"/>
                  </a:lnTo>
                  <a:lnTo>
                    <a:pt x="7" y="53"/>
                  </a:lnTo>
                  <a:lnTo>
                    <a:pt x="7" y="53"/>
                  </a:lnTo>
                  <a:lnTo>
                    <a:pt x="21" y="41"/>
                  </a:lnTo>
                  <a:lnTo>
                    <a:pt x="35" y="28"/>
                  </a:lnTo>
                  <a:lnTo>
                    <a:pt x="35" y="28"/>
                  </a:lnTo>
                  <a:lnTo>
                    <a:pt x="49" y="18"/>
                  </a:lnTo>
                  <a:lnTo>
                    <a:pt x="55" y="14"/>
                  </a:lnTo>
                  <a:lnTo>
                    <a:pt x="63" y="10"/>
                  </a:lnTo>
                  <a:lnTo>
                    <a:pt x="63" y="10"/>
                  </a:lnTo>
                  <a:lnTo>
                    <a:pt x="64" y="9"/>
                  </a:lnTo>
                  <a:lnTo>
                    <a:pt x="66" y="8"/>
                  </a:lnTo>
                  <a:lnTo>
                    <a:pt x="66" y="3"/>
                  </a:lnTo>
                  <a:lnTo>
                    <a:pt x="66" y="2"/>
                  </a:lnTo>
                  <a:lnTo>
                    <a:pt x="64" y="1"/>
                  </a:lnTo>
                  <a:lnTo>
                    <a:pt x="62" y="0"/>
                  </a:lnTo>
                  <a:lnTo>
                    <a:pt x="60" y="1"/>
                  </a:lnTo>
                  <a:lnTo>
                    <a:pt x="60"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00" name="Freeform 335"/>
            <p:cNvSpPr>
              <a:spLocks/>
            </p:cNvSpPr>
            <p:nvPr/>
          </p:nvSpPr>
          <p:spPr bwMode="auto">
            <a:xfrm>
              <a:off x="6824663" y="3282951"/>
              <a:ext cx="23813" cy="28575"/>
            </a:xfrm>
            <a:custGeom>
              <a:avLst/>
              <a:gdLst/>
              <a:ahLst/>
              <a:cxnLst>
                <a:cxn ang="0">
                  <a:pos x="39" y="2"/>
                </a:cxn>
                <a:cxn ang="0">
                  <a:pos x="39" y="2"/>
                </a:cxn>
                <a:cxn ang="0">
                  <a:pos x="30" y="13"/>
                </a:cxn>
                <a:cxn ang="0">
                  <a:pos x="20" y="24"/>
                </a:cxn>
                <a:cxn ang="0">
                  <a:pos x="11" y="36"/>
                </a:cxn>
                <a:cxn ang="0">
                  <a:pos x="2" y="47"/>
                </a:cxn>
                <a:cxn ang="0">
                  <a:pos x="2" y="47"/>
                </a:cxn>
                <a:cxn ang="0">
                  <a:pos x="1" y="48"/>
                </a:cxn>
                <a:cxn ang="0">
                  <a:pos x="0" y="50"/>
                </a:cxn>
                <a:cxn ang="0">
                  <a:pos x="1" y="52"/>
                </a:cxn>
                <a:cxn ang="0">
                  <a:pos x="2" y="53"/>
                </a:cxn>
                <a:cxn ang="0">
                  <a:pos x="3" y="54"/>
                </a:cxn>
                <a:cxn ang="0">
                  <a:pos x="5" y="55"/>
                </a:cxn>
                <a:cxn ang="0">
                  <a:pos x="7" y="54"/>
                </a:cxn>
                <a:cxn ang="0">
                  <a:pos x="8" y="53"/>
                </a:cxn>
                <a:cxn ang="0">
                  <a:pos x="8" y="53"/>
                </a:cxn>
                <a:cxn ang="0">
                  <a:pos x="18" y="43"/>
                </a:cxn>
                <a:cxn ang="0">
                  <a:pos x="28" y="31"/>
                </a:cxn>
                <a:cxn ang="0">
                  <a:pos x="36" y="20"/>
                </a:cxn>
                <a:cxn ang="0">
                  <a:pos x="46" y="9"/>
                </a:cxn>
                <a:cxn ang="0">
                  <a:pos x="46" y="9"/>
                </a:cxn>
                <a:cxn ang="0">
                  <a:pos x="47" y="8"/>
                </a:cxn>
                <a:cxn ang="0">
                  <a:pos x="47" y="5"/>
                </a:cxn>
                <a:cxn ang="0">
                  <a:pos x="47" y="3"/>
                </a:cxn>
                <a:cxn ang="0">
                  <a:pos x="46" y="2"/>
                </a:cxn>
                <a:cxn ang="0">
                  <a:pos x="44" y="1"/>
                </a:cxn>
                <a:cxn ang="0">
                  <a:pos x="43" y="0"/>
                </a:cxn>
                <a:cxn ang="0">
                  <a:pos x="41" y="1"/>
                </a:cxn>
                <a:cxn ang="0">
                  <a:pos x="39" y="2"/>
                </a:cxn>
                <a:cxn ang="0">
                  <a:pos x="39" y="2"/>
                </a:cxn>
              </a:cxnLst>
              <a:rect l="0" t="0" r="r" b="b"/>
              <a:pathLst>
                <a:path w="47" h="55">
                  <a:moveTo>
                    <a:pt x="39" y="2"/>
                  </a:moveTo>
                  <a:lnTo>
                    <a:pt x="39" y="2"/>
                  </a:lnTo>
                  <a:lnTo>
                    <a:pt x="30" y="13"/>
                  </a:lnTo>
                  <a:lnTo>
                    <a:pt x="20" y="24"/>
                  </a:lnTo>
                  <a:lnTo>
                    <a:pt x="11" y="36"/>
                  </a:lnTo>
                  <a:lnTo>
                    <a:pt x="2" y="47"/>
                  </a:lnTo>
                  <a:lnTo>
                    <a:pt x="2" y="47"/>
                  </a:lnTo>
                  <a:lnTo>
                    <a:pt x="1" y="48"/>
                  </a:lnTo>
                  <a:lnTo>
                    <a:pt x="0" y="50"/>
                  </a:lnTo>
                  <a:lnTo>
                    <a:pt x="1" y="52"/>
                  </a:lnTo>
                  <a:lnTo>
                    <a:pt x="2" y="53"/>
                  </a:lnTo>
                  <a:lnTo>
                    <a:pt x="3" y="54"/>
                  </a:lnTo>
                  <a:lnTo>
                    <a:pt x="5" y="55"/>
                  </a:lnTo>
                  <a:lnTo>
                    <a:pt x="7" y="54"/>
                  </a:lnTo>
                  <a:lnTo>
                    <a:pt x="8" y="53"/>
                  </a:lnTo>
                  <a:lnTo>
                    <a:pt x="8" y="53"/>
                  </a:lnTo>
                  <a:lnTo>
                    <a:pt x="18" y="43"/>
                  </a:lnTo>
                  <a:lnTo>
                    <a:pt x="28" y="31"/>
                  </a:lnTo>
                  <a:lnTo>
                    <a:pt x="36" y="20"/>
                  </a:lnTo>
                  <a:lnTo>
                    <a:pt x="46" y="9"/>
                  </a:lnTo>
                  <a:lnTo>
                    <a:pt x="46" y="9"/>
                  </a:lnTo>
                  <a:lnTo>
                    <a:pt x="47" y="8"/>
                  </a:lnTo>
                  <a:lnTo>
                    <a:pt x="47" y="5"/>
                  </a:lnTo>
                  <a:lnTo>
                    <a:pt x="47" y="3"/>
                  </a:lnTo>
                  <a:lnTo>
                    <a:pt x="46" y="2"/>
                  </a:lnTo>
                  <a:lnTo>
                    <a:pt x="44" y="1"/>
                  </a:lnTo>
                  <a:lnTo>
                    <a:pt x="43" y="0"/>
                  </a:lnTo>
                  <a:lnTo>
                    <a:pt x="41" y="1"/>
                  </a:lnTo>
                  <a:lnTo>
                    <a:pt x="39" y="2"/>
                  </a:lnTo>
                  <a:lnTo>
                    <a:pt x="39"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01" name="Freeform 336"/>
            <p:cNvSpPr>
              <a:spLocks/>
            </p:cNvSpPr>
            <p:nvPr/>
          </p:nvSpPr>
          <p:spPr bwMode="auto">
            <a:xfrm>
              <a:off x="6746876" y="3535363"/>
              <a:ext cx="41275" cy="41275"/>
            </a:xfrm>
            <a:custGeom>
              <a:avLst/>
              <a:gdLst/>
              <a:ahLst/>
              <a:cxnLst>
                <a:cxn ang="0">
                  <a:pos x="72" y="1"/>
                </a:cxn>
                <a:cxn ang="0">
                  <a:pos x="72" y="1"/>
                </a:cxn>
                <a:cxn ang="0">
                  <a:pos x="54" y="18"/>
                </a:cxn>
                <a:cxn ang="0">
                  <a:pos x="36" y="35"/>
                </a:cxn>
                <a:cxn ang="0">
                  <a:pos x="18" y="53"/>
                </a:cxn>
                <a:cxn ang="0">
                  <a:pos x="10" y="62"/>
                </a:cxn>
                <a:cxn ang="0">
                  <a:pos x="1" y="72"/>
                </a:cxn>
                <a:cxn ang="0">
                  <a:pos x="1" y="72"/>
                </a:cxn>
                <a:cxn ang="0">
                  <a:pos x="0" y="74"/>
                </a:cxn>
                <a:cxn ang="0">
                  <a:pos x="0" y="75"/>
                </a:cxn>
                <a:cxn ang="0">
                  <a:pos x="1" y="77"/>
                </a:cxn>
                <a:cxn ang="0">
                  <a:pos x="2" y="78"/>
                </a:cxn>
                <a:cxn ang="0">
                  <a:pos x="7" y="79"/>
                </a:cxn>
                <a:cxn ang="0">
                  <a:pos x="9" y="78"/>
                </a:cxn>
                <a:cxn ang="0">
                  <a:pos x="10" y="77"/>
                </a:cxn>
                <a:cxn ang="0">
                  <a:pos x="10" y="77"/>
                </a:cxn>
                <a:cxn ang="0">
                  <a:pos x="18" y="67"/>
                </a:cxn>
                <a:cxn ang="0">
                  <a:pos x="26" y="58"/>
                </a:cxn>
                <a:cxn ang="0">
                  <a:pos x="43" y="40"/>
                </a:cxn>
                <a:cxn ang="0">
                  <a:pos x="62" y="24"/>
                </a:cxn>
                <a:cxn ang="0">
                  <a:pos x="79" y="7"/>
                </a:cxn>
                <a:cxn ang="0">
                  <a:pos x="79" y="7"/>
                </a:cxn>
                <a:cxn ang="0">
                  <a:pos x="80" y="6"/>
                </a:cxn>
                <a:cxn ang="0">
                  <a:pos x="80" y="4"/>
                </a:cxn>
                <a:cxn ang="0">
                  <a:pos x="80" y="2"/>
                </a:cxn>
                <a:cxn ang="0">
                  <a:pos x="79" y="1"/>
                </a:cxn>
                <a:cxn ang="0">
                  <a:pos x="77" y="0"/>
                </a:cxn>
                <a:cxn ang="0">
                  <a:pos x="76" y="0"/>
                </a:cxn>
                <a:cxn ang="0">
                  <a:pos x="74" y="0"/>
                </a:cxn>
                <a:cxn ang="0">
                  <a:pos x="72" y="1"/>
                </a:cxn>
                <a:cxn ang="0">
                  <a:pos x="72" y="1"/>
                </a:cxn>
              </a:cxnLst>
              <a:rect l="0" t="0" r="r" b="b"/>
              <a:pathLst>
                <a:path w="80" h="79">
                  <a:moveTo>
                    <a:pt x="72" y="1"/>
                  </a:moveTo>
                  <a:lnTo>
                    <a:pt x="72" y="1"/>
                  </a:lnTo>
                  <a:lnTo>
                    <a:pt x="54" y="18"/>
                  </a:lnTo>
                  <a:lnTo>
                    <a:pt x="36" y="35"/>
                  </a:lnTo>
                  <a:lnTo>
                    <a:pt x="18" y="53"/>
                  </a:lnTo>
                  <a:lnTo>
                    <a:pt x="10" y="62"/>
                  </a:lnTo>
                  <a:lnTo>
                    <a:pt x="1" y="72"/>
                  </a:lnTo>
                  <a:lnTo>
                    <a:pt x="1" y="72"/>
                  </a:lnTo>
                  <a:lnTo>
                    <a:pt x="0" y="74"/>
                  </a:lnTo>
                  <a:lnTo>
                    <a:pt x="0" y="75"/>
                  </a:lnTo>
                  <a:lnTo>
                    <a:pt x="1" y="77"/>
                  </a:lnTo>
                  <a:lnTo>
                    <a:pt x="2" y="78"/>
                  </a:lnTo>
                  <a:lnTo>
                    <a:pt x="7" y="79"/>
                  </a:lnTo>
                  <a:lnTo>
                    <a:pt x="9" y="78"/>
                  </a:lnTo>
                  <a:lnTo>
                    <a:pt x="10" y="77"/>
                  </a:lnTo>
                  <a:lnTo>
                    <a:pt x="10" y="77"/>
                  </a:lnTo>
                  <a:lnTo>
                    <a:pt x="18" y="67"/>
                  </a:lnTo>
                  <a:lnTo>
                    <a:pt x="26" y="58"/>
                  </a:lnTo>
                  <a:lnTo>
                    <a:pt x="43" y="40"/>
                  </a:lnTo>
                  <a:lnTo>
                    <a:pt x="62" y="24"/>
                  </a:lnTo>
                  <a:lnTo>
                    <a:pt x="79" y="7"/>
                  </a:lnTo>
                  <a:lnTo>
                    <a:pt x="79" y="7"/>
                  </a:lnTo>
                  <a:lnTo>
                    <a:pt x="80" y="6"/>
                  </a:lnTo>
                  <a:lnTo>
                    <a:pt x="80" y="4"/>
                  </a:lnTo>
                  <a:lnTo>
                    <a:pt x="80" y="2"/>
                  </a:lnTo>
                  <a:lnTo>
                    <a:pt x="79" y="1"/>
                  </a:lnTo>
                  <a:lnTo>
                    <a:pt x="77" y="0"/>
                  </a:lnTo>
                  <a:lnTo>
                    <a:pt x="76" y="0"/>
                  </a:lnTo>
                  <a:lnTo>
                    <a:pt x="74" y="0"/>
                  </a:lnTo>
                  <a:lnTo>
                    <a:pt x="72" y="1"/>
                  </a:lnTo>
                  <a:lnTo>
                    <a:pt x="72"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02" name="Freeform 337"/>
            <p:cNvSpPr>
              <a:spLocks/>
            </p:cNvSpPr>
            <p:nvPr/>
          </p:nvSpPr>
          <p:spPr bwMode="auto">
            <a:xfrm>
              <a:off x="6786563" y="3578226"/>
              <a:ext cx="25400" cy="25400"/>
            </a:xfrm>
            <a:custGeom>
              <a:avLst/>
              <a:gdLst/>
              <a:ahLst/>
              <a:cxnLst>
                <a:cxn ang="0">
                  <a:pos x="43" y="0"/>
                </a:cxn>
                <a:cxn ang="0">
                  <a:pos x="43" y="0"/>
                </a:cxn>
                <a:cxn ang="0">
                  <a:pos x="35" y="1"/>
                </a:cxn>
                <a:cxn ang="0">
                  <a:pos x="28" y="4"/>
                </a:cxn>
                <a:cxn ang="0">
                  <a:pos x="22" y="8"/>
                </a:cxn>
                <a:cxn ang="0">
                  <a:pos x="17" y="14"/>
                </a:cxn>
                <a:cxn ang="0">
                  <a:pos x="13" y="21"/>
                </a:cxn>
                <a:cxn ang="0">
                  <a:pos x="8" y="27"/>
                </a:cxn>
                <a:cxn ang="0">
                  <a:pos x="1" y="40"/>
                </a:cxn>
                <a:cxn ang="0">
                  <a:pos x="1" y="40"/>
                </a:cxn>
                <a:cxn ang="0">
                  <a:pos x="0" y="42"/>
                </a:cxn>
                <a:cxn ang="0">
                  <a:pos x="0" y="44"/>
                </a:cxn>
                <a:cxn ang="0">
                  <a:pos x="1" y="46"/>
                </a:cxn>
                <a:cxn ang="0">
                  <a:pos x="3" y="47"/>
                </a:cxn>
                <a:cxn ang="0">
                  <a:pos x="4" y="48"/>
                </a:cxn>
                <a:cxn ang="0">
                  <a:pos x="6" y="48"/>
                </a:cxn>
                <a:cxn ang="0">
                  <a:pos x="7" y="47"/>
                </a:cxn>
                <a:cxn ang="0">
                  <a:pos x="9" y="46"/>
                </a:cxn>
                <a:cxn ang="0">
                  <a:pos x="9" y="46"/>
                </a:cxn>
                <a:cxn ang="0">
                  <a:pos x="15" y="34"/>
                </a:cxn>
                <a:cxn ang="0">
                  <a:pos x="22" y="23"/>
                </a:cxn>
                <a:cxn ang="0">
                  <a:pos x="26" y="18"/>
                </a:cxn>
                <a:cxn ang="0">
                  <a:pos x="31" y="13"/>
                </a:cxn>
                <a:cxn ang="0">
                  <a:pos x="36" y="10"/>
                </a:cxn>
                <a:cxn ang="0">
                  <a:pos x="43" y="9"/>
                </a:cxn>
                <a:cxn ang="0">
                  <a:pos x="43" y="9"/>
                </a:cxn>
                <a:cxn ang="0">
                  <a:pos x="45" y="9"/>
                </a:cxn>
                <a:cxn ang="0">
                  <a:pos x="47" y="8"/>
                </a:cxn>
                <a:cxn ang="0">
                  <a:pos x="48" y="6"/>
                </a:cxn>
                <a:cxn ang="0">
                  <a:pos x="48" y="4"/>
                </a:cxn>
                <a:cxn ang="0">
                  <a:pos x="48" y="3"/>
                </a:cxn>
                <a:cxn ang="0">
                  <a:pos x="47" y="1"/>
                </a:cxn>
                <a:cxn ang="0">
                  <a:pos x="45" y="0"/>
                </a:cxn>
                <a:cxn ang="0">
                  <a:pos x="43" y="0"/>
                </a:cxn>
                <a:cxn ang="0">
                  <a:pos x="43" y="0"/>
                </a:cxn>
              </a:cxnLst>
              <a:rect l="0" t="0" r="r" b="b"/>
              <a:pathLst>
                <a:path w="48" h="48">
                  <a:moveTo>
                    <a:pt x="43" y="0"/>
                  </a:moveTo>
                  <a:lnTo>
                    <a:pt x="43" y="0"/>
                  </a:lnTo>
                  <a:lnTo>
                    <a:pt x="35" y="1"/>
                  </a:lnTo>
                  <a:lnTo>
                    <a:pt x="28" y="4"/>
                  </a:lnTo>
                  <a:lnTo>
                    <a:pt x="22" y="8"/>
                  </a:lnTo>
                  <a:lnTo>
                    <a:pt x="17" y="14"/>
                  </a:lnTo>
                  <a:lnTo>
                    <a:pt x="13" y="21"/>
                  </a:lnTo>
                  <a:lnTo>
                    <a:pt x="8" y="27"/>
                  </a:lnTo>
                  <a:lnTo>
                    <a:pt x="1" y="40"/>
                  </a:lnTo>
                  <a:lnTo>
                    <a:pt x="1" y="40"/>
                  </a:lnTo>
                  <a:lnTo>
                    <a:pt x="0" y="42"/>
                  </a:lnTo>
                  <a:lnTo>
                    <a:pt x="0" y="44"/>
                  </a:lnTo>
                  <a:lnTo>
                    <a:pt x="1" y="46"/>
                  </a:lnTo>
                  <a:lnTo>
                    <a:pt x="3" y="47"/>
                  </a:lnTo>
                  <a:lnTo>
                    <a:pt x="4" y="48"/>
                  </a:lnTo>
                  <a:lnTo>
                    <a:pt x="6" y="48"/>
                  </a:lnTo>
                  <a:lnTo>
                    <a:pt x="7" y="47"/>
                  </a:lnTo>
                  <a:lnTo>
                    <a:pt x="9" y="46"/>
                  </a:lnTo>
                  <a:lnTo>
                    <a:pt x="9" y="46"/>
                  </a:lnTo>
                  <a:lnTo>
                    <a:pt x="15" y="34"/>
                  </a:lnTo>
                  <a:lnTo>
                    <a:pt x="22" y="23"/>
                  </a:lnTo>
                  <a:lnTo>
                    <a:pt x="26" y="18"/>
                  </a:lnTo>
                  <a:lnTo>
                    <a:pt x="31" y="13"/>
                  </a:lnTo>
                  <a:lnTo>
                    <a:pt x="36" y="10"/>
                  </a:lnTo>
                  <a:lnTo>
                    <a:pt x="43" y="9"/>
                  </a:lnTo>
                  <a:lnTo>
                    <a:pt x="43" y="9"/>
                  </a:lnTo>
                  <a:lnTo>
                    <a:pt x="45" y="9"/>
                  </a:lnTo>
                  <a:lnTo>
                    <a:pt x="47" y="8"/>
                  </a:lnTo>
                  <a:lnTo>
                    <a:pt x="48" y="6"/>
                  </a:lnTo>
                  <a:lnTo>
                    <a:pt x="48" y="4"/>
                  </a:lnTo>
                  <a:lnTo>
                    <a:pt x="48" y="3"/>
                  </a:lnTo>
                  <a:lnTo>
                    <a:pt x="47" y="1"/>
                  </a:lnTo>
                  <a:lnTo>
                    <a:pt x="45" y="0"/>
                  </a:lnTo>
                  <a:lnTo>
                    <a:pt x="43" y="0"/>
                  </a:lnTo>
                  <a:lnTo>
                    <a:pt x="4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03" name="Freeform 338"/>
            <p:cNvSpPr>
              <a:spLocks/>
            </p:cNvSpPr>
            <p:nvPr/>
          </p:nvSpPr>
          <p:spPr bwMode="auto">
            <a:xfrm>
              <a:off x="6786563" y="3635376"/>
              <a:ext cx="42863" cy="42863"/>
            </a:xfrm>
            <a:custGeom>
              <a:avLst/>
              <a:gdLst/>
              <a:ahLst/>
              <a:cxnLst>
                <a:cxn ang="0">
                  <a:pos x="71" y="2"/>
                </a:cxn>
                <a:cxn ang="0">
                  <a:pos x="71" y="2"/>
                </a:cxn>
                <a:cxn ang="0">
                  <a:pos x="67" y="8"/>
                </a:cxn>
                <a:cxn ang="0">
                  <a:pos x="64" y="12"/>
                </a:cxn>
                <a:cxn ang="0">
                  <a:pos x="60" y="16"/>
                </a:cxn>
                <a:cxn ang="0">
                  <a:pos x="54" y="19"/>
                </a:cxn>
                <a:cxn ang="0">
                  <a:pos x="54" y="19"/>
                </a:cxn>
                <a:cxn ang="0">
                  <a:pos x="51" y="21"/>
                </a:cxn>
                <a:cxn ang="0">
                  <a:pos x="47" y="26"/>
                </a:cxn>
                <a:cxn ang="0">
                  <a:pos x="41" y="34"/>
                </a:cxn>
                <a:cxn ang="0">
                  <a:pos x="41" y="34"/>
                </a:cxn>
                <a:cxn ang="0">
                  <a:pos x="31" y="44"/>
                </a:cxn>
                <a:cxn ang="0">
                  <a:pos x="22" y="53"/>
                </a:cxn>
                <a:cxn ang="0">
                  <a:pos x="1" y="71"/>
                </a:cxn>
                <a:cxn ang="0">
                  <a:pos x="1" y="71"/>
                </a:cxn>
                <a:cxn ang="0">
                  <a:pos x="0" y="72"/>
                </a:cxn>
                <a:cxn ang="0">
                  <a:pos x="0" y="74"/>
                </a:cxn>
                <a:cxn ang="0">
                  <a:pos x="0" y="76"/>
                </a:cxn>
                <a:cxn ang="0">
                  <a:pos x="1" y="77"/>
                </a:cxn>
                <a:cxn ang="0">
                  <a:pos x="3" y="78"/>
                </a:cxn>
                <a:cxn ang="0">
                  <a:pos x="4" y="80"/>
                </a:cxn>
                <a:cxn ang="0">
                  <a:pos x="6" y="78"/>
                </a:cxn>
                <a:cxn ang="0">
                  <a:pos x="8" y="77"/>
                </a:cxn>
                <a:cxn ang="0">
                  <a:pos x="8" y="77"/>
                </a:cxn>
                <a:cxn ang="0">
                  <a:pos x="31" y="57"/>
                </a:cxn>
                <a:cxn ang="0">
                  <a:pos x="43" y="45"/>
                </a:cxn>
                <a:cxn ang="0">
                  <a:pos x="54" y="34"/>
                </a:cxn>
                <a:cxn ang="0">
                  <a:pos x="54" y="34"/>
                </a:cxn>
                <a:cxn ang="0">
                  <a:pos x="59" y="29"/>
                </a:cxn>
                <a:cxn ang="0">
                  <a:pos x="65" y="25"/>
                </a:cxn>
                <a:cxn ang="0">
                  <a:pos x="65" y="25"/>
                </a:cxn>
                <a:cxn ang="0">
                  <a:pos x="70" y="21"/>
                </a:cxn>
                <a:cxn ang="0">
                  <a:pos x="73" y="17"/>
                </a:cxn>
                <a:cxn ang="0">
                  <a:pos x="79" y="7"/>
                </a:cxn>
                <a:cxn ang="0">
                  <a:pos x="79" y="7"/>
                </a:cxn>
                <a:cxn ang="0">
                  <a:pos x="79" y="5"/>
                </a:cxn>
                <a:cxn ang="0">
                  <a:pos x="79" y="3"/>
                </a:cxn>
                <a:cxn ang="0">
                  <a:pos x="78" y="2"/>
                </a:cxn>
                <a:cxn ang="0">
                  <a:pos x="77" y="1"/>
                </a:cxn>
                <a:cxn ang="0">
                  <a:pos x="75" y="0"/>
                </a:cxn>
                <a:cxn ang="0">
                  <a:pos x="74" y="0"/>
                </a:cxn>
                <a:cxn ang="0">
                  <a:pos x="72" y="1"/>
                </a:cxn>
                <a:cxn ang="0">
                  <a:pos x="71" y="2"/>
                </a:cxn>
                <a:cxn ang="0">
                  <a:pos x="71" y="2"/>
                </a:cxn>
              </a:cxnLst>
              <a:rect l="0" t="0" r="r" b="b"/>
              <a:pathLst>
                <a:path w="79" h="80">
                  <a:moveTo>
                    <a:pt x="71" y="2"/>
                  </a:moveTo>
                  <a:lnTo>
                    <a:pt x="71" y="2"/>
                  </a:lnTo>
                  <a:lnTo>
                    <a:pt x="67" y="8"/>
                  </a:lnTo>
                  <a:lnTo>
                    <a:pt x="64" y="12"/>
                  </a:lnTo>
                  <a:lnTo>
                    <a:pt x="60" y="16"/>
                  </a:lnTo>
                  <a:lnTo>
                    <a:pt x="54" y="19"/>
                  </a:lnTo>
                  <a:lnTo>
                    <a:pt x="54" y="19"/>
                  </a:lnTo>
                  <a:lnTo>
                    <a:pt x="51" y="21"/>
                  </a:lnTo>
                  <a:lnTo>
                    <a:pt x="47" y="26"/>
                  </a:lnTo>
                  <a:lnTo>
                    <a:pt x="41" y="34"/>
                  </a:lnTo>
                  <a:lnTo>
                    <a:pt x="41" y="34"/>
                  </a:lnTo>
                  <a:lnTo>
                    <a:pt x="31" y="44"/>
                  </a:lnTo>
                  <a:lnTo>
                    <a:pt x="22" y="53"/>
                  </a:lnTo>
                  <a:lnTo>
                    <a:pt x="1" y="71"/>
                  </a:lnTo>
                  <a:lnTo>
                    <a:pt x="1" y="71"/>
                  </a:lnTo>
                  <a:lnTo>
                    <a:pt x="0" y="72"/>
                  </a:lnTo>
                  <a:lnTo>
                    <a:pt x="0" y="74"/>
                  </a:lnTo>
                  <a:lnTo>
                    <a:pt x="0" y="76"/>
                  </a:lnTo>
                  <a:lnTo>
                    <a:pt x="1" y="77"/>
                  </a:lnTo>
                  <a:lnTo>
                    <a:pt x="3" y="78"/>
                  </a:lnTo>
                  <a:lnTo>
                    <a:pt x="4" y="80"/>
                  </a:lnTo>
                  <a:lnTo>
                    <a:pt x="6" y="78"/>
                  </a:lnTo>
                  <a:lnTo>
                    <a:pt x="8" y="77"/>
                  </a:lnTo>
                  <a:lnTo>
                    <a:pt x="8" y="77"/>
                  </a:lnTo>
                  <a:lnTo>
                    <a:pt x="31" y="57"/>
                  </a:lnTo>
                  <a:lnTo>
                    <a:pt x="43" y="45"/>
                  </a:lnTo>
                  <a:lnTo>
                    <a:pt x="54" y="34"/>
                  </a:lnTo>
                  <a:lnTo>
                    <a:pt x="54" y="34"/>
                  </a:lnTo>
                  <a:lnTo>
                    <a:pt x="59" y="29"/>
                  </a:lnTo>
                  <a:lnTo>
                    <a:pt x="65" y="25"/>
                  </a:lnTo>
                  <a:lnTo>
                    <a:pt x="65" y="25"/>
                  </a:lnTo>
                  <a:lnTo>
                    <a:pt x="70" y="21"/>
                  </a:lnTo>
                  <a:lnTo>
                    <a:pt x="73" y="17"/>
                  </a:lnTo>
                  <a:lnTo>
                    <a:pt x="79" y="7"/>
                  </a:lnTo>
                  <a:lnTo>
                    <a:pt x="79" y="7"/>
                  </a:lnTo>
                  <a:lnTo>
                    <a:pt x="79" y="5"/>
                  </a:lnTo>
                  <a:lnTo>
                    <a:pt x="79" y="3"/>
                  </a:lnTo>
                  <a:lnTo>
                    <a:pt x="78" y="2"/>
                  </a:lnTo>
                  <a:lnTo>
                    <a:pt x="77" y="1"/>
                  </a:lnTo>
                  <a:lnTo>
                    <a:pt x="75" y="0"/>
                  </a:lnTo>
                  <a:lnTo>
                    <a:pt x="74" y="0"/>
                  </a:lnTo>
                  <a:lnTo>
                    <a:pt x="72" y="1"/>
                  </a:lnTo>
                  <a:lnTo>
                    <a:pt x="71" y="2"/>
                  </a:lnTo>
                  <a:lnTo>
                    <a:pt x="71"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04" name="Freeform 339"/>
            <p:cNvSpPr>
              <a:spLocks noEditPoints="1"/>
            </p:cNvSpPr>
            <p:nvPr/>
          </p:nvSpPr>
          <p:spPr bwMode="auto">
            <a:xfrm>
              <a:off x="6137276" y="3425826"/>
              <a:ext cx="227013" cy="333375"/>
            </a:xfrm>
            <a:custGeom>
              <a:avLst/>
              <a:gdLst/>
              <a:ahLst/>
              <a:cxnLst>
                <a:cxn ang="0">
                  <a:pos x="94" y="625"/>
                </a:cxn>
                <a:cxn ang="0">
                  <a:pos x="51" y="599"/>
                </a:cxn>
                <a:cxn ang="0">
                  <a:pos x="13" y="539"/>
                </a:cxn>
                <a:cxn ang="0">
                  <a:pos x="8" y="497"/>
                </a:cxn>
                <a:cxn ang="0">
                  <a:pos x="9" y="435"/>
                </a:cxn>
                <a:cxn ang="0">
                  <a:pos x="10" y="394"/>
                </a:cxn>
                <a:cxn ang="0">
                  <a:pos x="8" y="349"/>
                </a:cxn>
                <a:cxn ang="0">
                  <a:pos x="2" y="283"/>
                </a:cxn>
                <a:cxn ang="0">
                  <a:pos x="3" y="229"/>
                </a:cxn>
                <a:cxn ang="0">
                  <a:pos x="0" y="165"/>
                </a:cxn>
                <a:cxn ang="0">
                  <a:pos x="3" y="122"/>
                </a:cxn>
                <a:cxn ang="0">
                  <a:pos x="3" y="84"/>
                </a:cxn>
                <a:cxn ang="0">
                  <a:pos x="37" y="23"/>
                </a:cxn>
                <a:cxn ang="0">
                  <a:pos x="75" y="4"/>
                </a:cxn>
                <a:cxn ang="0">
                  <a:pos x="114" y="3"/>
                </a:cxn>
                <a:cxn ang="0">
                  <a:pos x="221" y="2"/>
                </a:cxn>
                <a:cxn ang="0">
                  <a:pos x="270" y="1"/>
                </a:cxn>
                <a:cxn ang="0">
                  <a:pos x="306" y="10"/>
                </a:cxn>
                <a:cxn ang="0">
                  <a:pos x="354" y="13"/>
                </a:cxn>
                <a:cxn ang="0">
                  <a:pos x="388" y="29"/>
                </a:cxn>
                <a:cxn ang="0">
                  <a:pos x="410" y="63"/>
                </a:cxn>
                <a:cxn ang="0">
                  <a:pos x="419" y="132"/>
                </a:cxn>
                <a:cxn ang="0">
                  <a:pos x="427" y="206"/>
                </a:cxn>
                <a:cxn ang="0">
                  <a:pos x="426" y="266"/>
                </a:cxn>
                <a:cxn ang="0">
                  <a:pos x="426" y="324"/>
                </a:cxn>
                <a:cxn ang="0">
                  <a:pos x="430" y="408"/>
                </a:cxn>
                <a:cxn ang="0">
                  <a:pos x="430" y="483"/>
                </a:cxn>
                <a:cxn ang="0">
                  <a:pos x="428" y="571"/>
                </a:cxn>
                <a:cxn ang="0">
                  <a:pos x="405" y="603"/>
                </a:cxn>
                <a:cxn ang="0">
                  <a:pos x="383" y="614"/>
                </a:cxn>
                <a:cxn ang="0">
                  <a:pos x="343" y="623"/>
                </a:cxn>
                <a:cxn ang="0">
                  <a:pos x="179" y="629"/>
                </a:cxn>
                <a:cxn ang="0">
                  <a:pos x="38" y="100"/>
                </a:cxn>
                <a:cxn ang="0">
                  <a:pos x="36" y="133"/>
                </a:cxn>
                <a:cxn ang="0">
                  <a:pos x="38" y="209"/>
                </a:cxn>
                <a:cxn ang="0">
                  <a:pos x="40" y="358"/>
                </a:cxn>
                <a:cxn ang="0">
                  <a:pos x="43" y="481"/>
                </a:cxn>
                <a:cxn ang="0">
                  <a:pos x="44" y="485"/>
                </a:cxn>
                <a:cxn ang="0">
                  <a:pos x="52" y="539"/>
                </a:cxn>
                <a:cxn ang="0">
                  <a:pos x="77" y="574"/>
                </a:cxn>
                <a:cxn ang="0">
                  <a:pos x="132" y="589"/>
                </a:cxn>
                <a:cxn ang="0">
                  <a:pos x="231" y="594"/>
                </a:cxn>
                <a:cxn ang="0">
                  <a:pos x="303" y="587"/>
                </a:cxn>
                <a:cxn ang="0">
                  <a:pos x="346" y="586"/>
                </a:cxn>
                <a:cxn ang="0">
                  <a:pos x="378" y="570"/>
                </a:cxn>
                <a:cxn ang="0">
                  <a:pos x="388" y="552"/>
                </a:cxn>
                <a:cxn ang="0">
                  <a:pos x="389" y="511"/>
                </a:cxn>
                <a:cxn ang="0">
                  <a:pos x="390" y="475"/>
                </a:cxn>
                <a:cxn ang="0">
                  <a:pos x="394" y="417"/>
                </a:cxn>
                <a:cxn ang="0">
                  <a:pos x="389" y="306"/>
                </a:cxn>
                <a:cxn ang="0">
                  <a:pos x="392" y="237"/>
                </a:cxn>
                <a:cxn ang="0">
                  <a:pos x="387" y="162"/>
                </a:cxn>
                <a:cxn ang="0">
                  <a:pos x="382" y="116"/>
                </a:cxn>
                <a:cxn ang="0">
                  <a:pos x="371" y="70"/>
                </a:cxn>
                <a:cxn ang="0">
                  <a:pos x="343" y="51"/>
                </a:cxn>
                <a:cxn ang="0">
                  <a:pos x="292" y="45"/>
                </a:cxn>
                <a:cxn ang="0">
                  <a:pos x="245" y="39"/>
                </a:cxn>
                <a:cxn ang="0">
                  <a:pos x="140" y="39"/>
                </a:cxn>
                <a:cxn ang="0">
                  <a:pos x="80" y="43"/>
                </a:cxn>
                <a:cxn ang="0">
                  <a:pos x="52" y="63"/>
                </a:cxn>
                <a:cxn ang="0">
                  <a:pos x="38" y="100"/>
                </a:cxn>
              </a:cxnLst>
              <a:rect l="0" t="0" r="r" b="b"/>
              <a:pathLst>
                <a:path w="430" h="630">
                  <a:moveTo>
                    <a:pt x="143" y="630"/>
                  </a:moveTo>
                  <a:lnTo>
                    <a:pt x="143" y="630"/>
                  </a:lnTo>
                  <a:lnTo>
                    <a:pt x="118" y="629"/>
                  </a:lnTo>
                  <a:lnTo>
                    <a:pt x="107" y="627"/>
                  </a:lnTo>
                  <a:lnTo>
                    <a:pt x="94" y="625"/>
                  </a:lnTo>
                  <a:lnTo>
                    <a:pt x="83" y="621"/>
                  </a:lnTo>
                  <a:lnTo>
                    <a:pt x="71" y="615"/>
                  </a:lnTo>
                  <a:lnTo>
                    <a:pt x="61" y="608"/>
                  </a:lnTo>
                  <a:lnTo>
                    <a:pt x="51" y="599"/>
                  </a:lnTo>
                  <a:lnTo>
                    <a:pt x="51" y="599"/>
                  </a:lnTo>
                  <a:lnTo>
                    <a:pt x="39" y="586"/>
                  </a:lnTo>
                  <a:lnTo>
                    <a:pt x="30" y="575"/>
                  </a:lnTo>
                  <a:lnTo>
                    <a:pt x="23" y="563"/>
                  </a:lnTo>
                  <a:lnTo>
                    <a:pt x="18" y="551"/>
                  </a:lnTo>
                  <a:lnTo>
                    <a:pt x="13" y="539"/>
                  </a:lnTo>
                  <a:lnTo>
                    <a:pt x="10" y="526"/>
                  </a:lnTo>
                  <a:lnTo>
                    <a:pt x="9" y="513"/>
                  </a:lnTo>
                  <a:lnTo>
                    <a:pt x="8" y="498"/>
                  </a:lnTo>
                  <a:lnTo>
                    <a:pt x="8" y="498"/>
                  </a:lnTo>
                  <a:lnTo>
                    <a:pt x="8" y="497"/>
                  </a:lnTo>
                  <a:lnTo>
                    <a:pt x="7" y="489"/>
                  </a:lnTo>
                  <a:lnTo>
                    <a:pt x="7" y="489"/>
                  </a:lnTo>
                  <a:lnTo>
                    <a:pt x="7" y="462"/>
                  </a:lnTo>
                  <a:lnTo>
                    <a:pt x="7" y="449"/>
                  </a:lnTo>
                  <a:lnTo>
                    <a:pt x="9" y="435"/>
                  </a:lnTo>
                  <a:lnTo>
                    <a:pt x="9" y="435"/>
                  </a:lnTo>
                  <a:lnTo>
                    <a:pt x="10" y="422"/>
                  </a:lnTo>
                  <a:lnTo>
                    <a:pt x="11" y="411"/>
                  </a:lnTo>
                  <a:lnTo>
                    <a:pt x="10" y="402"/>
                  </a:lnTo>
                  <a:lnTo>
                    <a:pt x="10" y="394"/>
                  </a:lnTo>
                  <a:lnTo>
                    <a:pt x="10" y="394"/>
                  </a:lnTo>
                  <a:lnTo>
                    <a:pt x="8" y="382"/>
                  </a:lnTo>
                  <a:lnTo>
                    <a:pt x="8" y="368"/>
                  </a:lnTo>
                  <a:lnTo>
                    <a:pt x="8" y="368"/>
                  </a:lnTo>
                  <a:lnTo>
                    <a:pt x="8" y="349"/>
                  </a:lnTo>
                  <a:lnTo>
                    <a:pt x="7" y="336"/>
                  </a:lnTo>
                  <a:lnTo>
                    <a:pt x="5" y="316"/>
                  </a:lnTo>
                  <a:lnTo>
                    <a:pt x="5" y="316"/>
                  </a:lnTo>
                  <a:lnTo>
                    <a:pt x="3" y="296"/>
                  </a:lnTo>
                  <a:lnTo>
                    <a:pt x="2" y="283"/>
                  </a:lnTo>
                  <a:lnTo>
                    <a:pt x="2" y="266"/>
                  </a:lnTo>
                  <a:lnTo>
                    <a:pt x="2" y="266"/>
                  </a:lnTo>
                  <a:lnTo>
                    <a:pt x="2" y="239"/>
                  </a:lnTo>
                  <a:lnTo>
                    <a:pt x="3" y="229"/>
                  </a:lnTo>
                  <a:lnTo>
                    <a:pt x="3" y="229"/>
                  </a:lnTo>
                  <a:lnTo>
                    <a:pt x="3" y="217"/>
                  </a:lnTo>
                  <a:lnTo>
                    <a:pt x="2" y="186"/>
                  </a:lnTo>
                  <a:lnTo>
                    <a:pt x="1" y="178"/>
                  </a:lnTo>
                  <a:lnTo>
                    <a:pt x="1" y="178"/>
                  </a:lnTo>
                  <a:lnTo>
                    <a:pt x="0" y="165"/>
                  </a:lnTo>
                  <a:lnTo>
                    <a:pt x="0" y="151"/>
                  </a:lnTo>
                  <a:lnTo>
                    <a:pt x="1" y="138"/>
                  </a:lnTo>
                  <a:lnTo>
                    <a:pt x="3" y="125"/>
                  </a:lnTo>
                  <a:lnTo>
                    <a:pt x="3" y="123"/>
                  </a:lnTo>
                  <a:lnTo>
                    <a:pt x="3" y="122"/>
                  </a:lnTo>
                  <a:lnTo>
                    <a:pt x="3" y="122"/>
                  </a:lnTo>
                  <a:lnTo>
                    <a:pt x="2" y="116"/>
                  </a:lnTo>
                  <a:lnTo>
                    <a:pt x="2" y="116"/>
                  </a:lnTo>
                  <a:lnTo>
                    <a:pt x="2" y="99"/>
                  </a:lnTo>
                  <a:lnTo>
                    <a:pt x="3" y="84"/>
                  </a:lnTo>
                  <a:lnTo>
                    <a:pt x="6" y="69"/>
                  </a:lnTo>
                  <a:lnTo>
                    <a:pt x="10" y="57"/>
                  </a:lnTo>
                  <a:lnTo>
                    <a:pt x="18" y="44"/>
                  </a:lnTo>
                  <a:lnTo>
                    <a:pt x="26" y="34"/>
                  </a:lnTo>
                  <a:lnTo>
                    <a:pt x="37" y="23"/>
                  </a:lnTo>
                  <a:lnTo>
                    <a:pt x="51" y="12"/>
                  </a:lnTo>
                  <a:lnTo>
                    <a:pt x="51" y="12"/>
                  </a:lnTo>
                  <a:lnTo>
                    <a:pt x="56" y="9"/>
                  </a:lnTo>
                  <a:lnTo>
                    <a:pt x="62" y="7"/>
                  </a:lnTo>
                  <a:lnTo>
                    <a:pt x="75" y="4"/>
                  </a:lnTo>
                  <a:lnTo>
                    <a:pt x="88" y="3"/>
                  </a:lnTo>
                  <a:lnTo>
                    <a:pt x="102" y="2"/>
                  </a:lnTo>
                  <a:lnTo>
                    <a:pt x="102" y="2"/>
                  </a:lnTo>
                  <a:lnTo>
                    <a:pt x="114" y="3"/>
                  </a:lnTo>
                  <a:lnTo>
                    <a:pt x="114" y="3"/>
                  </a:lnTo>
                  <a:lnTo>
                    <a:pt x="125" y="3"/>
                  </a:lnTo>
                  <a:lnTo>
                    <a:pt x="194" y="3"/>
                  </a:lnTo>
                  <a:lnTo>
                    <a:pt x="194" y="3"/>
                  </a:lnTo>
                  <a:lnTo>
                    <a:pt x="221" y="2"/>
                  </a:lnTo>
                  <a:lnTo>
                    <a:pt x="221" y="2"/>
                  </a:lnTo>
                  <a:lnTo>
                    <a:pt x="236" y="1"/>
                  </a:lnTo>
                  <a:lnTo>
                    <a:pt x="251" y="0"/>
                  </a:lnTo>
                  <a:lnTo>
                    <a:pt x="251" y="0"/>
                  </a:lnTo>
                  <a:lnTo>
                    <a:pt x="261" y="0"/>
                  </a:lnTo>
                  <a:lnTo>
                    <a:pt x="270" y="1"/>
                  </a:lnTo>
                  <a:lnTo>
                    <a:pt x="279" y="3"/>
                  </a:lnTo>
                  <a:lnTo>
                    <a:pt x="286" y="5"/>
                  </a:lnTo>
                  <a:lnTo>
                    <a:pt x="286" y="5"/>
                  </a:lnTo>
                  <a:lnTo>
                    <a:pt x="295" y="8"/>
                  </a:lnTo>
                  <a:lnTo>
                    <a:pt x="306" y="10"/>
                  </a:lnTo>
                  <a:lnTo>
                    <a:pt x="316" y="10"/>
                  </a:lnTo>
                  <a:lnTo>
                    <a:pt x="326" y="11"/>
                  </a:lnTo>
                  <a:lnTo>
                    <a:pt x="326" y="11"/>
                  </a:lnTo>
                  <a:lnTo>
                    <a:pt x="345" y="11"/>
                  </a:lnTo>
                  <a:lnTo>
                    <a:pt x="354" y="13"/>
                  </a:lnTo>
                  <a:lnTo>
                    <a:pt x="363" y="15"/>
                  </a:lnTo>
                  <a:lnTo>
                    <a:pt x="363" y="15"/>
                  </a:lnTo>
                  <a:lnTo>
                    <a:pt x="376" y="22"/>
                  </a:lnTo>
                  <a:lnTo>
                    <a:pt x="382" y="25"/>
                  </a:lnTo>
                  <a:lnTo>
                    <a:pt x="388" y="29"/>
                  </a:lnTo>
                  <a:lnTo>
                    <a:pt x="393" y="33"/>
                  </a:lnTo>
                  <a:lnTo>
                    <a:pt x="397" y="38"/>
                  </a:lnTo>
                  <a:lnTo>
                    <a:pt x="401" y="43"/>
                  </a:lnTo>
                  <a:lnTo>
                    <a:pt x="405" y="49"/>
                  </a:lnTo>
                  <a:lnTo>
                    <a:pt x="410" y="63"/>
                  </a:lnTo>
                  <a:lnTo>
                    <a:pt x="415" y="79"/>
                  </a:lnTo>
                  <a:lnTo>
                    <a:pt x="418" y="96"/>
                  </a:lnTo>
                  <a:lnTo>
                    <a:pt x="419" y="116"/>
                  </a:lnTo>
                  <a:lnTo>
                    <a:pt x="419" y="116"/>
                  </a:lnTo>
                  <a:lnTo>
                    <a:pt x="419" y="132"/>
                  </a:lnTo>
                  <a:lnTo>
                    <a:pt x="420" y="147"/>
                  </a:lnTo>
                  <a:lnTo>
                    <a:pt x="423" y="170"/>
                  </a:lnTo>
                  <a:lnTo>
                    <a:pt x="423" y="170"/>
                  </a:lnTo>
                  <a:lnTo>
                    <a:pt x="426" y="193"/>
                  </a:lnTo>
                  <a:lnTo>
                    <a:pt x="427" y="206"/>
                  </a:lnTo>
                  <a:lnTo>
                    <a:pt x="428" y="222"/>
                  </a:lnTo>
                  <a:lnTo>
                    <a:pt x="428" y="222"/>
                  </a:lnTo>
                  <a:lnTo>
                    <a:pt x="427" y="248"/>
                  </a:lnTo>
                  <a:lnTo>
                    <a:pt x="426" y="266"/>
                  </a:lnTo>
                  <a:lnTo>
                    <a:pt x="426" y="266"/>
                  </a:lnTo>
                  <a:lnTo>
                    <a:pt x="425" y="276"/>
                  </a:lnTo>
                  <a:lnTo>
                    <a:pt x="425" y="288"/>
                  </a:lnTo>
                  <a:lnTo>
                    <a:pt x="425" y="302"/>
                  </a:lnTo>
                  <a:lnTo>
                    <a:pt x="426" y="323"/>
                  </a:lnTo>
                  <a:lnTo>
                    <a:pt x="426" y="324"/>
                  </a:lnTo>
                  <a:lnTo>
                    <a:pt x="426" y="324"/>
                  </a:lnTo>
                  <a:lnTo>
                    <a:pt x="429" y="359"/>
                  </a:lnTo>
                  <a:lnTo>
                    <a:pt x="429" y="382"/>
                  </a:lnTo>
                  <a:lnTo>
                    <a:pt x="429" y="382"/>
                  </a:lnTo>
                  <a:lnTo>
                    <a:pt x="430" y="408"/>
                  </a:lnTo>
                  <a:lnTo>
                    <a:pt x="430" y="408"/>
                  </a:lnTo>
                  <a:lnTo>
                    <a:pt x="430" y="438"/>
                  </a:lnTo>
                  <a:lnTo>
                    <a:pt x="430" y="438"/>
                  </a:lnTo>
                  <a:lnTo>
                    <a:pt x="430" y="483"/>
                  </a:lnTo>
                  <a:lnTo>
                    <a:pt x="430" y="483"/>
                  </a:lnTo>
                  <a:lnTo>
                    <a:pt x="430" y="527"/>
                  </a:lnTo>
                  <a:lnTo>
                    <a:pt x="430" y="549"/>
                  </a:lnTo>
                  <a:lnTo>
                    <a:pt x="430" y="549"/>
                  </a:lnTo>
                  <a:lnTo>
                    <a:pt x="429" y="562"/>
                  </a:lnTo>
                  <a:lnTo>
                    <a:pt x="428" y="571"/>
                  </a:lnTo>
                  <a:lnTo>
                    <a:pt x="425" y="579"/>
                  </a:lnTo>
                  <a:lnTo>
                    <a:pt x="422" y="586"/>
                  </a:lnTo>
                  <a:lnTo>
                    <a:pt x="418" y="592"/>
                  </a:lnTo>
                  <a:lnTo>
                    <a:pt x="413" y="596"/>
                  </a:lnTo>
                  <a:lnTo>
                    <a:pt x="405" y="603"/>
                  </a:lnTo>
                  <a:lnTo>
                    <a:pt x="404" y="604"/>
                  </a:lnTo>
                  <a:lnTo>
                    <a:pt x="404" y="604"/>
                  </a:lnTo>
                  <a:lnTo>
                    <a:pt x="398" y="608"/>
                  </a:lnTo>
                  <a:lnTo>
                    <a:pt x="391" y="611"/>
                  </a:lnTo>
                  <a:lnTo>
                    <a:pt x="383" y="614"/>
                  </a:lnTo>
                  <a:lnTo>
                    <a:pt x="376" y="617"/>
                  </a:lnTo>
                  <a:lnTo>
                    <a:pt x="360" y="622"/>
                  </a:lnTo>
                  <a:lnTo>
                    <a:pt x="351" y="623"/>
                  </a:lnTo>
                  <a:lnTo>
                    <a:pt x="343" y="623"/>
                  </a:lnTo>
                  <a:lnTo>
                    <a:pt x="343" y="623"/>
                  </a:lnTo>
                  <a:lnTo>
                    <a:pt x="303" y="624"/>
                  </a:lnTo>
                  <a:lnTo>
                    <a:pt x="261" y="626"/>
                  </a:lnTo>
                  <a:lnTo>
                    <a:pt x="261" y="626"/>
                  </a:lnTo>
                  <a:lnTo>
                    <a:pt x="221" y="628"/>
                  </a:lnTo>
                  <a:lnTo>
                    <a:pt x="179" y="629"/>
                  </a:lnTo>
                  <a:lnTo>
                    <a:pt x="170" y="629"/>
                  </a:lnTo>
                  <a:lnTo>
                    <a:pt x="170" y="629"/>
                  </a:lnTo>
                  <a:lnTo>
                    <a:pt x="143" y="630"/>
                  </a:lnTo>
                  <a:lnTo>
                    <a:pt x="143" y="630"/>
                  </a:lnTo>
                  <a:close/>
                  <a:moveTo>
                    <a:pt x="38" y="100"/>
                  </a:moveTo>
                  <a:lnTo>
                    <a:pt x="38" y="100"/>
                  </a:lnTo>
                  <a:lnTo>
                    <a:pt x="37" y="107"/>
                  </a:lnTo>
                  <a:lnTo>
                    <a:pt x="36" y="115"/>
                  </a:lnTo>
                  <a:lnTo>
                    <a:pt x="36" y="130"/>
                  </a:lnTo>
                  <a:lnTo>
                    <a:pt x="36" y="133"/>
                  </a:lnTo>
                  <a:lnTo>
                    <a:pt x="36" y="133"/>
                  </a:lnTo>
                  <a:lnTo>
                    <a:pt x="36" y="155"/>
                  </a:lnTo>
                  <a:lnTo>
                    <a:pt x="37" y="175"/>
                  </a:lnTo>
                  <a:lnTo>
                    <a:pt x="37" y="175"/>
                  </a:lnTo>
                  <a:lnTo>
                    <a:pt x="38" y="209"/>
                  </a:lnTo>
                  <a:lnTo>
                    <a:pt x="38" y="312"/>
                  </a:lnTo>
                  <a:lnTo>
                    <a:pt x="38" y="312"/>
                  </a:lnTo>
                  <a:lnTo>
                    <a:pt x="38" y="341"/>
                  </a:lnTo>
                  <a:lnTo>
                    <a:pt x="40" y="358"/>
                  </a:lnTo>
                  <a:lnTo>
                    <a:pt x="40" y="358"/>
                  </a:lnTo>
                  <a:lnTo>
                    <a:pt x="41" y="374"/>
                  </a:lnTo>
                  <a:lnTo>
                    <a:pt x="42" y="399"/>
                  </a:lnTo>
                  <a:lnTo>
                    <a:pt x="42" y="399"/>
                  </a:lnTo>
                  <a:lnTo>
                    <a:pt x="43" y="439"/>
                  </a:lnTo>
                  <a:lnTo>
                    <a:pt x="43" y="481"/>
                  </a:lnTo>
                  <a:lnTo>
                    <a:pt x="43" y="482"/>
                  </a:lnTo>
                  <a:lnTo>
                    <a:pt x="44" y="483"/>
                  </a:lnTo>
                  <a:lnTo>
                    <a:pt x="44" y="483"/>
                  </a:lnTo>
                  <a:lnTo>
                    <a:pt x="44" y="485"/>
                  </a:lnTo>
                  <a:lnTo>
                    <a:pt x="44" y="485"/>
                  </a:lnTo>
                  <a:lnTo>
                    <a:pt x="44" y="494"/>
                  </a:lnTo>
                  <a:lnTo>
                    <a:pt x="46" y="508"/>
                  </a:lnTo>
                  <a:lnTo>
                    <a:pt x="48" y="523"/>
                  </a:lnTo>
                  <a:lnTo>
                    <a:pt x="50" y="531"/>
                  </a:lnTo>
                  <a:lnTo>
                    <a:pt x="52" y="539"/>
                  </a:lnTo>
                  <a:lnTo>
                    <a:pt x="55" y="547"/>
                  </a:lnTo>
                  <a:lnTo>
                    <a:pt x="59" y="554"/>
                  </a:lnTo>
                  <a:lnTo>
                    <a:pt x="64" y="562"/>
                  </a:lnTo>
                  <a:lnTo>
                    <a:pt x="70" y="568"/>
                  </a:lnTo>
                  <a:lnTo>
                    <a:pt x="77" y="574"/>
                  </a:lnTo>
                  <a:lnTo>
                    <a:pt x="85" y="578"/>
                  </a:lnTo>
                  <a:lnTo>
                    <a:pt x="94" y="582"/>
                  </a:lnTo>
                  <a:lnTo>
                    <a:pt x="106" y="585"/>
                  </a:lnTo>
                  <a:lnTo>
                    <a:pt x="106" y="585"/>
                  </a:lnTo>
                  <a:lnTo>
                    <a:pt x="132" y="589"/>
                  </a:lnTo>
                  <a:lnTo>
                    <a:pt x="153" y="592"/>
                  </a:lnTo>
                  <a:lnTo>
                    <a:pt x="174" y="593"/>
                  </a:lnTo>
                  <a:lnTo>
                    <a:pt x="196" y="594"/>
                  </a:lnTo>
                  <a:lnTo>
                    <a:pt x="231" y="594"/>
                  </a:lnTo>
                  <a:lnTo>
                    <a:pt x="231" y="594"/>
                  </a:lnTo>
                  <a:lnTo>
                    <a:pt x="247" y="593"/>
                  </a:lnTo>
                  <a:lnTo>
                    <a:pt x="262" y="592"/>
                  </a:lnTo>
                  <a:lnTo>
                    <a:pt x="293" y="588"/>
                  </a:lnTo>
                  <a:lnTo>
                    <a:pt x="293" y="588"/>
                  </a:lnTo>
                  <a:lnTo>
                    <a:pt x="303" y="587"/>
                  </a:lnTo>
                  <a:lnTo>
                    <a:pt x="311" y="587"/>
                  </a:lnTo>
                  <a:lnTo>
                    <a:pt x="322" y="587"/>
                  </a:lnTo>
                  <a:lnTo>
                    <a:pt x="322" y="587"/>
                  </a:lnTo>
                  <a:lnTo>
                    <a:pt x="335" y="587"/>
                  </a:lnTo>
                  <a:lnTo>
                    <a:pt x="346" y="586"/>
                  </a:lnTo>
                  <a:lnTo>
                    <a:pt x="357" y="583"/>
                  </a:lnTo>
                  <a:lnTo>
                    <a:pt x="363" y="580"/>
                  </a:lnTo>
                  <a:lnTo>
                    <a:pt x="369" y="577"/>
                  </a:lnTo>
                  <a:lnTo>
                    <a:pt x="369" y="577"/>
                  </a:lnTo>
                  <a:lnTo>
                    <a:pt x="378" y="570"/>
                  </a:lnTo>
                  <a:lnTo>
                    <a:pt x="384" y="565"/>
                  </a:lnTo>
                  <a:lnTo>
                    <a:pt x="385" y="563"/>
                  </a:lnTo>
                  <a:lnTo>
                    <a:pt x="387" y="559"/>
                  </a:lnTo>
                  <a:lnTo>
                    <a:pt x="388" y="552"/>
                  </a:lnTo>
                  <a:lnTo>
                    <a:pt x="388" y="552"/>
                  </a:lnTo>
                  <a:lnTo>
                    <a:pt x="389" y="547"/>
                  </a:lnTo>
                  <a:lnTo>
                    <a:pt x="390" y="540"/>
                  </a:lnTo>
                  <a:lnTo>
                    <a:pt x="390" y="540"/>
                  </a:lnTo>
                  <a:lnTo>
                    <a:pt x="390" y="530"/>
                  </a:lnTo>
                  <a:lnTo>
                    <a:pt x="389" y="511"/>
                  </a:lnTo>
                  <a:lnTo>
                    <a:pt x="389" y="511"/>
                  </a:lnTo>
                  <a:lnTo>
                    <a:pt x="389" y="498"/>
                  </a:lnTo>
                  <a:lnTo>
                    <a:pt x="389" y="497"/>
                  </a:lnTo>
                  <a:lnTo>
                    <a:pt x="389" y="497"/>
                  </a:lnTo>
                  <a:lnTo>
                    <a:pt x="390" y="475"/>
                  </a:lnTo>
                  <a:lnTo>
                    <a:pt x="392" y="459"/>
                  </a:lnTo>
                  <a:lnTo>
                    <a:pt x="392" y="459"/>
                  </a:lnTo>
                  <a:lnTo>
                    <a:pt x="393" y="441"/>
                  </a:lnTo>
                  <a:lnTo>
                    <a:pt x="394" y="417"/>
                  </a:lnTo>
                  <a:lnTo>
                    <a:pt x="394" y="417"/>
                  </a:lnTo>
                  <a:lnTo>
                    <a:pt x="393" y="382"/>
                  </a:lnTo>
                  <a:lnTo>
                    <a:pt x="392" y="359"/>
                  </a:lnTo>
                  <a:lnTo>
                    <a:pt x="392" y="359"/>
                  </a:lnTo>
                  <a:lnTo>
                    <a:pt x="390" y="338"/>
                  </a:lnTo>
                  <a:lnTo>
                    <a:pt x="389" y="306"/>
                  </a:lnTo>
                  <a:lnTo>
                    <a:pt x="389" y="306"/>
                  </a:lnTo>
                  <a:lnTo>
                    <a:pt x="390" y="276"/>
                  </a:lnTo>
                  <a:lnTo>
                    <a:pt x="391" y="258"/>
                  </a:lnTo>
                  <a:lnTo>
                    <a:pt x="391" y="258"/>
                  </a:lnTo>
                  <a:lnTo>
                    <a:pt x="392" y="237"/>
                  </a:lnTo>
                  <a:lnTo>
                    <a:pt x="392" y="224"/>
                  </a:lnTo>
                  <a:lnTo>
                    <a:pt x="391" y="204"/>
                  </a:lnTo>
                  <a:lnTo>
                    <a:pt x="391" y="204"/>
                  </a:lnTo>
                  <a:lnTo>
                    <a:pt x="389" y="180"/>
                  </a:lnTo>
                  <a:lnTo>
                    <a:pt x="387" y="162"/>
                  </a:lnTo>
                  <a:lnTo>
                    <a:pt x="387" y="162"/>
                  </a:lnTo>
                  <a:lnTo>
                    <a:pt x="383" y="143"/>
                  </a:lnTo>
                  <a:lnTo>
                    <a:pt x="382" y="130"/>
                  </a:lnTo>
                  <a:lnTo>
                    <a:pt x="382" y="116"/>
                  </a:lnTo>
                  <a:lnTo>
                    <a:pt x="382" y="116"/>
                  </a:lnTo>
                  <a:lnTo>
                    <a:pt x="381" y="104"/>
                  </a:lnTo>
                  <a:lnTo>
                    <a:pt x="380" y="94"/>
                  </a:lnTo>
                  <a:lnTo>
                    <a:pt x="378" y="85"/>
                  </a:lnTo>
                  <a:lnTo>
                    <a:pt x="375" y="77"/>
                  </a:lnTo>
                  <a:lnTo>
                    <a:pt x="371" y="70"/>
                  </a:lnTo>
                  <a:lnTo>
                    <a:pt x="367" y="65"/>
                  </a:lnTo>
                  <a:lnTo>
                    <a:pt x="362" y="60"/>
                  </a:lnTo>
                  <a:lnTo>
                    <a:pt x="356" y="56"/>
                  </a:lnTo>
                  <a:lnTo>
                    <a:pt x="350" y="53"/>
                  </a:lnTo>
                  <a:lnTo>
                    <a:pt x="343" y="51"/>
                  </a:lnTo>
                  <a:lnTo>
                    <a:pt x="336" y="48"/>
                  </a:lnTo>
                  <a:lnTo>
                    <a:pt x="327" y="47"/>
                  </a:lnTo>
                  <a:lnTo>
                    <a:pt x="311" y="45"/>
                  </a:lnTo>
                  <a:lnTo>
                    <a:pt x="292" y="45"/>
                  </a:lnTo>
                  <a:lnTo>
                    <a:pt x="292" y="45"/>
                  </a:lnTo>
                  <a:lnTo>
                    <a:pt x="282" y="44"/>
                  </a:lnTo>
                  <a:lnTo>
                    <a:pt x="270" y="42"/>
                  </a:lnTo>
                  <a:lnTo>
                    <a:pt x="270" y="42"/>
                  </a:lnTo>
                  <a:lnTo>
                    <a:pt x="258" y="40"/>
                  </a:lnTo>
                  <a:lnTo>
                    <a:pt x="245" y="39"/>
                  </a:lnTo>
                  <a:lnTo>
                    <a:pt x="194" y="39"/>
                  </a:lnTo>
                  <a:lnTo>
                    <a:pt x="194" y="39"/>
                  </a:lnTo>
                  <a:lnTo>
                    <a:pt x="160" y="39"/>
                  </a:lnTo>
                  <a:lnTo>
                    <a:pt x="160" y="39"/>
                  </a:lnTo>
                  <a:lnTo>
                    <a:pt x="140" y="39"/>
                  </a:lnTo>
                  <a:lnTo>
                    <a:pt x="140" y="39"/>
                  </a:lnTo>
                  <a:lnTo>
                    <a:pt x="109" y="39"/>
                  </a:lnTo>
                  <a:lnTo>
                    <a:pt x="109" y="39"/>
                  </a:lnTo>
                  <a:lnTo>
                    <a:pt x="93" y="40"/>
                  </a:lnTo>
                  <a:lnTo>
                    <a:pt x="80" y="43"/>
                  </a:lnTo>
                  <a:lnTo>
                    <a:pt x="68" y="47"/>
                  </a:lnTo>
                  <a:lnTo>
                    <a:pt x="64" y="51"/>
                  </a:lnTo>
                  <a:lnTo>
                    <a:pt x="59" y="55"/>
                  </a:lnTo>
                  <a:lnTo>
                    <a:pt x="55" y="59"/>
                  </a:lnTo>
                  <a:lnTo>
                    <a:pt x="52" y="63"/>
                  </a:lnTo>
                  <a:lnTo>
                    <a:pt x="49" y="68"/>
                  </a:lnTo>
                  <a:lnTo>
                    <a:pt x="46" y="73"/>
                  </a:lnTo>
                  <a:lnTo>
                    <a:pt x="41" y="86"/>
                  </a:lnTo>
                  <a:lnTo>
                    <a:pt x="38" y="100"/>
                  </a:lnTo>
                  <a:lnTo>
                    <a:pt x="38"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05" name="Freeform 340"/>
            <p:cNvSpPr>
              <a:spLocks noEditPoints="1"/>
            </p:cNvSpPr>
            <p:nvPr/>
          </p:nvSpPr>
          <p:spPr bwMode="auto">
            <a:xfrm>
              <a:off x="6407151" y="3316288"/>
              <a:ext cx="227013" cy="442913"/>
            </a:xfrm>
            <a:custGeom>
              <a:avLst/>
              <a:gdLst/>
              <a:ahLst/>
              <a:cxnLst>
                <a:cxn ang="0">
                  <a:pos x="94" y="832"/>
                </a:cxn>
                <a:cxn ang="0">
                  <a:pos x="51" y="806"/>
                </a:cxn>
                <a:cxn ang="0">
                  <a:pos x="13" y="746"/>
                </a:cxn>
                <a:cxn ang="0">
                  <a:pos x="8" y="704"/>
                </a:cxn>
                <a:cxn ang="0">
                  <a:pos x="8" y="589"/>
                </a:cxn>
                <a:cxn ang="0">
                  <a:pos x="10" y="546"/>
                </a:cxn>
                <a:cxn ang="0">
                  <a:pos x="8" y="511"/>
                </a:cxn>
                <a:cxn ang="0">
                  <a:pos x="2" y="330"/>
                </a:cxn>
                <a:cxn ang="0">
                  <a:pos x="3" y="214"/>
                </a:cxn>
                <a:cxn ang="0">
                  <a:pos x="0" y="152"/>
                </a:cxn>
                <a:cxn ang="0">
                  <a:pos x="3" y="123"/>
                </a:cxn>
                <a:cxn ang="0">
                  <a:pos x="6" y="71"/>
                </a:cxn>
                <a:cxn ang="0">
                  <a:pos x="51" y="14"/>
                </a:cxn>
                <a:cxn ang="0">
                  <a:pos x="88" y="4"/>
                </a:cxn>
                <a:cxn ang="0">
                  <a:pos x="125" y="4"/>
                </a:cxn>
                <a:cxn ang="0">
                  <a:pos x="236" y="2"/>
                </a:cxn>
                <a:cxn ang="0">
                  <a:pos x="279" y="4"/>
                </a:cxn>
                <a:cxn ang="0">
                  <a:pos x="317" y="12"/>
                </a:cxn>
                <a:cxn ang="0">
                  <a:pos x="364" y="16"/>
                </a:cxn>
                <a:cxn ang="0">
                  <a:pos x="393" y="35"/>
                </a:cxn>
                <a:cxn ang="0">
                  <a:pos x="415" y="79"/>
                </a:cxn>
                <a:cxn ang="0">
                  <a:pos x="420" y="148"/>
                </a:cxn>
                <a:cxn ang="0">
                  <a:pos x="428" y="222"/>
                </a:cxn>
                <a:cxn ang="0">
                  <a:pos x="425" y="335"/>
                </a:cxn>
                <a:cxn ang="0">
                  <a:pos x="429" y="449"/>
                </a:cxn>
                <a:cxn ang="0">
                  <a:pos x="430" y="608"/>
                </a:cxn>
                <a:cxn ang="0">
                  <a:pos x="430" y="756"/>
                </a:cxn>
                <a:cxn ang="0">
                  <a:pos x="422" y="793"/>
                </a:cxn>
                <a:cxn ang="0">
                  <a:pos x="404" y="811"/>
                </a:cxn>
                <a:cxn ang="0">
                  <a:pos x="359" y="829"/>
                </a:cxn>
                <a:cxn ang="0">
                  <a:pos x="261" y="833"/>
                </a:cxn>
                <a:cxn ang="0">
                  <a:pos x="170" y="836"/>
                </a:cxn>
                <a:cxn ang="0">
                  <a:pos x="37" y="108"/>
                </a:cxn>
                <a:cxn ang="0">
                  <a:pos x="36" y="156"/>
                </a:cxn>
                <a:cxn ang="0">
                  <a:pos x="38" y="376"/>
                </a:cxn>
                <a:cxn ang="0">
                  <a:pos x="42" y="544"/>
                </a:cxn>
                <a:cxn ang="0">
                  <a:pos x="44" y="690"/>
                </a:cxn>
                <a:cxn ang="0">
                  <a:pos x="47" y="730"/>
                </a:cxn>
                <a:cxn ang="0">
                  <a:pos x="64" y="769"/>
                </a:cxn>
                <a:cxn ang="0">
                  <a:pos x="106" y="792"/>
                </a:cxn>
                <a:cxn ang="0">
                  <a:pos x="196" y="801"/>
                </a:cxn>
                <a:cxn ang="0">
                  <a:pos x="293" y="795"/>
                </a:cxn>
                <a:cxn ang="0">
                  <a:pos x="322" y="794"/>
                </a:cxn>
                <a:cxn ang="0">
                  <a:pos x="369" y="784"/>
                </a:cxn>
                <a:cxn ang="0">
                  <a:pos x="387" y="759"/>
                </a:cxn>
                <a:cxn ang="0">
                  <a:pos x="390" y="737"/>
                </a:cxn>
                <a:cxn ang="0">
                  <a:pos x="388" y="704"/>
                </a:cxn>
                <a:cxn ang="0">
                  <a:pos x="394" y="562"/>
                </a:cxn>
                <a:cxn ang="0">
                  <a:pos x="390" y="371"/>
                </a:cxn>
                <a:cxn ang="0">
                  <a:pos x="392" y="251"/>
                </a:cxn>
                <a:cxn ang="0">
                  <a:pos x="386" y="163"/>
                </a:cxn>
                <a:cxn ang="0">
                  <a:pos x="382" y="117"/>
                </a:cxn>
                <a:cxn ang="0">
                  <a:pos x="372" y="71"/>
                </a:cxn>
                <a:cxn ang="0">
                  <a:pos x="343" y="51"/>
                </a:cxn>
                <a:cxn ang="0">
                  <a:pos x="292" y="46"/>
                </a:cxn>
                <a:cxn ang="0">
                  <a:pos x="245" y="40"/>
                </a:cxn>
                <a:cxn ang="0">
                  <a:pos x="140" y="40"/>
                </a:cxn>
                <a:cxn ang="0">
                  <a:pos x="81" y="44"/>
                </a:cxn>
                <a:cxn ang="0">
                  <a:pos x="52" y="64"/>
                </a:cxn>
                <a:cxn ang="0">
                  <a:pos x="39" y="101"/>
                </a:cxn>
              </a:cxnLst>
              <a:rect l="0" t="0" r="r" b="b"/>
              <a:pathLst>
                <a:path w="430" h="837">
                  <a:moveTo>
                    <a:pt x="143" y="837"/>
                  </a:moveTo>
                  <a:lnTo>
                    <a:pt x="143" y="837"/>
                  </a:lnTo>
                  <a:lnTo>
                    <a:pt x="118" y="836"/>
                  </a:lnTo>
                  <a:lnTo>
                    <a:pt x="107" y="834"/>
                  </a:lnTo>
                  <a:lnTo>
                    <a:pt x="94" y="832"/>
                  </a:lnTo>
                  <a:lnTo>
                    <a:pt x="83" y="828"/>
                  </a:lnTo>
                  <a:lnTo>
                    <a:pt x="72" y="822"/>
                  </a:lnTo>
                  <a:lnTo>
                    <a:pt x="61" y="815"/>
                  </a:lnTo>
                  <a:lnTo>
                    <a:pt x="51" y="806"/>
                  </a:lnTo>
                  <a:lnTo>
                    <a:pt x="51" y="806"/>
                  </a:lnTo>
                  <a:lnTo>
                    <a:pt x="39" y="793"/>
                  </a:lnTo>
                  <a:lnTo>
                    <a:pt x="30" y="782"/>
                  </a:lnTo>
                  <a:lnTo>
                    <a:pt x="23" y="770"/>
                  </a:lnTo>
                  <a:lnTo>
                    <a:pt x="17" y="758"/>
                  </a:lnTo>
                  <a:lnTo>
                    <a:pt x="13" y="746"/>
                  </a:lnTo>
                  <a:lnTo>
                    <a:pt x="11" y="733"/>
                  </a:lnTo>
                  <a:lnTo>
                    <a:pt x="9" y="720"/>
                  </a:lnTo>
                  <a:lnTo>
                    <a:pt x="8" y="705"/>
                  </a:lnTo>
                  <a:lnTo>
                    <a:pt x="8" y="705"/>
                  </a:lnTo>
                  <a:lnTo>
                    <a:pt x="8" y="704"/>
                  </a:lnTo>
                  <a:lnTo>
                    <a:pt x="8" y="704"/>
                  </a:lnTo>
                  <a:lnTo>
                    <a:pt x="7" y="677"/>
                  </a:lnTo>
                  <a:lnTo>
                    <a:pt x="7" y="640"/>
                  </a:lnTo>
                  <a:lnTo>
                    <a:pt x="7" y="604"/>
                  </a:lnTo>
                  <a:lnTo>
                    <a:pt x="8" y="589"/>
                  </a:lnTo>
                  <a:lnTo>
                    <a:pt x="9" y="579"/>
                  </a:lnTo>
                  <a:lnTo>
                    <a:pt x="9" y="579"/>
                  </a:lnTo>
                  <a:lnTo>
                    <a:pt x="10" y="565"/>
                  </a:lnTo>
                  <a:lnTo>
                    <a:pt x="11" y="555"/>
                  </a:lnTo>
                  <a:lnTo>
                    <a:pt x="10" y="546"/>
                  </a:lnTo>
                  <a:lnTo>
                    <a:pt x="10" y="537"/>
                  </a:lnTo>
                  <a:lnTo>
                    <a:pt x="10" y="537"/>
                  </a:lnTo>
                  <a:lnTo>
                    <a:pt x="9" y="526"/>
                  </a:lnTo>
                  <a:lnTo>
                    <a:pt x="8" y="511"/>
                  </a:lnTo>
                  <a:lnTo>
                    <a:pt x="8" y="511"/>
                  </a:lnTo>
                  <a:lnTo>
                    <a:pt x="7" y="467"/>
                  </a:lnTo>
                  <a:lnTo>
                    <a:pt x="5" y="420"/>
                  </a:lnTo>
                  <a:lnTo>
                    <a:pt x="5" y="420"/>
                  </a:lnTo>
                  <a:lnTo>
                    <a:pt x="3" y="374"/>
                  </a:lnTo>
                  <a:lnTo>
                    <a:pt x="2" y="330"/>
                  </a:lnTo>
                  <a:lnTo>
                    <a:pt x="2" y="330"/>
                  </a:lnTo>
                  <a:lnTo>
                    <a:pt x="3" y="277"/>
                  </a:lnTo>
                  <a:lnTo>
                    <a:pt x="3" y="277"/>
                  </a:lnTo>
                  <a:lnTo>
                    <a:pt x="3" y="237"/>
                  </a:lnTo>
                  <a:lnTo>
                    <a:pt x="3" y="214"/>
                  </a:lnTo>
                  <a:lnTo>
                    <a:pt x="2" y="187"/>
                  </a:lnTo>
                  <a:lnTo>
                    <a:pt x="1" y="179"/>
                  </a:lnTo>
                  <a:lnTo>
                    <a:pt x="1" y="179"/>
                  </a:lnTo>
                  <a:lnTo>
                    <a:pt x="0" y="165"/>
                  </a:lnTo>
                  <a:lnTo>
                    <a:pt x="0" y="152"/>
                  </a:lnTo>
                  <a:lnTo>
                    <a:pt x="1" y="138"/>
                  </a:lnTo>
                  <a:lnTo>
                    <a:pt x="3" y="126"/>
                  </a:lnTo>
                  <a:lnTo>
                    <a:pt x="3" y="125"/>
                  </a:lnTo>
                  <a:lnTo>
                    <a:pt x="3" y="123"/>
                  </a:lnTo>
                  <a:lnTo>
                    <a:pt x="3" y="123"/>
                  </a:lnTo>
                  <a:lnTo>
                    <a:pt x="2" y="117"/>
                  </a:lnTo>
                  <a:lnTo>
                    <a:pt x="2" y="117"/>
                  </a:lnTo>
                  <a:lnTo>
                    <a:pt x="2" y="100"/>
                  </a:lnTo>
                  <a:lnTo>
                    <a:pt x="4" y="84"/>
                  </a:lnTo>
                  <a:lnTo>
                    <a:pt x="6" y="71"/>
                  </a:lnTo>
                  <a:lnTo>
                    <a:pt x="11" y="57"/>
                  </a:lnTo>
                  <a:lnTo>
                    <a:pt x="17" y="46"/>
                  </a:lnTo>
                  <a:lnTo>
                    <a:pt x="26" y="35"/>
                  </a:lnTo>
                  <a:lnTo>
                    <a:pt x="37" y="24"/>
                  </a:lnTo>
                  <a:lnTo>
                    <a:pt x="51" y="14"/>
                  </a:lnTo>
                  <a:lnTo>
                    <a:pt x="51" y="14"/>
                  </a:lnTo>
                  <a:lnTo>
                    <a:pt x="56" y="11"/>
                  </a:lnTo>
                  <a:lnTo>
                    <a:pt x="62" y="8"/>
                  </a:lnTo>
                  <a:lnTo>
                    <a:pt x="74" y="5"/>
                  </a:lnTo>
                  <a:lnTo>
                    <a:pt x="88" y="4"/>
                  </a:lnTo>
                  <a:lnTo>
                    <a:pt x="101" y="4"/>
                  </a:lnTo>
                  <a:lnTo>
                    <a:pt x="101" y="4"/>
                  </a:lnTo>
                  <a:lnTo>
                    <a:pt x="114" y="4"/>
                  </a:lnTo>
                  <a:lnTo>
                    <a:pt x="114" y="4"/>
                  </a:lnTo>
                  <a:lnTo>
                    <a:pt x="125" y="4"/>
                  </a:lnTo>
                  <a:lnTo>
                    <a:pt x="195" y="4"/>
                  </a:lnTo>
                  <a:lnTo>
                    <a:pt x="195" y="4"/>
                  </a:lnTo>
                  <a:lnTo>
                    <a:pt x="221" y="3"/>
                  </a:lnTo>
                  <a:lnTo>
                    <a:pt x="221" y="3"/>
                  </a:lnTo>
                  <a:lnTo>
                    <a:pt x="236" y="2"/>
                  </a:lnTo>
                  <a:lnTo>
                    <a:pt x="252" y="0"/>
                  </a:lnTo>
                  <a:lnTo>
                    <a:pt x="252" y="0"/>
                  </a:lnTo>
                  <a:lnTo>
                    <a:pt x="262" y="2"/>
                  </a:lnTo>
                  <a:lnTo>
                    <a:pt x="270" y="3"/>
                  </a:lnTo>
                  <a:lnTo>
                    <a:pt x="279" y="4"/>
                  </a:lnTo>
                  <a:lnTo>
                    <a:pt x="286" y="6"/>
                  </a:lnTo>
                  <a:lnTo>
                    <a:pt x="286" y="6"/>
                  </a:lnTo>
                  <a:lnTo>
                    <a:pt x="296" y="9"/>
                  </a:lnTo>
                  <a:lnTo>
                    <a:pt x="307" y="11"/>
                  </a:lnTo>
                  <a:lnTo>
                    <a:pt x="317" y="12"/>
                  </a:lnTo>
                  <a:lnTo>
                    <a:pt x="327" y="12"/>
                  </a:lnTo>
                  <a:lnTo>
                    <a:pt x="327" y="12"/>
                  </a:lnTo>
                  <a:lnTo>
                    <a:pt x="346" y="13"/>
                  </a:lnTo>
                  <a:lnTo>
                    <a:pt x="354" y="14"/>
                  </a:lnTo>
                  <a:lnTo>
                    <a:pt x="364" y="16"/>
                  </a:lnTo>
                  <a:lnTo>
                    <a:pt x="364" y="16"/>
                  </a:lnTo>
                  <a:lnTo>
                    <a:pt x="376" y="22"/>
                  </a:lnTo>
                  <a:lnTo>
                    <a:pt x="382" y="25"/>
                  </a:lnTo>
                  <a:lnTo>
                    <a:pt x="387" y="30"/>
                  </a:lnTo>
                  <a:lnTo>
                    <a:pt x="393" y="35"/>
                  </a:lnTo>
                  <a:lnTo>
                    <a:pt x="397" y="39"/>
                  </a:lnTo>
                  <a:lnTo>
                    <a:pt x="401" y="45"/>
                  </a:lnTo>
                  <a:lnTo>
                    <a:pt x="405" y="50"/>
                  </a:lnTo>
                  <a:lnTo>
                    <a:pt x="411" y="64"/>
                  </a:lnTo>
                  <a:lnTo>
                    <a:pt x="415" y="79"/>
                  </a:lnTo>
                  <a:lnTo>
                    <a:pt x="417" y="97"/>
                  </a:lnTo>
                  <a:lnTo>
                    <a:pt x="419" y="117"/>
                  </a:lnTo>
                  <a:lnTo>
                    <a:pt x="419" y="117"/>
                  </a:lnTo>
                  <a:lnTo>
                    <a:pt x="419" y="133"/>
                  </a:lnTo>
                  <a:lnTo>
                    <a:pt x="420" y="148"/>
                  </a:lnTo>
                  <a:lnTo>
                    <a:pt x="423" y="170"/>
                  </a:lnTo>
                  <a:lnTo>
                    <a:pt x="423" y="170"/>
                  </a:lnTo>
                  <a:lnTo>
                    <a:pt x="426" y="193"/>
                  </a:lnTo>
                  <a:lnTo>
                    <a:pt x="427" y="207"/>
                  </a:lnTo>
                  <a:lnTo>
                    <a:pt x="428" y="222"/>
                  </a:lnTo>
                  <a:lnTo>
                    <a:pt x="428" y="222"/>
                  </a:lnTo>
                  <a:lnTo>
                    <a:pt x="427" y="253"/>
                  </a:lnTo>
                  <a:lnTo>
                    <a:pt x="426" y="283"/>
                  </a:lnTo>
                  <a:lnTo>
                    <a:pt x="426" y="283"/>
                  </a:lnTo>
                  <a:lnTo>
                    <a:pt x="425" y="335"/>
                  </a:lnTo>
                  <a:lnTo>
                    <a:pt x="425" y="361"/>
                  </a:lnTo>
                  <a:lnTo>
                    <a:pt x="426" y="388"/>
                  </a:lnTo>
                  <a:lnTo>
                    <a:pt x="426" y="388"/>
                  </a:lnTo>
                  <a:lnTo>
                    <a:pt x="428" y="417"/>
                  </a:lnTo>
                  <a:lnTo>
                    <a:pt x="429" y="449"/>
                  </a:lnTo>
                  <a:lnTo>
                    <a:pt x="429" y="514"/>
                  </a:lnTo>
                  <a:lnTo>
                    <a:pt x="429" y="514"/>
                  </a:lnTo>
                  <a:lnTo>
                    <a:pt x="430" y="553"/>
                  </a:lnTo>
                  <a:lnTo>
                    <a:pt x="430" y="553"/>
                  </a:lnTo>
                  <a:lnTo>
                    <a:pt x="430" y="608"/>
                  </a:lnTo>
                  <a:lnTo>
                    <a:pt x="430" y="608"/>
                  </a:lnTo>
                  <a:lnTo>
                    <a:pt x="430" y="690"/>
                  </a:lnTo>
                  <a:lnTo>
                    <a:pt x="430" y="690"/>
                  </a:lnTo>
                  <a:lnTo>
                    <a:pt x="430" y="734"/>
                  </a:lnTo>
                  <a:lnTo>
                    <a:pt x="430" y="756"/>
                  </a:lnTo>
                  <a:lnTo>
                    <a:pt x="430" y="756"/>
                  </a:lnTo>
                  <a:lnTo>
                    <a:pt x="430" y="769"/>
                  </a:lnTo>
                  <a:lnTo>
                    <a:pt x="428" y="778"/>
                  </a:lnTo>
                  <a:lnTo>
                    <a:pt x="425" y="786"/>
                  </a:lnTo>
                  <a:lnTo>
                    <a:pt x="422" y="793"/>
                  </a:lnTo>
                  <a:lnTo>
                    <a:pt x="417" y="799"/>
                  </a:lnTo>
                  <a:lnTo>
                    <a:pt x="413" y="803"/>
                  </a:lnTo>
                  <a:lnTo>
                    <a:pt x="405" y="810"/>
                  </a:lnTo>
                  <a:lnTo>
                    <a:pt x="404" y="811"/>
                  </a:lnTo>
                  <a:lnTo>
                    <a:pt x="404" y="811"/>
                  </a:lnTo>
                  <a:lnTo>
                    <a:pt x="398" y="815"/>
                  </a:lnTo>
                  <a:lnTo>
                    <a:pt x="392" y="818"/>
                  </a:lnTo>
                  <a:lnTo>
                    <a:pt x="383" y="821"/>
                  </a:lnTo>
                  <a:lnTo>
                    <a:pt x="376" y="824"/>
                  </a:lnTo>
                  <a:lnTo>
                    <a:pt x="359" y="829"/>
                  </a:lnTo>
                  <a:lnTo>
                    <a:pt x="351" y="830"/>
                  </a:lnTo>
                  <a:lnTo>
                    <a:pt x="343" y="830"/>
                  </a:lnTo>
                  <a:lnTo>
                    <a:pt x="343" y="830"/>
                  </a:lnTo>
                  <a:lnTo>
                    <a:pt x="302" y="831"/>
                  </a:lnTo>
                  <a:lnTo>
                    <a:pt x="261" y="833"/>
                  </a:lnTo>
                  <a:lnTo>
                    <a:pt x="261" y="833"/>
                  </a:lnTo>
                  <a:lnTo>
                    <a:pt x="221" y="835"/>
                  </a:lnTo>
                  <a:lnTo>
                    <a:pt x="179" y="836"/>
                  </a:lnTo>
                  <a:lnTo>
                    <a:pt x="170" y="836"/>
                  </a:lnTo>
                  <a:lnTo>
                    <a:pt x="170" y="836"/>
                  </a:lnTo>
                  <a:lnTo>
                    <a:pt x="143" y="837"/>
                  </a:lnTo>
                  <a:lnTo>
                    <a:pt x="143" y="837"/>
                  </a:lnTo>
                  <a:close/>
                  <a:moveTo>
                    <a:pt x="39" y="101"/>
                  </a:moveTo>
                  <a:lnTo>
                    <a:pt x="39" y="101"/>
                  </a:lnTo>
                  <a:lnTo>
                    <a:pt x="37" y="108"/>
                  </a:lnTo>
                  <a:lnTo>
                    <a:pt x="37" y="116"/>
                  </a:lnTo>
                  <a:lnTo>
                    <a:pt x="36" y="132"/>
                  </a:lnTo>
                  <a:lnTo>
                    <a:pt x="36" y="134"/>
                  </a:lnTo>
                  <a:lnTo>
                    <a:pt x="36" y="134"/>
                  </a:lnTo>
                  <a:lnTo>
                    <a:pt x="36" y="156"/>
                  </a:lnTo>
                  <a:lnTo>
                    <a:pt x="37" y="176"/>
                  </a:lnTo>
                  <a:lnTo>
                    <a:pt x="37" y="176"/>
                  </a:lnTo>
                  <a:lnTo>
                    <a:pt x="38" y="211"/>
                  </a:lnTo>
                  <a:lnTo>
                    <a:pt x="38" y="376"/>
                  </a:lnTo>
                  <a:lnTo>
                    <a:pt x="38" y="376"/>
                  </a:lnTo>
                  <a:lnTo>
                    <a:pt x="39" y="438"/>
                  </a:lnTo>
                  <a:lnTo>
                    <a:pt x="41" y="505"/>
                  </a:lnTo>
                  <a:lnTo>
                    <a:pt x="41" y="505"/>
                  </a:lnTo>
                  <a:lnTo>
                    <a:pt x="42" y="544"/>
                  </a:lnTo>
                  <a:lnTo>
                    <a:pt x="42" y="544"/>
                  </a:lnTo>
                  <a:lnTo>
                    <a:pt x="43" y="614"/>
                  </a:lnTo>
                  <a:lnTo>
                    <a:pt x="44" y="688"/>
                  </a:lnTo>
                  <a:lnTo>
                    <a:pt x="44" y="689"/>
                  </a:lnTo>
                  <a:lnTo>
                    <a:pt x="44" y="690"/>
                  </a:lnTo>
                  <a:lnTo>
                    <a:pt x="44" y="690"/>
                  </a:lnTo>
                  <a:lnTo>
                    <a:pt x="44" y="692"/>
                  </a:lnTo>
                  <a:lnTo>
                    <a:pt x="44" y="692"/>
                  </a:lnTo>
                  <a:lnTo>
                    <a:pt x="44" y="701"/>
                  </a:lnTo>
                  <a:lnTo>
                    <a:pt x="45" y="715"/>
                  </a:lnTo>
                  <a:lnTo>
                    <a:pt x="47" y="730"/>
                  </a:lnTo>
                  <a:lnTo>
                    <a:pt x="50" y="738"/>
                  </a:lnTo>
                  <a:lnTo>
                    <a:pt x="52" y="746"/>
                  </a:lnTo>
                  <a:lnTo>
                    <a:pt x="55" y="754"/>
                  </a:lnTo>
                  <a:lnTo>
                    <a:pt x="59" y="761"/>
                  </a:lnTo>
                  <a:lnTo>
                    <a:pt x="64" y="769"/>
                  </a:lnTo>
                  <a:lnTo>
                    <a:pt x="70" y="775"/>
                  </a:lnTo>
                  <a:lnTo>
                    <a:pt x="77" y="781"/>
                  </a:lnTo>
                  <a:lnTo>
                    <a:pt x="85" y="785"/>
                  </a:lnTo>
                  <a:lnTo>
                    <a:pt x="94" y="789"/>
                  </a:lnTo>
                  <a:lnTo>
                    <a:pt x="106" y="792"/>
                  </a:lnTo>
                  <a:lnTo>
                    <a:pt x="106" y="792"/>
                  </a:lnTo>
                  <a:lnTo>
                    <a:pt x="131" y="796"/>
                  </a:lnTo>
                  <a:lnTo>
                    <a:pt x="153" y="799"/>
                  </a:lnTo>
                  <a:lnTo>
                    <a:pt x="174" y="800"/>
                  </a:lnTo>
                  <a:lnTo>
                    <a:pt x="196" y="801"/>
                  </a:lnTo>
                  <a:lnTo>
                    <a:pt x="232" y="801"/>
                  </a:lnTo>
                  <a:lnTo>
                    <a:pt x="232" y="801"/>
                  </a:lnTo>
                  <a:lnTo>
                    <a:pt x="246" y="800"/>
                  </a:lnTo>
                  <a:lnTo>
                    <a:pt x="262" y="799"/>
                  </a:lnTo>
                  <a:lnTo>
                    <a:pt x="293" y="795"/>
                  </a:lnTo>
                  <a:lnTo>
                    <a:pt x="293" y="795"/>
                  </a:lnTo>
                  <a:lnTo>
                    <a:pt x="302" y="794"/>
                  </a:lnTo>
                  <a:lnTo>
                    <a:pt x="311" y="794"/>
                  </a:lnTo>
                  <a:lnTo>
                    <a:pt x="322" y="794"/>
                  </a:lnTo>
                  <a:lnTo>
                    <a:pt x="322" y="794"/>
                  </a:lnTo>
                  <a:lnTo>
                    <a:pt x="335" y="794"/>
                  </a:lnTo>
                  <a:lnTo>
                    <a:pt x="346" y="793"/>
                  </a:lnTo>
                  <a:lnTo>
                    <a:pt x="357" y="790"/>
                  </a:lnTo>
                  <a:lnTo>
                    <a:pt x="364" y="787"/>
                  </a:lnTo>
                  <a:lnTo>
                    <a:pt x="369" y="784"/>
                  </a:lnTo>
                  <a:lnTo>
                    <a:pt x="369" y="784"/>
                  </a:lnTo>
                  <a:lnTo>
                    <a:pt x="378" y="777"/>
                  </a:lnTo>
                  <a:lnTo>
                    <a:pt x="384" y="772"/>
                  </a:lnTo>
                  <a:lnTo>
                    <a:pt x="386" y="766"/>
                  </a:lnTo>
                  <a:lnTo>
                    <a:pt x="387" y="759"/>
                  </a:lnTo>
                  <a:lnTo>
                    <a:pt x="387" y="759"/>
                  </a:lnTo>
                  <a:lnTo>
                    <a:pt x="388" y="754"/>
                  </a:lnTo>
                  <a:lnTo>
                    <a:pt x="390" y="747"/>
                  </a:lnTo>
                  <a:lnTo>
                    <a:pt x="390" y="747"/>
                  </a:lnTo>
                  <a:lnTo>
                    <a:pt x="390" y="737"/>
                  </a:lnTo>
                  <a:lnTo>
                    <a:pt x="390" y="718"/>
                  </a:lnTo>
                  <a:lnTo>
                    <a:pt x="390" y="718"/>
                  </a:lnTo>
                  <a:lnTo>
                    <a:pt x="388" y="705"/>
                  </a:lnTo>
                  <a:lnTo>
                    <a:pt x="388" y="704"/>
                  </a:lnTo>
                  <a:lnTo>
                    <a:pt x="388" y="704"/>
                  </a:lnTo>
                  <a:lnTo>
                    <a:pt x="390" y="674"/>
                  </a:lnTo>
                  <a:lnTo>
                    <a:pt x="392" y="638"/>
                  </a:lnTo>
                  <a:lnTo>
                    <a:pt x="392" y="638"/>
                  </a:lnTo>
                  <a:lnTo>
                    <a:pt x="393" y="596"/>
                  </a:lnTo>
                  <a:lnTo>
                    <a:pt x="394" y="562"/>
                  </a:lnTo>
                  <a:lnTo>
                    <a:pt x="394" y="562"/>
                  </a:lnTo>
                  <a:lnTo>
                    <a:pt x="393" y="505"/>
                  </a:lnTo>
                  <a:lnTo>
                    <a:pt x="391" y="444"/>
                  </a:lnTo>
                  <a:lnTo>
                    <a:pt x="391" y="444"/>
                  </a:lnTo>
                  <a:lnTo>
                    <a:pt x="390" y="371"/>
                  </a:lnTo>
                  <a:lnTo>
                    <a:pt x="390" y="371"/>
                  </a:lnTo>
                  <a:lnTo>
                    <a:pt x="390" y="333"/>
                  </a:lnTo>
                  <a:lnTo>
                    <a:pt x="391" y="297"/>
                  </a:lnTo>
                  <a:lnTo>
                    <a:pt x="391" y="297"/>
                  </a:lnTo>
                  <a:lnTo>
                    <a:pt x="392" y="251"/>
                  </a:lnTo>
                  <a:lnTo>
                    <a:pt x="392" y="229"/>
                  </a:lnTo>
                  <a:lnTo>
                    <a:pt x="391" y="205"/>
                  </a:lnTo>
                  <a:lnTo>
                    <a:pt x="391" y="205"/>
                  </a:lnTo>
                  <a:lnTo>
                    <a:pt x="388" y="181"/>
                  </a:lnTo>
                  <a:lnTo>
                    <a:pt x="386" y="163"/>
                  </a:lnTo>
                  <a:lnTo>
                    <a:pt x="386" y="163"/>
                  </a:lnTo>
                  <a:lnTo>
                    <a:pt x="383" y="144"/>
                  </a:lnTo>
                  <a:lnTo>
                    <a:pt x="382" y="132"/>
                  </a:lnTo>
                  <a:lnTo>
                    <a:pt x="382" y="117"/>
                  </a:lnTo>
                  <a:lnTo>
                    <a:pt x="382" y="117"/>
                  </a:lnTo>
                  <a:lnTo>
                    <a:pt x="382" y="105"/>
                  </a:lnTo>
                  <a:lnTo>
                    <a:pt x="380" y="95"/>
                  </a:lnTo>
                  <a:lnTo>
                    <a:pt x="378" y="87"/>
                  </a:lnTo>
                  <a:lnTo>
                    <a:pt x="375" y="78"/>
                  </a:lnTo>
                  <a:lnTo>
                    <a:pt x="372" y="71"/>
                  </a:lnTo>
                  <a:lnTo>
                    <a:pt x="367" y="66"/>
                  </a:lnTo>
                  <a:lnTo>
                    <a:pt x="362" y="61"/>
                  </a:lnTo>
                  <a:lnTo>
                    <a:pt x="356" y="56"/>
                  </a:lnTo>
                  <a:lnTo>
                    <a:pt x="350" y="53"/>
                  </a:lnTo>
                  <a:lnTo>
                    <a:pt x="343" y="51"/>
                  </a:lnTo>
                  <a:lnTo>
                    <a:pt x="336" y="49"/>
                  </a:lnTo>
                  <a:lnTo>
                    <a:pt x="328" y="48"/>
                  </a:lnTo>
                  <a:lnTo>
                    <a:pt x="311" y="46"/>
                  </a:lnTo>
                  <a:lnTo>
                    <a:pt x="292" y="46"/>
                  </a:lnTo>
                  <a:lnTo>
                    <a:pt x="292" y="46"/>
                  </a:lnTo>
                  <a:lnTo>
                    <a:pt x="282" y="45"/>
                  </a:lnTo>
                  <a:lnTo>
                    <a:pt x="270" y="43"/>
                  </a:lnTo>
                  <a:lnTo>
                    <a:pt x="270" y="43"/>
                  </a:lnTo>
                  <a:lnTo>
                    <a:pt x="258" y="41"/>
                  </a:lnTo>
                  <a:lnTo>
                    <a:pt x="245" y="40"/>
                  </a:lnTo>
                  <a:lnTo>
                    <a:pt x="195" y="40"/>
                  </a:lnTo>
                  <a:lnTo>
                    <a:pt x="195" y="40"/>
                  </a:lnTo>
                  <a:lnTo>
                    <a:pt x="159" y="40"/>
                  </a:lnTo>
                  <a:lnTo>
                    <a:pt x="159" y="40"/>
                  </a:lnTo>
                  <a:lnTo>
                    <a:pt x="140" y="40"/>
                  </a:lnTo>
                  <a:lnTo>
                    <a:pt x="140" y="40"/>
                  </a:lnTo>
                  <a:lnTo>
                    <a:pt x="109" y="40"/>
                  </a:lnTo>
                  <a:lnTo>
                    <a:pt x="109" y="40"/>
                  </a:lnTo>
                  <a:lnTo>
                    <a:pt x="93" y="41"/>
                  </a:lnTo>
                  <a:lnTo>
                    <a:pt x="81" y="44"/>
                  </a:lnTo>
                  <a:lnTo>
                    <a:pt x="69" y="48"/>
                  </a:lnTo>
                  <a:lnTo>
                    <a:pt x="64" y="51"/>
                  </a:lnTo>
                  <a:lnTo>
                    <a:pt x="59" y="55"/>
                  </a:lnTo>
                  <a:lnTo>
                    <a:pt x="55" y="60"/>
                  </a:lnTo>
                  <a:lnTo>
                    <a:pt x="52" y="64"/>
                  </a:lnTo>
                  <a:lnTo>
                    <a:pt x="49" y="69"/>
                  </a:lnTo>
                  <a:lnTo>
                    <a:pt x="45" y="74"/>
                  </a:lnTo>
                  <a:lnTo>
                    <a:pt x="41" y="87"/>
                  </a:lnTo>
                  <a:lnTo>
                    <a:pt x="39" y="101"/>
                  </a:lnTo>
                  <a:lnTo>
                    <a:pt x="39" y="1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06" name="Freeform 341"/>
            <p:cNvSpPr>
              <a:spLocks noEditPoints="1"/>
            </p:cNvSpPr>
            <p:nvPr/>
          </p:nvSpPr>
          <p:spPr bwMode="auto">
            <a:xfrm>
              <a:off x="6678613" y="3179763"/>
              <a:ext cx="227013" cy="579438"/>
            </a:xfrm>
            <a:custGeom>
              <a:avLst/>
              <a:gdLst/>
              <a:ahLst/>
              <a:cxnLst>
                <a:cxn ang="0">
                  <a:pos x="94" y="1092"/>
                </a:cxn>
                <a:cxn ang="0">
                  <a:pos x="51" y="1066"/>
                </a:cxn>
                <a:cxn ang="0">
                  <a:pos x="13" y="1006"/>
                </a:cxn>
                <a:cxn ang="0">
                  <a:pos x="8" y="964"/>
                </a:cxn>
                <a:cxn ang="0">
                  <a:pos x="9" y="902"/>
                </a:cxn>
                <a:cxn ang="0">
                  <a:pos x="9" y="843"/>
                </a:cxn>
                <a:cxn ang="0">
                  <a:pos x="7" y="746"/>
                </a:cxn>
                <a:cxn ang="0">
                  <a:pos x="2" y="490"/>
                </a:cxn>
                <a:cxn ang="0">
                  <a:pos x="2" y="186"/>
                </a:cxn>
                <a:cxn ang="0">
                  <a:pos x="1" y="138"/>
                </a:cxn>
                <a:cxn ang="0">
                  <a:pos x="2" y="115"/>
                </a:cxn>
                <a:cxn ang="0">
                  <a:pos x="10" y="56"/>
                </a:cxn>
                <a:cxn ang="0">
                  <a:pos x="51" y="13"/>
                </a:cxn>
                <a:cxn ang="0">
                  <a:pos x="101" y="2"/>
                </a:cxn>
                <a:cxn ang="0">
                  <a:pos x="195" y="2"/>
                </a:cxn>
                <a:cxn ang="0">
                  <a:pos x="251" y="0"/>
                </a:cxn>
                <a:cxn ang="0">
                  <a:pos x="286" y="5"/>
                </a:cxn>
                <a:cxn ang="0">
                  <a:pos x="326" y="11"/>
                </a:cxn>
                <a:cxn ang="0">
                  <a:pos x="364" y="15"/>
                </a:cxn>
                <a:cxn ang="0">
                  <a:pos x="397" y="39"/>
                </a:cxn>
                <a:cxn ang="0">
                  <a:pos x="418" y="96"/>
                </a:cxn>
                <a:cxn ang="0">
                  <a:pos x="423" y="187"/>
                </a:cxn>
                <a:cxn ang="0">
                  <a:pos x="428" y="256"/>
                </a:cxn>
                <a:cxn ang="0">
                  <a:pos x="426" y="547"/>
                </a:cxn>
                <a:cxn ang="0">
                  <a:pos x="429" y="790"/>
                </a:cxn>
                <a:cxn ang="0">
                  <a:pos x="430" y="950"/>
                </a:cxn>
                <a:cxn ang="0">
                  <a:pos x="429" y="1029"/>
                </a:cxn>
                <a:cxn ang="0">
                  <a:pos x="413" y="1063"/>
                </a:cxn>
                <a:cxn ang="0">
                  <a:pos x="391" y="1078"/>
                </a:cxn>
                <a:cxn ang="0">
                  <a:pos x="343" y="1090"/>
                </a:cxn>
                <a:cxn ang="0">
                  <a:pos x="221" y="1095"/>
                </a:cxn>
                <a:cxn ang="0">
                  <a:pos x="143" y="1097"/>
                </a:cxn>
                <a:cxn ang="0">
                  <a:pos x="93" y="40"/>
                </a:cxn>
                <a:cxn ang="0">
                  <a:pos x="55" y="58"/>
                </a:cxn>
                <a:cxn ang="0">
                  <a:pos x="38" y="101"/>
                </a:cxn>
                <a:cxn ang="0">
                  <a:pos x="44" y="112"/>
                </a:cxn>
                <a:cxn ang="0">
                  <a:pos x="42" y="125"/>
                </a:cxn>
                <a:cxn ang="0">
                  <a:pos x="34" y="191"/>
                </a:cxn>
                <a:cxn ang="0">
                  <a:pos x="38" y="535"/>
                </a:cxn>
                <a:cxn ang="0">
                  <a:pos x="45" y="774"/>
                </a:cxn>
                <a:cxn ang="0">
                  <a:pos x="46" y="901"/>
                </a:cxn>
                <a:cxn ang="0">
                  <a:pos x="44" y="950"/>
                </a:cxn>
                <a:cxn ang="0">
                  <a:pos x="45" y="975"/>
                </a:cxn>
                <a:cxn ang="0">
                  <a:pos x="59" y="1021"/>
                </a:cxn>
                <a:cxn ang="0">
                  <a:pos x="94" y="1049"/>
                </a:cxn>
                <a:cxn ang="0">
                  <a:pos x="174" y="1060"/>
                </a:cxn>
                <a:cxn ang="0">
                  <a:pos x="262" y="1059"/>
                </a:cxn>
                <a:cxn ang="0">
                  <a:pos x="322" y="1054"/>
                </a:cxn>
                <a:cxn ang="0">
                  <a:pos x="364" y="1047"/>
                </a:cxn>
                <a:cxn ang="0">
                  <a:pos x="386" y="1027"/>
                </a:cxn>
                <a:cxn ang="0">
                  <a:pos x="390" y="1007"/>
                </a:cxn>
                <a:cxn ang="0">
                  <a:pos x="388" y="964"/>
                </a:cxn>
                <a:cxn ang="0">
                  <a:pos x="393" y="890"/>
                </a:cxn>
                <a:cxn ang="0">
                  <a:pos x="390" y="479"/>
                </a:cxn>
                <a:cxn ang="0">
                  <a:pos x="391" y="239"/>
                </a:cxn>
                <a:cxn ang="0">
                  <a:pos x="383" y="153"/>
                </a:cxn>
                <a:cxn ang="0">
                  <a:pos x="380" y="94"/>
                </a:cxn>
                <a:cxn ang="0">
                  <a:pos x="362" y="59"/>
                </a:cxn>
                <a:cxn ang="0">
                  <a:pos x="327" y="47"/>
                </a:cxn>
                <a:cxn ang="0">
                  <a:pos x="270" y="42"/>
                </a:cxn>
                <a:cxn ang="0">
                  <a:pos x="195" y="39"/>
                </a:cxn>
              </a:cxnLst>
              <a:rect l="0" t="0" r="r" b="b"/>
              <a:pathLst>
                <a:path w="430" h="1097">
                  <a:moveTo>
                    <a:pt x="143" y="1097"/>
                  </a:moveTo>
                  <a:lnTo>
                    <a:pt x="143" y="1097"/>
                  </a:lnTo>
                  <a:lnTo>
                    <a:pt x="118" y="1096"/>
                  </a:lnTo>
                  <a:lnTo>
                    <a:pt x="107" y="1094"/>
                  </a:lnTo>
                  <a:lnTo>
                    <a:pt x="94" y="1092"/>
                  </a:lnTo>
                  <a:lnTo>
                    <a:pt x="83" y="1088"/>
                  </a:lnTo>
                  <a:lnTo>
                    <a:pt x="72" y="1082"/>
                  </a:lnTo>
                  <a:lnTo>
                    <a:pt x="61" y="1075"/>
                  </a:lnTo>
                  <a:lnTo>
                    <a:pt x="51" y="1066"/>
                  </a:lnTo>
                  <a:lnTo>
                    <a:pt x="51" y="1066"/>
                  </a:lnTo>
                  <a:lnTo>
                    <a:pt x="39" y="1053"/>
                  </a:lnTo>
                  <a:lnTo>
                    <a:pt x="30" y="1042"/>
                  </a:lnTo>
                  <a:lnTo>
                    <a:pt x="23" y="1030"/>
                  </a:lnTo>
                  <a:lnTo>
                    <a:pt x="17" y="1018"/>
                  </a:lnTo>
                  <a:lnTo>
                    <a:pt x="13" y="1006"/>
                  </a:lnTo>
                  <a:lnTo>
                    <a:pt x="10" y="993"/>
                  </a:lnTo>
                  <a:lnTo>
                    <a:pt x="9" y="980"/>
                  </a:lnTo>
                  <a:lnTo>
                    <a:pt x="8" y="965"/>
                  </a:lnTo>
                  <a:lnTo>
                    <a:pt x="8" y="965"/>
                  </a:lnTo>
                  <a:lnTo>
                    <a:pt x="8" y="964"/>
                  </a:lnTo>
                  <a:lnTo>
                    <a:pt x="7" y="956"/>
                  </a:lnTo>
                  <a:lnTo>
                    <a:pt x="7" y="956"/>
                  </a:lnTo>
                  <a:lnTo>
                    <a:pt x="7" y="929"/>
                  </a:lnTo>
                  <a:lnTo>
                    <a:pt x="7" y="916"/>
                  </a:lnTo>
                  <a:lnTo>
                    <a:pt x="9" y="902"/>
                  </a:lnTo>
                  <a:lnTo>
                    <a:pt x="9" y="902"/>
                  </a:lnTo>
                  <a:lnTo>
                    <a:pt x="10" y="887"/>
                  </a:lnTo>
                  <a:lnTo>
                    <a:pt x="11" y="872"/>
                  </a:lnTo>
                  <a:lnTo>
                    <a:pt x="10" y="858"/>
                  </a:lnTo>
                  <a:lnTo>
                    <a:pt x="9" y="843"/>
                  </a:lnTo>
                  <a:lnTo>
                    <a:pt x="9" y="843"/>
                  </a:lnTo>
                  <a:lnTo>
                    <a:pt x="8" y="828"/>
                  </a:lnTo>
                  <a:lnTo>
                    <a:pt x="8" y="812"/>
                  </a:lnTo>
                  <a:lnTo>
                    <a:pt x="8" y="812"/>
                  </a:lnTo>
                  <a:lnTo>
                    <a:pt x="7" y="746"/>
                  </a:lnTo>
                  <a:lnTo>
                    <a:pt x="5" y="650"/>
                  </a:lnTo>
                  <a:lnTo>
                    <a:pt x="5" y="650"/>
                  </a:lnTo>
                  <a:lnTo>
                    <a:pt x="3" y="555"/>
                  </a:lnTo>
                  <a:lnTo>
                    <a:pt x="2" y="490"/>
                  </a:lnTo>
                  <a:lnTo>
                    <a:pt x="2" y="490"/>
                  </a:lnTo>
                  <a:lnTo>
                    <a:pt x="2" y="418"/>
                  </a:lnTo>
                  <a:lnTo>
                    <a:pt x="2" y="418"/>
                  </a:lnTo>
                  <a:lnTo>
                    <a:pt x="3" y="289"/>
                  </a:lnTo>
                  <a:lnTo>
                    <a:pt x="3" y="229"/>
                  </a:lnTo>
                  <a:lnTo>
                    <a:pt x="2" y="186"/>
                  </a:lnTo>
                  <a:lnTo>
                    <a:pt x="1" y="179"/>
                  </a:lnTo>
                  <a:lnTo>
                    <a:pt x="1" y="179"/>
                  </a:lnTo>
                  <a:lnTo>
                    <a:pt x="0" y="165"/>
                  </a:lnTo>
                  <a:lnTo>
                    <a:pt x="0" y="151"/>
                  </a:lnTo>
                  <a:lnTo>
                    <a:pt x="1" y="138"/>
                  </a:lnTo>
                  <a:lnTo>
                    <a:pt x="3" y="125"/>
                  </a:lnTo>
                  <a:lnTo>
                    <a:pt x="3" y="124"/>
                  </a:lnTo>
                  <a:lnTo>
                    <a:pt x="3" y="122"/>
                  </a:lnTo>
                  <a:lnTo>
                    <a:pt x="3" y="122"/>
                  </a:lnTo>
                  <a:lnTo>
                    <a:pt x="2" y="115"/>
                  </a:lnTo>
                  <a:lnTo>
                    <a:pt x="2" y="115"/>
                  </a:lnTo>
                  <a:lnTo>
                    <a:pt x="2" y="99"/>
                  </a:lnTo>
                  <a:lnTo>
                    <a:pt x="4" y="83"/>
                  </a:lnTo>
                  <a:lnTo>
                    <a:pt x="6" y="70"/>
                  </a:lnTo>
                  <a:lnTo>
                    <a:pt x="10" y="56"/>
                  </a:lnTo>
                  <a:lnTo>
                    <a:pt x="17" y="45"/>
                  </a:lnTo>
                  <a:lnTo>
                    <a:pt x="26" y="34"/>
                  </a:lnTo>
                  <a:lnTo>
                    <a:pt x="37" y="23"/>
                  </a:lnTo>
                  <a:lnTo>
                    <a:pt x="51" y="13"/>
                  </a:lnTo>
                  <a:lnTo>
                    <a:pt x="51" y="13"/>
                  </a:lnTo>
                  <a:lnTo>
                    <a:pt x="56" y="10"/>
                  </a:lnTo>
                  <a:lnTo>
                    <a:pt x="62" y="8"/>
                  </a:lnTo>
                  <a:lnTo>
                    <a:pt x="74" y="5"/>
                  </a:lnTo>
                  <a:lnTo>
                    <a:pt x="88" y="2"/>
                  </a:lnTo>
                  <a:lnTo>
                    <a:pt x="101" y="2"/>
                  </a:lnTo>
                  <a:lnTo>
                    <a:pt x="101" y="2"/>
                  </a:lnTo>
                  <a:lnTo>
                    <a:pt x="114" y="2"/>
                  </a:lnTo>
                  <a:lnTo>
                    <a:pt x="114" y="2"/>
                  </a:lnTo>
                  <a:lnTo>
                    <a:pt x="125" y="2"/>
                  </a:lnTo>
                  <a:lnTo>
                    <a:pt x="195" y="2"/>
                  </a:lnTo>
                  <a:lnTo>
                    <a:pt x="195" y="2"/>
                  </a:lnTo>
                  <a:lnTo>
                    <a:pt x="221" y="1"/>
                  </a:lnTo>
                  <a:lnTo>
                    <a:pt x="221" y="1"/>
                  </a:lnTo>
                  <a:lnTo>
                    <a:pt x="236" y="0"/>
                  </a:lnTo>
                  <a:lnTo>
                    <a:pt x="251" y="0"/>
                  </a:lnTo>
                  <a:lnTo>
                    <a:pt x="251" y="0"/>
                  </a:lnTo>
                  <a:lnTo>
                    <a:pt x="262" y="0"/>
                  </a:lnTo>
                  <a:lnTo>
                    <a:pt x="270" y="1"/>
                  </a:lnTo>
                  <a:lnTo>
                    <a:pt x="279" y="2"/>
                  </a:lnTo>
                  <a:lnTo>
                    <a:pt x="286" y="5"/>
                  </a:lnTo>
                  <a:lnTo>
                    <a:pt x="286" y="5"/>
                  </a:lnTo>
                  <a:lnTo>
                    <a:pt x="296" y="9"/>
                  </a:lnTo>
                  <a:lnTo>
                    <a:pt x="307" y="10"/>
                  </a:lnTo>
                  <a:lnTo>
                    <a:pt x="317" y="11"/>
                  </a:lnTo>
                  <a:lnTo>
                    <a:pt x="326" y="11"/>
                  </a:lnTo>
                  <a:lnTo>
                    <a:pt x="326" y="11"/>
                  </a:lnTo>
                  <a:lnTo>
                    <a:pt x="345" y="12"/>
                  </a:lnTo>
                  <a:lnTo>
                    <a:pt x="354" y="13"/>
                  </a:lnTo>
                  <a:lnTo>
                    <a:pt x="364" y="15"/>
                  </a:lnTo>
                  <a:lnTo>
                    <a:pt x="364" y="15"/>
                  </a:lnTo>
                  <a:lnTo>
                    <a:pt x="376" y="21"/>
                  </a:lnTo>
                  <a:lnTo>
                    <a:pt x="382" y="25"/>
                  </a:lnTo>
                  <a:lnTo>
                    <a:pt x="387" y="28"/>
                  </a:lnTo>
                  <a:lnTo>
                    <a:pt x="393" y="34"/>
                  </a:lnTo>
                  <a:lnTo>
                    <a:pt x="397" y="39"/>
                  </a:lnTo>
                  <a:lnTo>
                    <a:pt x="401" y="44"/>
                  </a:lnTo>
                  <a:lnTo>
                    <a:pt x="405" y="50"/>
                  </a:lnTo>
                  <a:lnTo>
                    <a:pt x="410" y="63"/>
                  </a:lnTo>
                  <a:lnTo>
                    <a:pt x="414" y="78"/>
                  </a:lnTo>
                  <a:lnTo>
                    <a:pt x="418" y="96"/>
                  </a:lnTo>
                  <a:lnTo>
                    <a:pt x="419" y="116"/>
                  </a:lnTo>
                  <a:lnTo>
                    <a:pt x="419" y="116"/>
                  </a:lnTo>
                  <a:lnTo>
                    <a:pt x="419" y="134"/>
                  </a:lnTo>
                  <a:lnTo>
                    <a:pt x="420" y="152"/>
                  </a:lnTo>
                  <a:lnTo>
                    <a:pt x="423" y="187"/>
                  </a:lnTo>
                  <a:lnTo>
                    <a:pt x="423" y="187"/>
                  </a:lnTo>
                  <a:lnTo>
                    <a:pt x="426" y="222"/>
                  </a:lnTo>
                  <a:lnTo>
                    <a:pt x="427" y="239"/>
                  </a:lnTo>
                  <a:lnTo>
                    <a:pt x="428" y="256"/>
                  </a:lnTo>
                  <a:lnTo>
                    <a:pt x="428" y="256"/>
                  </a:lnTo>
                  <a:lnTo>
                    <a:pt x="426" y="340"/>
                  </a:lnTo>
                  <a:lnTo>
                    <a:pt x="426" y="340"/>
                  </a:lnTo>
                  <a:lnTo>
                    <a:pt x="425" y="457"/>
                  </a:lnTo>
                  <a:lnTo>
                    <a:pt x="425" y="509"/>
                  </a:lnTo>
                  <a:lnTo>
                    <a:pt x="426" y="547"/>
                  </a:lnTo>
                  <a:lnTo>
                    <a:pt x="426" y="547"/>
                  </a:lnTo>
                  <a:lnTo>
                    <a:pt x="428" y="589"/>
                  </a:lnTo>
                  <a:lnTo>
                    <a:pt x="429" y="651"/>
                  </a:lnTo>
                  <a:lnTo>
                    <a:pt x="429" y="790"/>
                  </a:lnTo>
                  <a:lnTo>
                    <a:pt x="429" y="790"/>
                  </a:lnTo>
                  <a:lnTo>
                    <a:pt x="430" y="853"/>
                  </a:lnTo>
                  <a:lnTo>
                    <a:pt x="430" y="853"/>
                  </a:lnTo>
                  <a:lnTo>
                    <a:pt x="430" y="892"/>
                  </a:lnTo>
                  <a:lnTo>
                    <a:pt x="430" y="892"/>
                  </a:lnTo>
                  <a:lnTo>
                    <a:pt x="430" y="950"/>
                  </a:lnTo>
                  <a:lnTo>
                    <a:pt x="430" y="950"/>
                  </a:lnTo>
                  <a:lnTo>
                    <a:pt x="430" y="994"/>
                  </a:lnTo>
                  <a:lnTo>
                    <a:pt x="430" y="1016"/>
                  </a:lnTo>
                  <a:lnTo>
                    <a:pt x="430" y="1016"/>
                  </a:lnTo>
                  <a:lnTo>
                    <a:pt x="429" y="1029"/>
                  </a:lnTo>
                  <a:lnTo>
                    <a:pt x="428" y="1038"/>
                  </a:lnTo>
                  <a:lnTo>
                    <a:pt x="425" y="1046"/>
                  </a:lnTo>
                  <a:lnTo>
                    <a:pt x="422" y="1053"/>
                  </a:lnTo>
                  <a:lnTo>
                    <a:pt x="418" y="1059"/>
                  </a:lnTo>
                  <a:lnTo>
                    <a:pt x="413" y="1063"/>
                  </a:lnTo>
                  <a:lnTo>
                    <a:pt x="405" y="1070"/>
                  </a:lnTo>
                  <a:lnTo>
                    <a:pt x="404" y="1071"/>
                  </a:lnTo>
                  <a:lnTo>
                    <a:pt x="404" y="1071"/>
                  </a:lnTo>
                  <a:lnTo>
                    <a:pt x="398" y="1075"/>
                  </a:lnTo>
                  <a:lnTo>
                    <a:pt x="391" y="1078"/>
                  </a:lnTo>
                  <a:lnTo>
                    <a:pt x="383" y="1081"/>
                  </a:lnTo>
                  <a:lnTo>
                    <a:pt x="376" y="1085"/>
                  </a:lnTo>
                  <a:lnTo>
                    <a:pt x="359" y="1089"/>
                  </a:lnTo>
                  <a:lnTo>
                    <a:pt x="351" y="1090"/>
                  </a:lnTo>
                  <a:lnTo>
                    <a:pt x="343" y="1090"/>
                  </a:lnTo>
                  <a:lnTo>
                    <a:pt x="343" y="1090"/>
                  </a:lnTo>
                  <a:lnTo>
                    <a:pt x="302" y="1091"/>
                  </a:lnTo>
                  <a:lnTo>
                    <a:pt x="261" y="1093"/>
                  </a:lnTo>
                  <a:lnTo>
                    <a:pt x="261" y="1093"/>
                  </a:lnTo>
                  <a:lnTo>
                    <a:pt x="221" y="1095"/>
                  </a:lnTo>
                  <a:lnTo>
                    <a:pt x="179" y="1096"/>
                  </a:lnTo>
                  <a:lnTo>
                    <a:pt x="170" y="1096"/>
                  </a:lnTo>
                  <a:lnTo>
                    <a:pt x="170" y="1096"/>
                  </a:lnTo>
                  <a:lnTo>
                    <a:pt x="143" y="1097"/>
                  </a:lnTo>
                  <a:lnTo>
                    <a:pt x="143" y="1097"/>
                  </a:lnTo>
                  <a:close/>
                  <a:moveTo>
                    <a:pt x="140" y="39"/>
                  </a:moveTo>
                  <a:lnTo>
                    <a:pt x="140" y="39"/>
                  </a:lnTo>
                  <a:lnTo>
                    <a:pt x="109" y="39"/>
                  </a:lnTo>
                  <a:lnTo>
                    <a:pt x="109" y="39"/>
                  </a:lnTo>
                  <a:lnTo>
                    <a:pt x="93" y="40"/>
                  </a:lnTo>
                  <a:lnTo>
                    <a:pt x="80" y="43"/>
                  </a:lnTo>
                  <a:lnTo>
                    <a:pt x="68" y="48"/>
                  </a:lnTo>
                  <a:lnTo>
                    <a:pt x="63" y="51"/>
                  </a:lnTo>
                  <a:lnTo>
                    <a:pt x="59" y="54"/>
                  </a:lnTo>
                  <a:lnTo>
                    <a:pt x="55" y="58"/>
                  </a:lnTo>
                  <a:lnTo>
                    <a:pt x="52" y="63"/>
                  </a:lnTo>
                  <a:lnTo>
                    <a:pt x="48" y="68"/>
                  </a:lnTo>
                  <a:lnTo>
                    <a:pt x="45" y="74"/>
                  </a:lnTo>
                  <a:lnTo>
                    <a:pt x="41" y="86"/>
                  </a:lnTo>
                  <a:lnTo>
                    <a:pt x="38" y="101"/>
                  </a:lnTo>
                  <a:lnTo>
                    <a:pt x="38" y="103"/>
                  </a:lnTo>
                  <a:lnTo>
                    <a:pt x="40" y="105"/>
                  </a:lnTo>
                  <a:lnTo>
                    <a:pt x="40" y="105"/>
                  </a:lnTo>
                  <a:lnTo>
                    <a:pt x="42" y="108"/>
                  </a:lnTo>
                  <a:lnTo>
                    <a:pt x="44" y="112"/>
                  </a:lnTo>
                  <a:lnTo>
                    <a:pt x="44" y="115"/>
                  </a:lnTo>
                  <a:lnTo>
                    <a:pt x="44" y="119"/>
                  </a:lnTo>
                  <a:lnTo>
                    <a:pt x="43" y="122"/>
                  </a:lnTo>
                  <a:lnTo>
                    <a:pt x="42" y="125"/>
                  </a:lnTo>
                  <a:lnTo>
                    <a:pt x="42" y="125"/>
                  </a:lnTo>
                  <a:lnTo>
                    <a:pt x="38" y="133"/>
                  </a:lnTo>
                  <a:lnTo>
                    <a:pt x="35" y="142"/>
                  </a:lnTo>
                  <a:lnTo>
                    <a:pt x="34" y="154"/>
                  </a:lnTo>
                  <a:lnTo>
                    <a:pt x="33" y="166"/>
                  </a:lnTo>
                  <a:lnTo>
                    <a:pt x="34" y="191"/>
                  </a:lnTo>
                  <a:lnTo>
                    <a:pt x="36" y="217"/>
                  </a:lnTo>
                  <a:lnTo>
                    <a:pt x="36" y="217"/>
                  </a:lnTo>
                  <a:lnTo>
                    <a:pt x="37" y="233"/>
                  </a:lnTo>
                  <a:lnTo>
                    <a:pt x="38" y="244"/>
                  </a:lnTo>
                  <a:lnTo>
                    <a:pt x="38" y="535"/>
                  </a:lnTo>
                  <a:lnTo>
                    <a:pt x="38" y="535"/>
                  </a:lnTo>
                  <a:lnTo>
                    <a:pt x="38" y="576"/>
                  </a:lnTo>
                  <a:lnTo>
                    <a:pt x="40" y="637"/>
                  </a:lnTo>
                  <a:lnTo>
                    <a:pt x="45" y="774"/>
                  </a:lnTo>
                  <a:lnTo>
                    <a:pt x="45" y="774"/>
                  </a:lnTo>
                  <a:lnTo>
                    <a:pt x="49" y="844"/>
                  </a:lnTo>
                  <a:lnTo>
                    <a:pt x="49" y="844"/>
                  </a:lnTo>
                  <a:lnTo>
                    <a:pt x="49" y="859"/>
                  </a:lnTo>
                  <a:lnTo>
                    <a:pt x="49" y="873"/>
                  </a:lnTo>
                  <a:lnTo>
                    <a:pt x="46" y="901"/>
                  </a:lnTo>
                  <a:lnTo>
                    <a:pt x="46" y="901"/>
                  </a:lnTo>
                  <a:lnTo>
                    <a:pt x="44" y="924"/>
                  </a:lnTo>
                  <a:lnTo>
                    <a:pt x="43" y="948"/>
                  </a:lnTo>
                  <a:lnTo>
                    <a:pt x="43" y="949"/>
                  </a:lnTo>
                  <a:lnTo>
                    <a:pt x="44" y="950"/>
                  </a:lnTo>
                  <a:lnTo>
                    <a:pt x="44" y="950"/>
                  </a:lnTo>
                  <a:lnTo>
                    <a:pt x="44" y="952"/>
                  </a:lnTo>
                  <a:lnTo>
                    <a:pt x="44" y="952"/>
                  </a:lnTo>
                  <a:lnTo>
                    <a:pt x="44" y="961"/>
                  </a:lnTo>
                  <a:lnTo>
                    <a:pt x="45" y="975"/>
                  </a:lnTo>
                  <a:lnTo>
                    <a:pt x="48" y="990"/>
                  </a:lnTo>
                  <a:lnTo>
                    <a:pt x="50" y="999"/>
                  </a:lnTo>
                  <a:lnTo>
                    <a:pt x="52" y="1006"/>
                  </a:lnTo>
                  <a:lnTo>
                    <a:pt x="55" y="1014"/>
                  </a:lnTo>
                  <a:lnTo>
                    <a:pt x="59" y="1021"/>
                  </a:lnTo>
                  <a:lnTo>
                    <a:pt x="64" y="1029"/>
                  </a:lnTo>
                  <a:lnTo>
                    <a:pt x="70" y="1035"/>
                  </a:lnTo>
                  <a:lnTo>
                    <a:pt x="77" y="1041"/>
                  </a:lnTo>
                  <a:lnTo>
                    <a:pt x="85" y="1045"/>
                  </a:lnTo>
                  <a:lnTo>
                    <a:pt x="94" y="1049"/>
                  </a:lnTo>
                  <a:lnTo>
                    <a:pt x="106" y="1052"/>
                  </a:lnTo>
                  <a:lnTo>
                    <a:pt x="106" y="1052"/>
                  </a:lnTo>
                  <a:lnTo>
                    <a:pt x="131" y="1057"/>
                  </a:lnTo>
                  <a:lnTo>
                    <a:pt x="153" y="1059"/>
                  </a:lnTo>
                  <a:lnTo>
                    <a:pt x="174" y="1060"/>
                  </a:lnTo>
                  <a:lnTo>
                    <a:pt x="196" y="1061"/>
                  </a:lnTo>
                  <a:lnTo>
                    <a:pt x="231" y="1061"/>
                  </a:lnTo>
                  <a:lnTo>
                    <a:pt x="231" y="1061"/>
                  </a:lnTo>
                  <a:lnTo>
                    <a:pt x="247" y="1060"/>
                  </a:lnTo>
                  <a:lnTo>
                    <a:pt x="262" y="1059"/>
                  </a:lnTo>
                  <a:lnTo>
                    <a:pt x="293" y="1056"/>
                  </a:lnTo>
                  <a:lnTo>
                    <a:pt x="293" y="1056"/>
                  </a:lnTo>
                  <a:lnTo>
                    <a:pt x="302" y="1054"/>
                  </a:lnTo>
                  <a:lnTo>
                    <a:pt x="311" y="1054"/>
                  </a:lnTo>
                  <a:lnTo>
                    <a:pt x="322" y="1054"/>
                  </a:lnTo>
                  <a:lnTo>
                    <a:pt x="322" y="1054"/>
                  </a:lnTo>
                  <a:lnTo>
                    <a:pt x="335" y="1054"/>
                  </a:lnTo>
                  <a:lnTo>
                    <a:pt x="346" y="1053"/>
                  </a:lnTo>
                  <a:lnTo>
                    <a:pt x="357" y="1050"/>
                  </a:lnTo>
                  <a:lnTo>
                    <a:pt x="364" y="1047"/>
                  </a:lnTo>
                  <a:lnTo>
                    <a:pt x="369" y="1044"/>
                  </a:lnTo>
                  <a:lnTo>
                    <a:pt x="369" y="1044"/>
                  </a:lnTo>
                  <a:lnTo>
                    <a:pt x="378" y="1037"/>
                  </a:lnTo>
                  <a:lnTo>
                    <a:pt x="384" y="1032"/>
                  </a:lnTo>
                  <a:lnTo>
                    <a:pt x="386" y="1027"/>
                  </a:lnTo>
                  <a:lnTo>
                    <a:pt x="387" y="1019"/>
                  </a:lnTo>
                  <a:lnTo>
                    <a:pt x="387" y="1019"/>
                  </a:lnTo>
                  <a:lnTo>
                    <a:pt x="388" y="1014"/>
                  </a:lnTo>
                  <a:lnTo>
                    <a:pt x="390" y="1007"/>
                  </a:lnTo>
                  <a:lnTo>
                    <a:pt x="390" y="1007"/>
                  </a:lnTo>
                  <a:lnTo>
                    <a:pt x="390" y="997"/>
                  </a:lnTo>
                  <a:lnTo>
                    <a:pt x="390" y="978"/>
                  </a:lnTo>
                  <a:lnTo>
                    <a:pt x="390" y="978"/>
                  </a:lnTo>
                  <a:lnTo>
                    <a:pt x="388" y="965"/>
                  </a:lnTo>
                  <a:lnTo>
                    <a:pt x="388" y="964"/>
                  </a:lnTo>
                  <a:lnTo>
                    <a:pt x="388" y="964"/>
                  </a:lnTo>
                  <a:lnTo>
                    <a:pt x="390" y="939"/>
                  </a:lnTo>
                  <a:lnTo>
                    <a:pt x="392" y="916"/>
                  </a:lnTo>
                  <a:lnTo>
                    <a:pt x="392" y="916"/>
                  </a:lnTo>
                  <a:lnTo>
                    <a:pt x="393" y="890"/>
                  </a:lnTo>
                  <a:lnTo>
                    <a:pt x="394" y="863"/>
                  </a:lnTo>
                  <a:lnTo>
                    <a:pt x="394" y="863"/>
                  </a:lnTo>
                  <a:lnTo>
                    <a:pt x="388" y="529"/>
                  </a:lnTo>
                  <a:lnTo>
                    <a:pt x="388" y="529"/>
                  </a:lnTo>
                  <a:lnTo>
                    <a:pt x="390" y="479"/>
                  </a:lnTo>
                  <a:lnTo>
                    <a:pt x="391" y="410"/>
                  </a:lnTo>
                  <a:lnTo>
                    <a:pt x="391" y="410"/>
                  </a:lnTo>
                  <a:lnTo>
                    <a:pt x="392" y="312"/>
                  </a:lnTo>
                  <a:lnTo>
                    <a:pt x="392" y="270"/>
                  </a:lnTo>
                  <a:lnTo>
                    <a:pt x="391" y="239"/>
                  </a:lnTo>
                  <a:lnTo>
                    <a:pt x="391" y="239"/>
                  </a:lnTo>
                  <a:lnTo>
                    <a:pt x="390" y="214"/>
                  </a:lnTo>
                  <a:lnTo>
                    <a:pt x="386" y="189"/>
                  </a:lnTo>
                  <a:lnTo>
                    <a:pt x="386" y="189"/>
                  </a:lnTo>
                  <a:lnTo>
                    <a:pt x="383" y="153"/>
                  </a:lnTo>
                  <a:lnTo>
                    <a:pt x="382" y="134"/>
                  </a:lnTo>
                  <a:lnTo>
                    <a:pt x="382" y="115"/>
                  </a:lnTo>
                  <a:lnTo>
                    <a:pt x="382" y="115"/>
                  </a:lnTo>
                  <a:lnTo>
                    <a:pt x="381" y="104"/>
                  </a:lnTo>
                  <a:lnTo>
                    <a:pt x="380" y="94"/>
                  </a:lnTo>
                  <a:lnTo>
                    <a:pt x="378" y="85"/>
                  </a:lnTo>
                  <a:lnTo>
                    <a:pt x="375" y="77"/>
                  </a:lnTo>
                  <a:lnTo>
                    <a:pt x="372" y="71"/>
                  </a:lnTo>
                  <a:lnTo>
                    <a:pt x="367" y="65"/>
                  </a:lnTo>
                  <a:lnTo>
                    <a:pt x="362" y="59"/>
                  </a:lnTo>
                  <a:lnTo>
                    <a:pt x="356" y="56"/>
                  </a:lnTo>
                  <a:lnTo>
                    <a:pt x="350" y="53"/>
                  </a:lnTo>
                  <a:lnTo>
                    <a:pt x="343" y="50"/>
                  </a:lnTo>
                  <a:lnTo>
                    <a:pt x="336" y="48"/>
                  </a:lnTo>
                  <a:lnTo>
                    <a:pt x="327" y="47"/>
                  </a:lnTo>
                  <a:lnTo>
                    <a:pt x="311" y="46"/>
                  </a:lnTo>
                  <a:lnTo>
                    <a:pt x="292" y="45"/>
                  </a:lnTo>
                  <a:lnTo>
                    <a:pt x="292" y="45"/>
                  </a:lnTo>
                  <a:lnTo>
                    <a:pt x="282" y="44"/>
                  </a:lnTo>
                  <a:lnTo>
                    <a:pt x="270" y="42"/>
                  </a:lnTo>
                  <a:lnTo>
                    <a:pt x="270" y="42"/>
                  </a:lnTo>
                  <a:lnTo>
                    <a:pt x="258" y="40"/>
                  </a:lnTo>
                  <a:lnTo>
                    <a:pt x="244" y="39"/>
                  </a:lnTo>
                  <a:lnTo>
                    <a:pt x="195" y="39"/>
                  </a:lnTo>
                  <a:lnTo>
                    <a:pt x="195" y="39"/>
                  </a:lnTo>
                  <a:lnTo>
                    <a:pt x="159" y="39"/>
                  </a:lnTo>
                  <a:lnTo>
                    <a:pt x="159" y="39"/>
                  </a:lnTo>
                  <a:lnTo>
                    <a:pt x="140" y="39"/>
                  </a:lnTo>
                  <a:lnTo>
                    <a:pt x="140"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07" name="Freeform 342"/>
            <p:cNvSpPr>
              <a:spLocks noEditPoints="1"/>
            </p:cNvSpPr>
            <p:nvPr/>
          </p:nvSpPr>
          <p:spPr bwMode="auto">
            <a:xfrm>
              <a:off x="6242051" y="2995613"/>
              <a:ext cx="368300" cy="307975"/>
            </a:xfrm>
            <a:custGeom>
              <a:avLst/>
              <a:gdLst/>
              <a:ahLst/>
              <a:cxnLst>
                <a:cxn ang="0">
                  <a:pos x="22" y="571"/>
                </a:cxn>
                <a:cxn ang="0">
                  <a:pos x="1" y="548"/>
                </a:cxn>
                <a:cxn ang="0">
                  <a:pos x="19" y="511"/>
                </a:cxn>
                <a:cxn ang="0">
                  <a:pos x="57" y="496"/>
                </a:cxn>
                <a:cxn ang="0">
                  <a:pos x="80" y="477"/>
                </a:cxn>
                <a:cxn ang="0">
                  <a:pos x="154" y="422"/>
                </a:cxn>
                <a:cxn ang="0">
                  <a:pos x="211" y="365"/>
                </a:cxn>
                <a:cxn ang="0">
                  <a:pos x="262" y="274"/>
                </a:cxn>
                <a:cxn ang="0">
                  <a:pos x="252" y="240"/>
                </a:cxn>
                <a:cxn ang="0">
                  <a:pos x="181" y="224"/>
                </a:cxn>
                <a:cxn ang="0">
                  <a:pos x="150" y="186"/>
                </a:cxn>
                <a:cxn ang="0">
                  <a:pos x="184" y="142"/>
                </a:cxn>
                <a:cxn ang="0">
                  <a:pos x="230" y="100"/>
                </a:cxn>
                <a:cxn ang="0">
                  <a:pos x="272" y="76"/>
                </a:cxn>
                <a:cxn ang="0">
                  <a:pos x="399" y="5"/>
                </a:cxn>
                <a:cxn ang="0">
                  <a:pos x="469" y="11"/>
                </a:cxn>
                <a:cxn ang="0">
                  <a:pos x="553" y="63"/>
                </a:cxn>
                <a:cxn ang="0">
                  <a:pos x="670" y="145"/>
                </a:cxn>
                <a:cxn ang="0">
                  <a:pos x="694" y="187"/>
                </a:cxn>
                <a:cxn ang="0">
                  <a:pos x="681" y="225"/>
                </a:cxn>
                <a:cxn ang="0">
                  <a:pos x="632" y="242"/>
                </a:cxn>
                <a:cxn ang="0">
                  <a:pos x="574" y="241"/>
                </a:cxn>
                <a:cxn ang="0">
                  <a:pos x="545" y="271"/>
                </a:cxn>
                <a:cxn ang="0">
                  <a:pos x="529" y="323"/>
                </a:cxn>
                <a:cxn ang="0">
                  <a:pos x="457" y="422"/>
                </a:cxn>
                <a:cxn ang="0">
                  <a:pos x="309" y="522"/>
                </a:cxn>
                <a:cxn ang="0">
                  <a:pos x="200" y="561"/>
                </a:cxn>
                <a:cxn ang="0">
                  <a:pos x="89" y="583"/>
                </a:cxn>
                <a:cxn ang="0">
                  <a:pos x="318" y="201"/>
                </a:cxn>
                <a:cxn ang="0">
                  <a:pos x="321" y="218"/>
                </a:cxn>
                <a:cxn ang="0">
                  <a:pos x="314" y="239"/>
                </a:cxn>
                <a:cxn ang="0">
                  <a:pos x="292" y="296"/>
                </a:cxn>
                <a:cxn ang="0">
                  <a:pos x="256" y="360"/>
                </a:cxn>
                <a:cxn ang="0">
                  <a:pos x="187" y="443"/>
                </a:cxn>
                <a:cxn ang="0">
                  <a:pos x="99" y="509"/>
                </a:cxn>
                <a:cxn ang="0">
                  <a:pos x="78" y="546"/>
                </a:cxn>
                <a:cxn ang="0">
                  <a:pos x="141" y="539"/>
                </a:cxn>
                <a:cxn ang="0">
                  <a:pos x="265" y="502"/>
                </a:cxn>
                <a:cxn ang="0">
                  <a:pos x="396" y="426"/>
                </a:cxn>
                <a:cxn ang="0">
                  <a:pos x="472" y="344"/>
                </a:cxn>
                <a:cxn ang="0">
                  <a:pos x="509" y="272"/>
                </a:cxn>
                <a:cxn ang="0">
                  <a:pos x="533" y="219"/>
                </a:cxn>
                <a:cxn ang="0">
                  <a:pos x="547" y="204"/>
                </a:cxn>
                <a:cxn ang="0">
                  <a:pos x="609" y="207"/>
                </a:cxn>
                <a:cxn ang="0">
                  <a:pos x="657" y="193"/>
                </a:cxn>
                <a:cxn ang="0">
                  <a:pos x="635" y="164"/>
                </a:cxn>
                <a:cxn ang="0">
                  <a:pos x="587" y="130"/>
                </a:cxn>
                <a:cxn ang="0">
                  <a:pos x="495" y="65"/>
                </a:cxn>
                <a:cxn ang="0">
                  <a:pos x="417" y="41"/>
                </a:cxn>
                <a:cxn ang="0">
                  <a:pos x="339" y="74"/>
                </a:cxn>
                <a:cxn ang="0">
                  <a:pos x="281" y="117"/>
                </a:cxn>
                <a:cxn ang="0">
                  <a:pos x="253" y="130"/>
                </a:cxn>
                <a:cxn ang="0">
                  <a:pos x="219" y="163"/>
                </a:cxn>
                <a:cxn ang="0">
                  <a:pos x="203" y="197"/>
                </a:cxn>
                <a:cxn ang="0">
                  <a:pos x="240" y="205"/>
                </a:cxn>
                <a:cxn ang="0">
                  <a:pos x="308" y="197"/>
                </a:cxn>
              </a:cxnLst>
              <a:rect l="0" t="0" r="r" b="b"/>
              <a:pathLst>
                <a:path w="695" h="583">
                  <a:moveTo>
                    <a:pt x="83" y="583"/>
                  </a:moveTo>
                  <a:lnTo>
                    <a:pt x="83" y="583"/>
                  </a:lnTo>
                  <a:lnTo>
                    <a:pt x="67" y="582"/>
                  </a:lnTo>
                  <a:lnTo>
                    <a:pt x="52" y="580"/>
                  </a:lnTo>
                  <a:lnTo>
                    <a:pt x="36" y="576"/>
                  </a:lnTo>
                  <a:lnTo>
                    <a:pt x="29" y="574"/>
                  </a:lnTo>
                  <a:lnTo>
                    <a:pt x="22" y="571"/>
                  </a:lnTo>
                  <a:lnTo>
                    <a:pt x="22" y="571"/>
                  </a:lnTo>
                  <a:lnTo>
                    <a:pt x="16" y="568"/>
                  </a:lnTo>
                  <a:lnTo>
                    <a:pt x="11" y="564"/>
                  </a:lnTo>
                  <a:lnTo>
                    <a:pt x="7" y="561"/>
                  </a:lnTo>
                  <a:lnTo>
                    <a:pt x="4" y="557"/>
                  </a:lnTo>
                  <a:lnTo>
                    <a:pt x="2" y="553"/>
                  </a:lnTo>
                  <a:lnTo>
                    <a:pt x="1" y="548"/>
                  </a:lnTo>
                  <a:lnTo>
                    <a:pt x="0" y="543"/>
                  </a:lnTo>
                  <a:lnTo>
                    <a:pt x="1" y="539"/>
                  </a:lnTo>
                  <a:lnTo>
                    <a:pt x="1" y="539"/>
                  </a:lnTo>
                  <a:lnTo>
                    <a:pt x="3" y="532"/>
                  </a:lnTo>
                  <a:lnTo>
                    <a:pt x="6" y="525"/>
                  </a:lnTo>
                  <a:lnTo>
                    <a:pt x="11" y="517"/>
                  </a:lnTo>
                  <a:lnTo>
                    <a:pt x="19" y="511"/>
                  </a:lnTo>
                  <a:lnTo>
                    <a:pt x="26" y="506"/>
                  </a:lnTo>
                  <a:lnTo>
                    <a:pt x="34" y="502"/>
                  </a:lnTo>
                  <a:lnTo>
                    <a:pt x="42" y="499"/>
                  </a:lnTo>
                  <a:lnTo>
                    <a:pt x="52" y="496"/>
                  </a:lnTo>
                  <a:lnTo>
                    <a:pt x="52" y="496"/>
                  </a:lnTo>
                  <a:lnTo>
                    <a:pt x="55" y="496"/>
                  </a:lnTo>
                  <a:lnTo>
                    <a:pt x="57" y="496"/>
                  </a:lnTo>
                  <a:lnTo>
                    <a:pt x="58" y="495"/>
                  </a:lnTo>
                  <a:lnTo>
                    <a:pt x="58" y="495"/>
                  </a:lnTo>
                  <a:lnTo>
                    <a:pt x="67" y="487"/>
                  </a:lnTo>
                  <a:lnTo>
                    <a:pt x="67" y="487"/>
                  </a:lnTo>
                  <a:lnTo>
                    <a:pt x="73" y="482"/>
                  </a:lnTo>
                  <a:lnTo>
                    <a:pt x="80" y="477"/>
                  </a:lnTo>
                  <a:lnTo>
                    <a:pt x="80" y="477"/>
                  </a:lnTo>
                  <a:lnTo>
                    <a:pt x="104" y="462"/>
                  </a:lnTo>
                  <a:lnTo>
                    <a:pt x="115" y="453"/>
                  </a:lnTo>
                  <a:lnTo>
                    <a:pt x="126" y="444"/>
                  </a:lnTo>
                  <a:lnTo>
                    <a:pt x="126" y="444"/>
                  </a:lnTo>
                  <a:lnTo>
                    <a:pt x="140" y="432"/>
                  </a:lnTo>
                  <a:lnTo>
                    <a:pt x="154" y="422"/>
                  </a:lnTo>
                  <a:lnTo>
                    <a:pt x="154" y="422"/>
                  </a:lnTo>
                  <a:lnTo>
                    <a:pt x="170" y="410"/>
                  </a:lnTo>
                  <a:lnTo>
                    <a:pt x="184" y="397"/>
                  </a:lnTo>
                  <a:lnTo>
                    <a:pt x="192" y="390"/>
                  </a:lnTo>
                  <a:lnTo>
                    <a:pt x="199" y="383"/>
                  </a:lnTo>
                  <a:lnTo>
                    <a:pt x="205" y="374"/>
                  </a:lnTo>
                  <a:lnTo>
                    <a:pt x="211" y="365"/>
                  </a:lnTo>
                  <a:lnTo>
                    <a:pt x="211" y="365"/>
                  </a:lnTo>
                  <a:lnTo>
                    <a:pt x="223" y="347"/>
                  </a:lnTo>
                  <a:lnTo>
                    <a:pt x="223" y="347"/>
                  </a:lnTo>
                  <a:lnTo>
                    <a:pt x="234" y="330"/>
                  </a:lnTo>
                  <a:lnTo>
                    <a:pt x="244" y="311"/>
                  </a:lnTo>
                  <a:lnTo>
                    <a:pt x="254" y="292"/>
                  </a:lnTo>
                  <a:lnTo>
                    <a:pt x="262" y="274"/>
                  </a:lnTo>
                  <a:lnTo>
                    <a:pt x="262" y="274"/>
                  </a:lnTo>
                  <a:lnTo>
                    <a:pt x="266" y="260"/>
                  </a:lnTo>
                  <a:lnTo>
                    <a:pt x="266" y="260"/>
                  </a:lnTo>
                  <a:lnTo>
                    <a:pt x="270" y="246"/>
                  </a:lnTo>
                  <a:lnTo>
                    <a:pt x="274" y="238"/>
                  </a:lnTo>
                  <a:lnTo>
                    <a:pt x="265" y="239"/>
                  </a:lnTo>
                  <a:lnTo>
                    <a:pt x="265" y="239"/>
                  </a:lnTo>
                  <a:lnTo>
                    <a:pt x="252" y="240"/>
                  </a:lnTo>
                  <a:lnTo>
                    <a:pt x="240" y="240"/>
                  </a:lnTo>
                  <a:lnTo>
                    <a:pt x="240" y="240"/>
                  </a:lnTo>
                  <a:lnTo>
                    <a:pt x="224" y="239"/>
                  </a:lnTo>
                  <a:lnTo>
                    <a:pt x="209" y="237"/>
                  </a:lnTo>
                  <a:lnTo>
                    <a:pt x="195" y="231"/>
                  </a:lnTo>
                  <a:lnTo>
                    <a:pt x="181" y="224"/>
                  </a:lnTo>
                  <a:lnTo>
                    <a:pt x="181" y="224"/>
                  </a:lnTo>
                  <a:lnTo>
                    <a:pt x="171" y="218"/>
                  </a:lnTo>
                  <a:lnTo>
                    <a:pt x="162" y="209"/>
                  </a:lnTo>
                  <a:lnTo>
                    <a:pt x="157" y="203"/>
                  </a:lnTo>
                  <a:lnTo>
                    <a:pt x="153" y="197"/>
                  </a:lnTo>
                  <a:lnTo>
                    <a:pt x="151" y="192"/>
                  </a:lnTo>
                  <a:lnTo>
                    <a:pt x="150" y="186"/>
                  </a:lnTo>
                  <a:lnTo>
                    <a:pt x="150" y="186"/>
                  </a:lnTo>
                  <a:lnTo>
                    <a:pt x="150" y="179"/>
                  </a:lnTo>
                  <a:lnTo>
                    <a:pt x="152" y="172"/>
                  </a:lnTo>
                  <a:lnTo>
                    <a:pt x="155" y="167"/>
                  </a:lnTo>
                  <a:lnTo>
                    <a:pt x="161" y="161"/>
                  </a:lnTo>
                  <a:lnTo>
                    <a:pt x="161" y="161"/>
                  </a:lnTo>
                  <a:lnTo>
                    <a:pt x="172" y="152"/>
                  </a:lnTo>
                  <a:lnTo>
                    <a:pt x="184" y="142"/>
                  </a:lnTo>
                  <a:lnTo>
                    <a:pt x="184" y="142"/>
                  </a:lnTo>
                  <a:lnTo>
                    <a:pt x="195" y="134"/>
                  </a:lnTo>
                  <a:lnTo>
                    <a:pt x="206" y="126"/>
                  </a:lnTo>
                  <a:lnTo>
                    <a:pt x="215" y="116"/>
                  </a:lnTo>
                  <a:lnTo>
                    <a:pt x="225" y="105"/>
                  </a:lnTo>
                  <a:lnTo>
                    <a:pt x="225" y="105"/>
                  </a:lnTo>
                  <a:lnTo>
                    <a:pt x="230" y="100"/>
                  </a:lnTo>
                  <a:lnTo>
                    <a:pt x="236" y="96"/>
                  </a:lnTo>
                  <a:lnTo>
                    <a:pt x="250" y="89"/>
                  </a:lnTo>
                  <a:lnTo>
                    <a:pt x="250" y="89"/>
                  </a:lnTo>
                  <a:lnTo>
                    <a:pt x="261" y="84"/>
                  </a:lnTo>
                  <a:lnTo>
                    <a:pt x="267" y="80"/>
                  </a:lnTo>
                  <a:lnTo>
                    <a:pt x="272" y="76"/>
                  </a:lnTo>
                  <a:lnTo>
                    <a:pt x="272" y="76"/>
                  </a:lnTo>
                  <a:lnTo>
                    <a:pt x="287" y="64"/>
                  </a:lnTo>
                  <a:lnTo>
                    <a:pt x="303" y="52"/>
                  </a:lnTo>
                  <a:lnTo>
                    <a:pt x="320" y="41"/>
                  </a:lnTo>
                  <a:lnTo>
                    <a:pt x="339" y="30"/>
                  </a:lnTo>
                  <a:lnTo>
                    <a:pt x="358" y="20"/>
                  </a:lnTo>
                  <a:lnTo>
                    <a:pt x="379" y="12"/>
                  </a:lnTo>
                  <a:lnTo>
                    <a:pt x="399" y="5"/>
                  </a:lnTo>
                  <a:lnTo>
                    <a:pt x="420" y="1"/>
                  </a:lnTo>
                  <a:lnTo>
                    <a:pt x="420" y="1"/>
                  </a:lnTo>
                  <a:lnTo>
                    <a:pt x="429" y="0"/>
                  </a:lnTo>
                  <a:lnTo>
                    <a:pt x="429" y="0"/>
                  </a:lnTo>
                  <a:lnTo>
                    <a:pt x="442" y="2"/>
                  </a:lnTo>
                  <a:lnTo>
                    <a:pt x="456" y="5"/>
                  </a:lnTo>
                  <a:lnTo>
                    <a:pt x="469" y="11"/>
                  </a:lnTo>
                  <a:lnTo>
                    <a:pt x="483" y="17"/>
                  </a:lnTo>
                  <a:lnTo>
                    <a:pt x="496" y="24"/>
                  </a:lnTo>
                  <a:lnTo>
                    <a:pt x="509" y="32"/>
                  </a:lnTo>
                  <a:lnTo>
                    <a:pt x="533" y="49"/>
                  </a:lnTo>
                  <a:lnTo>
                    <a:pt x="533" y="49"/>
                  </a:lnTo>
                  <a:lnTo>
                    <a:pt x="553" y="63"/>
                  </a:lnTo>
                  <a:lnTo>
                    <a:pt x="553" y="63"/>
                  </a:lnTo>
                  <a:lnTo>
                    <a:pt x="588" y="85"/>
                  </a:lnTo>
                  <a:lnTo>
                    <a:pt x="588" y="85"/>
                  </a:lnTo>
                  <a:lnTo>
                    <a:pt x="610" y="99"/>
                  </a:lnTo>
                  <a:lnTo>
                    <a:pt x="631" y="113"/>
                  </a:lnTo>
                  <a:lnTo>
                    <a:pt x="652" y="129"/>
                  </a:lnTo>
                  <a:lnTo>
                    <a:pt x="661" y="137"/>
                  </a:lnTo>
                  <a:lnTo>
                    <a:pt x="670" y="145"/>
                  </a:lnTo>
                  <a:lnTo>
                    <a:pt x="670" y="145"/>
                  </a:lnTo>
                  <a:lnTo>
                    <a:pt x="676" y="152"/>
                  </a:lnTo>
                  <a:lnTo>
                    <a:pt x="681" y="157"/>
                  </a:lnTo>
                  <a:lnTo>
                    <a:pt x="685" y="164"/>
                  </a:lnTo>
                  <a:lnTo>
                    <a:pt x="689" y="171"/>
                  </a:lnTo>
                  <a:lnTo>
                    <a:pt x="692" y="178"/>
                  </a:lnTo>
                  <a:lnTo>
                    <a:pt x="694" y="187"/>
                  </a:lnTo>
                  <a:lnTo>
                    <a:pt x="695" y="194"/>
                  </a:lnTo>
                  <a:lnTo>
                    <a:pt x="695" y="201"/>
                  </a:lnTo>
                  <a:lnTo>
                    <a:pt x="695" y="201"/>
                  </a:lnTo>
                  <a:lnTo>
                    <a:pt x="694" y="209"/>
                  </a:lnTo>
                  <a:lnTo>
                    <a:pt x="691" y="215"/>
                  </a:lnTo>
                  <a:lnTo>
                    <a:pt x="687" y="220"/>
                  </a:lnTo>
                  <a:lnTo>
                    <a:pt x="681" y="225"/>
                  </a:lnTo>
                  <a:lnTo>
                    <a:pt x="681" y="225"/>
                  </a:lnTo>
                  <a:lnTo>
                    <a:pt x="675" y="229"/>
                  </a:lnTo>
                  <a:lnTo>
                    <a:pt x="667" y="232"/>
                  </a:lnTo>
                  <a:lnTo>
                    <a:pt x="659" y="235"/>
                  </a:lnTo>
                  <a:lnTo>
                    <a:pt x="651" y="238"/>
                  </a:lnTo>
                  <a:lnTo>
                    <a:pt x="641" y="240"/>
                  </a:lnTo>
                  <a:lnTo>
                    <a:pt x="632" y="242"/>
                  </a:lnTo>
                  <a:lnTo>
                    <a:pt x="610" y="243"/>
                  </a:lnTo>
                  <a:lnTo>
                    <a:pt x="610" y="243"/>
                  </a:lnTo>
                  <a:lnTo>
                    <a:pt x="610" y="243"/>
                  </a:lnTo>
                  <a:lnTo>
                    <a:pt x="610" y="243"/>
                  </a:lnTo>
                  <a:lnTo>
                    <a:pt x="592" y="242"/>
                  </a:lnTo>
                  <a:lnTo>
                    <a:pt x="574" y="241"/>
                  </a:lnTo>
                  <a:lnTo>
                    <a:pt x="574" y="241"/>
                  </a:lnTo>
                  <a:lnTo>
                    <a:pt x="557" y="240"/>
                  </a:lnTo>
                  <a:lnTo>
                    <a:pt x="555" y="243"/>
                  </a:lnTo>
                  <a:lnTo>
                    <a:pt x="554" y="244"/>
                  </a:lnTo>
                  <a:lnTo>
                    <a:pt x="554" y="244"/>
                  </a:lnTo>
                  <a:lnTo>
                    <a:pt x="550" y="252"/>
                  </a:lnTo>
                  <a:lnTo>
                    <a:pt x="547" y="261"/>
                  </a:lnTo>
                  <a:lnTo>
                    <a:pt x="545" y="271"/>
                  </a:lnTo>
                  <a:lnTo>
                    <a:pt x="544" y="280"/>
                  </a:lnTo>
                  <a:lnTo>
                    <a:pt x="544" y="280"/>
                  </a:lnTo>
                  <a:lnTo>
                    <a:pt x="541" y="295"/>
                  </a:lnTo>
                  <a:lnTo>
                    <a:pt x="540" y="302"/>
                  </a:lnTo>
                  <a:lnTo>
                    <a:pt x="537" y="308"/>
                  </a:lnTo>
                  <a:lnTo>
                    <a:pt x="537" y="308"/>
                  </a:lnTo>
                  <a:lnTo>
                    <a:pt x="529" y="323"/>
                  </a:lnTo>
                  <a:lnTo>
                    <a:pt x="521" y="335"/>
                  </a:lnTo>
                  <a:lnTo>
                    <a:pt x="504" y="362"/>
                  </a:lnTo>
                  <a:lnTo>
                    <a:pt x="500" y="366"/>
                  </a:lnTo>
                  <a:lnTo>
                    <a:pt x="500" y="366"/>
                  </a:lnTo>
                  <a:lnTo>
                    <a:pt x="483" y="390"/>
                  </a:lnTo>
                  <a:lnTo>
                    <a:pt x="466" y="412"/>
                  </a:lnTo>
                  <a:lnTo>
                    <a:pt x="457" y="422"/>
                  </a:lnTo>
                  <a:lnTo>
                    <a:pt x="448" y="431"/>
                  </a:lnTo>
                  <a:lnTo>
                    <a:pt x="437" y="440"/>
                  </a:lnTo>
                  <a:lnTo>
                    <a:pt x="427" y="448"/>
                  </a:lnTo>
                  <a:lnTo>
                    <a:pt x="427" y="448"/>
                  </a:lnTo>
                  <a:lnTo>
                    <a:pt x="396" y="469"/>
                  </a:lnTo>
                  <a:lnTo>
                    <a:pt x="366" y="487"/>
                  </a:lnTo>
                  <a:lnTo>
                    <a:pt x="309" y="522"/>
                  </a:lnTo>
                  <a:lnTo>
                    <a:pt x="309" y="522"/>
                  </a:lnTo>
                  <a:lnTo>
                    <a:pt x="289" y="531"/>
                  </a:lnTo>
                  <a:lnTo>
                    <a:pt x="268" y="539"/>
                  </a:lnTo>
                  <a:lnTo>
                    <a:pt x="247" y="546"/>
                  </a:lnTo>
                  <a:lnTo>
                    <a:pt x="225" y="553"/>
                  </a:lnTo>
                  <a:lnTo>
                    <a:pt x="225" y="553"/>
                  </a:lnTo>
                  <a:lnTo>
                    <a:pt x="200" y="561"/>
                  </a:lnTo>
                  <a:lnTo>
                    <a:pt x="176" y="569"/>
                  </a:lnTo>
                  <a:lnTo>
                    <a:pt x="176" y="569"/>
                  </a:lnTo>
                  <a:lnTo>
                    <a:pt x="166" y="572"/>
                  </a:lnTo>
                  <a:lnTo>
                    <a:pt x="155" y="575"/>
                  </a:lnTo>
                  <a:lnTo>
                    <a:pt x="133" y="580"/>
                  </a:lnTo>
                  <a:lnTo>
                    <a:pt x="110" y="582"/>
                  </a:lnTo>
                  <a:lnTo>
                    <a:pt x="89" y="583"/>
                  </a:lnTo>
                  <a:lnTo>
                    <a:pt x="89" y="583"/>
                  </a:lnTo>
                  <a:lnTo>
                    <a:pt x="83" y="583"/>
                  </a:lnTo>
                  <a:lnTo>
                    <a:pt x="83" y="583"/>
                  </a:lnTo>
                  <a:close/>
                  <a:moveTo>
                    <a:pt x="308" y="197"/>
                  </a:moveTo>
                  <a:lnTo>
                    <a:pt x="308" y="197"/>
                  </a:lnTo>
                  <a:lnTo>
                    <a:pt x="313" y="198"/>
                  </a:lnTo>
                  <a:lnTo>
                    <a:pt x="318" y="201"/>
                  </a:lnTo>
                  <a:lnTo>
                    <a:pt x="318" y="201"/>
                  </a:lnTo>
                  <a:lnTo>
                    <a:pt x="319" y="203"/>
                  </a:lnTo>
                  <a:lnTo>
                    <a:pt x="321" y="207"/>
                  </a:lnTo>
                  <a:lnTo>
                    <a:pt x="321" y="211"/>
                  </a:lnTo>
                  <a:lnTo>
                    <a:pt x="321" y="215"/>
                  </a:lnTo>
                  <a:lnTo>
                    <a:pt x="321" y="216"/>
                  </a:lnTo>
                  <a:lnTo>
                    <a:pt x="321" y="218"/>
                  </a:lnTo>
                  <a:lnTo>
                    <a:pt x="321" y="218"/>
                  </a:lnTo>
                  <a:lnTo>
                    <a:pt x="322" y="221"/>
                  </a:lnTo>
                  <a:lnTo>
                    <a:pt x="322" y="225"/>
                  </a:lnTo>
                  <a:lnTo>
                    <a:pt x="321" y="229"/>
                  </a:lnTo>
                  <a:lnTo>
                    <a:pt x="317" y="234"/>
                  </a:lnTo>
                  <a:lnTo>
                    <a:pt x="317" y="234"/>
                  </a:lnTo>
                  <a:lnTo>
                    <a:pt x="314" y="239"/>
                  </a:lnTo>
                  <a:lnTo>
                    <a:pt x="312" y="243"/>
                  </a:lnTo>
                  <a:lnTo>
                    <a:pt x="307" y="254"/>
                  </a:lnTo>
                  <a:lnTo>
                    <a:pt x="301" y="269"/>
                  </a:lnTo>
                  <a:lnTo>
                    <a:pt x="296" y="285"/>
                  </a:lnTo>
                  <a:lnTo>
                    <a:pt x="296" y="285"/>
                  </a:lnTo>
                  <a:lnTo>
                    <a:pt x="292" y="296"/>
                  </a:lnTo>
                  <a:lnTo>
                    <a:pt x="292" y="296"/>
                  </a:lnTo>
                  <a:lnTo>
                    <a:pt x="289" y="304"/>
                  </a:lnTo>
                  <a:lnTo>
                    <a:pt x="285" y="311"/>
                  </a:lnTo>
                  <a:lnTo>
                    <a:pt x="276" y="327"/>
                  </a:lnTo>
                  <a:lnTo>
                    <a:pt x="276" y="327"/>
                  </a:lnTo>
                  <a:lnTo>
                    <a:pt x="271" y="334"/>
                  </a:lnTo>
                  <a:lnTo>
                    <a:pt x="271" y="334"/>
                  </a:lnTo>
                  <a:lnTo>
                    <a:pt x="256" y="360"/>
                  </a:lnTo>
                  <a:lnTo>
                    <a:pt x="256" y="360"/>
                  </a:lnTo>
                  <a:lnTo>
                    <a:pt x="246" y="376"/>
                  </a:lnTo>
                  <a:lnTo>
                    <a:pt x="235" y="392"/>
                  </a:lnTo>
                  <a:lnTo>
                    <a:pt x="224" y="408"/>
                  </a:lnTo>
                  <a:lnTo>
                    <a:pt x="210" y="422"/>
                  </a:lnTo>
                  <a:lnTo>
                    <a:pt x="210" y="422"/>
                  </a:lnTo>
                  <a:lnTo>
                    <a:pt x="187" y="443"/>
                  </a:lnTo>
                  <a:lnTo>
                    <a:pt x="166" y="461"/>
                  </a:lnTo>
                  <a:lnTo>
                    <a:pt x="144" y="478"/>
                  </a:lnTo>
                  <a:lnTo>
                    <a:pt x="123" y="493"/>
                  </a:lnTo>
                  <a:lnTo>
                    <a:pt x="123" y="493"/>
                  </a:lnTo>
                  <a:lnTo>
                    <a:pt x="112" y="501"/>
                  </a:lnTo>
                  <a:lnTo>
                    <a:pt x="99" y="509"/>
                  </a:lnTo>
                  <a:lnTo>
                    <a:pt x="99" y="509"/>
                  </a:lnTo>
                  <a:lnTo>
                    <a:pt x="82" y="523"/>
                  </a:lnTo>
                  <a:lnTo>
                    <a:pt x="72" y="529"/>
                  </a:lnTo>
                  <a:lnTo>
                    <a:pt x="62" y="534"/>
                  </a:lnTo>
                  <a:lnTo>
                    <a:pt x="45" y="542"/>
                  </a:lnTo>
                  <a:lnTo>
                    <a:pt x="64" y="545"/>
                  </a:lnTo>
                  <a:lnTo>
                    <a:pt x="64" y="545"/>
                  </a:lnTo>
                  <a:lnTo>
                    <a:pt x="78" y="546"/>
                  </a:lnTo>
                  <a:lnTo>
                    <a:pt x="80" y="546"/>
                  </a:lnTo>
                  <a:lnTo>
                    <a:pt x="80" y="546"/>
                  </a:lnTo>
                  <a:lnTo>
                    <a:pt x="97" y="545"/>
                  </a:lnTo>
                  <a:lnTo>
                    <a:pt x="115" y="542"/>
                  </a:lnTo>
                  <a:lnTo>
                    <a:pt x="115" y="542"/>
                  </a:lnTo>
                  <a:lnTo>
                    <a:pt x="127" y="541"/>
                  </a:lnTo>
                  <a:lnTo>
                    <a:pt x="141" y="539"/>
                  </a:lnTo>
                  <a:lnTo>
                    <a:pt x="141" y="539"/>
                  </a:lnTo>
                  <a:lnTo>
                    <a:pt x="158" y="538"/>
                  </a:lnTo>
                  <a:lnTo>
                    <a:pt x="177" y="534"/>
                  </a:lnTo>
                  <a:lnTo>
                    <a:pt x="197" y="529"/>
                  </a:lnTo>
                  <a:lnTo>
                    <a:pt x="219" y="522"/>
                  </a:lnTo>
                  <a:lnTo>
                    <a:pt x="241" y="512"/>
                  </a:lnTo>
                  <a:lnTo>
                    <a:pt x="265" y="502"/>
                  </a:lnTo>
                  <a:lnTo>
                    <a:pt x="290" y="489"/>
                  </a:lnTo>
                  <a:lnTo>
                    <a:pt x="317" y="476"/>
                  </a:lnTo>
                  <a:lnTo>
                    <a:pt x="317" y="476"/>
                  </a:lnTo>
                  <a:lnTo>
                    <a:pt x="338" y="465"/>
                  </a:lnTo>
                  <a:lnTo>
                    <a:pt x="357" y="452"/>
                  </a:lnTo>
                  <a:lnTo>
                    <a:pt x="377" y="440"/>
                  </a:lnTo>
                  <a:lnTo>
                    <a:pt x="396" y="426"/>
                  </a:lnTo>
                  <a:lnTo>
                    <a:pt x="414" y="412"/>
                  </a:lnTo>
                  <a:lnTo>
                    <a:pt x="431" y="395"/>
                  </a:lnTo>
                  <a:lnTo>
                    <a:pt x="447" y="379"/>
                  </a:lnTo>
                  <a:lnTo>
                    <a:pt x="461" y="360"/>
                  </a:lnTo>
                  <a:lnTo>
                    <a:pt x="461" y="360"/>
                  </a:lnTo>
                  <a:lnTo>
                    <a:pt x="472" y="344"/>
                  </a:lnTo>
                  <a:lnTo>
                    <a:pt x="472" y="344"/>
                  </a:lnTo>
                  <a:lnTo>
                    <a:pt x="484" y="328"/>
                  </a:lnTo>
                  <a:lnTo>
                    <a:pt x="495" y="310"/>
                  </a:lnTo>
                  <a:lnTo>
                    <a:pt x="500" y="301"/>
                  </a:lnTo>
                  <a:lnTo>
                    <a:pt x="504" y="291"/>
                  </a:lnTo>
                  <a:lnTo>
                    <a:pt x="507" y="282"/>
                  </a:lnTo>
                  <a:lnTo>
                    <a:pt x="509" y="272"/>
                  </a:lnTo>
                  <a:lnTo>
                    <a:pt x="509" y="272"/>
                  </a:lnTo>
                  <a:lnTo>
                    <a:pt x="511" y="258"/>
                  </a:lnTo>
                  <a:lnTo>
                    <a:pt x="513" y="247"/>
                  </a:lnTo>
                  <a:lnTo>
                    <a:pt x="517" y="237"/>
                  </a:lnTo>
                  <a:lnTo>
                    <a:pt x="523" y="225"/>
                  </a:lnTo>
                  <a:lnTo>
                    <a:pt x="523" y="225"/>
                  </a:lnTo>
                  <a:lnTo>
                    <a:pt x="527" y="221"/>
                  </a:lnTo>
                  <a:lnTo>
                    <a:pt x="533" y="219"/>
                  </a:lnTo>
                  <a:lnTo>
                    <a:pt x="535" y="218"/>
                  </a:lnTo>
                  <a:lnTo>
                    <a:pt x="536" y="215"/>
                  </a:lnTo>
                  <a:lnTo>
                    <a:pt x="536" y="215"/>
                  </a:lnTo>
                  <a:lnTo>
                    <a:pt x="537" y="212"/>
                  </a:lnTo>
                  <a:lnTo>
                    <a:pt x="540" y="207"/>
                  </a:lnTo>
                  <a:lnTo>
                    <a:pt x="544" y="204"/>
                  </a:lnTo>
                  <a:lnTo>
                    <a:pt x="547" y="204"/>
                  </a:lnTo>
                  <a:lnTo>
                    <a:pt x="551" y="203"/>
                  </a:lnTo>
                  <a:lnTo>
                    <a:pt x="551" y="203"/>
                  </a:lnTo>
                  <a:lnTo>
                    <a:pt x="575" y="205"/>
                  </a:lnTo>
                  <a:lnTo>
                    <a:pt x="575" y="205"/>
                  </a:lnTo>
                  <a:lnTo>
                    <a:pt x="592" y="206"/>
                  </a:lnTo>
                  <a:lnTo>
                    <a:pt x="609" y="207"/>
                  </a:lnTo>
                  <a:lnTo>
                    <a:pt x="609" y="207"/>
                  </a:lnTo>
                  <a:lnTo>
                    <a:pt x="622" y="206"/>
                  </a:lnTo>
                  <a:lnTo>
                    <a:pt x="632" y="205"/>
                  </a:lnTo>
                  <a:lnTo>
                    <a:pt x="642" y="203"/>
                  </a:lnTo>
                  <a:lnTo>
                    <a:pt x="652" y="200"/>
                  </a:lnTo>
                  <a:lnTo>
                    <a:pt x="652" y="200"/>
                  </a:lnTo>
                  <a:lnTo>
                    <a:pt x="656" y="197"/>
                  </a:lnTo>
                  <a:lnTo>
                    <a:pt x="657" y="193"/>
                  </a:lnTo>
                  <a:lnTo>
                    <a:pt x="657" y="193"/>
                  </a:lnTo>
                  <a:lnTo>
                    <a:pt x="657" y="190"/>
                  </a:lnTo>
                  <a:lnTo>
                    <a:pt x="657" y="187"/>
                  </a:lnTo>
                  <a:lnTo>
                    <a:pt x="652" y="181"/>
                  </a:lnTo>
                  <a:lnTo>
                    <a:pt x="645" y="172"/>
                  </a:lnTo>
                  <a:lnTo>
                    <a:pt x="635" y="164"/>
                  </a:lnTo>
                  <a:lnTo>
                    <a:pt x="635" y="164"/>
                  </a:lnTo>
                  <a:lnTo>
                    <a:pt x="628" y="157"/>
                  </a:lnTo>
                  <a:lnTo>
                    <a:pt x="628" y="157"/>
                  </a:lnTo>
                  <a:lnTo>
                    <a:pt x="620" y="148"/>
                  </a:lnTo>
                  <a:lnTo>
                    <a:pt x="611" y="142"/>
                  </a:lnTo>
                  <a:lnTo>
                    <a:pt x="602" y="137"/>
                  </a:lnTo>
                  <a:lnTo>
                    <a:pt x="593" y="132"/>
                  </a:lnTo>
                  <a:lnTo>
                    <a:pt x="587" y="130"/>
                  </a:lnTo>
                  <a:lnTo>
                    <a:pt x="587" y="130"/>
                  </a:lnTo>
                  <a:lnTo>
                    <a:pt x="574" y="122"/>
                  </a:lnTo>
                  <a:lnTo>
                    <a:pt x="562" y="113"/>
                  </a:lnTo>
                  <a:lnTo>
                    <a:pt x="535" y="93"/>
                  </a:lnTo>
                  <a:lnTo>
                    <a:pt x="535" y="93"/>
                  </a:lnTo>
                  <a:lnTo>
                    <a:pt x="509" y="75"/>
                  </a:lnTo>
                  <a:lnTo>
                    <a:pt x="495" y="65"/>
                  </a:lnTo>
                  <a:lnTo>
                    <a:pt x="482" y="57"/>
                  </a:lnTo>
                  <a:lnTo>
                    <a:pt x="468" y="50"/>
                  </a:lnTo>
                  <a:lnTo>
                    <a:pt x="454" y="45"/>
                  </a:lnTo>
                  <a:lnTo>
                    <a:pt x="439" y="42"/>
                  </a:lnTo>
                  <a:lnTo>
                    <a:pt x="425" y="41"/>
                  </a:lnTo>
                  <a:lnTo>
                    <a:pt x="425" y="41"/>
                  </a:lnTo>
                  <a:lnTo>
                    <a:pt x="417" y="41"/>
                  </a:lnTo>
                  <a:lnTo>
                    <a:pt x="408" y="42"/>
                  </a:lnTo>
                  <a:lnTo>
                    <a:pt x="400" y="45"/>
                  </a:lnTo>
                  <a:lnTo>
                    <a:pt x="392" y="47"/>
                  </a:lnTo>
                  <a:lnTo>
                    <a:pt x="392" y="47"/>
                  </a:lnTo>
                  <a:lnTo>
                    <a:pt x="367" y="59"/>
                  </a:lnTo>
                  <a:lnTo>
                    <a:pt x="352" y="67"/>
                  </a:lnTo>
                  <a:lnTo>
                    <a:pt x="339" y="74"/>
                  </a:lnTo>
                  <a:lnTo>
                    <a:pt x="325" y="82"/>
                  </a:lnTo>
                  <a:lnTo>
                    <a:pt x="312" y="92"/>
                  </a:lnTo>
                  <a:lnTo>
                    <a:pt x="298" y="103"/>
                  </a:lnTo>
                  <a:lnTo>
                    <a:pt x="286" y="114"/>
                  </a:lnTo>
                  <a:lnTo>
                    <a:pt x="286" y="114"/>
                  </a:lnTo>
                  <a:lnTo>
                    <a:pt x="283" y="116"/>
                  </a:lnTo>
                  <a:lnTo>
                    <a:pt x="281" y="117"/>
                  </a:lnTo>
                  <a:lnTo>
                    <a:pt x="275" y="119"/>
                  </a:lnTo>
                  <a:lnTo>
                    <a:pt x="275" y="119"/>
                  </a:lnTo>
                  <a:lnTo>
                    <a:pt x="268" y="120"/>
                  </a:lnTo>
                  <a:lnTo>
                    <a:pt x="261" y="124"/>
                  </a:lnTo>
                  <a:lnTo>
                    <a:pt x="261" y="124"/>
                  </a:lnTo>
                  <a:lnTo>
                    <a:pt x="257" y="127"/>
                  </a:lnTo>
                  <a:lnTo>
                    <a:pt x="253" y="130"/>
                  </a:lnTo>
                  <a:lnTo>
                    <a:pt x="246" y="137"/>
                  </a:lnTo>
                  <a:lnTo>
                    <a:pt x="246" y="137"/>
                  </a:lnTo>
                  <a:lnTo>
                    <a:pt x="238" y="145"/>
                  </a:lnTo>
                  <a:lnTo>
                    <a:pt x="238" y="145"/>
                  </a:lnTo>
                  <a:lnTo>
                    <a:pt x="231" y="152"/>
                  </a:lnTo>
                  <a:lnTo>
                    <a:pt x="231" y="152"/>
                  </a:lnTo>
                  <a:lnTo>
                    <a:pt x="219" y="163"/>
                  </a:lnTo>
                  <a:lnTo>
                    <a:pt x="208" y="173"/>
                  </a:lnTo>
                  <a:lnTo>
                    <a:pt x="204" y="178"/>
                  </a:lnTo>
                  <a:lnTo>
                    <a:pt x="202" y="184"/>
                  </a:lnTo>
                  <a:lnTo>
                    <a:pt x="201" y="189"/>
                  </a:lnTo>
                  <a:lnTo>
                    <a:pt x="201" y="194"/>
                  </a:lnTo>
                  <a:lnTo>
                    <a:pt x="201" y="194"/>
                  </a:lnTo>
                  <a:lnTo>
                    <a:pt x="203" y="197"/>
                  </a:lnTo>
                  <a:lnTo>
                    <a:pt x="205" y="199"/>
                  </a:lnTo>
                  <a:lnTo>
                    <a:pt x="208" y="201"/>
                  </a:lnTo>
                  <a:lnTo>
                    <a:pt x="212" y="203"/>
                  </a:lnTo>
                  <a:lnTo>
                    <a:pt x="223" y="205"/>
                  </a:lnTo>
                  <a:lnTo>
                    <a:pt x="237" y="206"/>
                  </a:lnTo>
                  <a:lnTo>
                    <a:pt x="240" y="205"/>
                  </a:lnTo>
                  <a:lnTo>
                    <a:pt x="240" y="205"/>
                  </a:lnTo>
                  <a:lnTo>
                    <a:pt x="251" y="205"/>
                  </a:lnTo>
                  <a:lnTo>
                    <a:pt x="261" y="204"/>
                  </a:lnTo>
                  <a:lnTo>
                    <a:pt x="281" y="201"/>
                  </a:lnTo>
                  <a:lnTo>
                    <a:pt x="281" y="201"/>
                  </a:lnTo>
                  <a:lnTo>
                    <a:pt x="306" y="197"/>
                  </a:lnTo>
                  <a:lnTo>
                    <a:pt x="306" y="197"/>
                  </a:lnTo>
                  <a:lnTo>
                    <a:pt x="308" y="197"/>
                  </a:lnTo>
                  <a:lnTo>
                    <a:pt x="308"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grpSp>
      <p:sp>
        <p:nvSpPr>
          <p:cNvPr id="6" name="投影片編號版面配置區 5">
            <a:extLst>
              <a:ext uri="{FF2B5EF4-FFF2-40B4-BE49-F238E27FC236}">
                <a16:creationId xmlns:a16="http://schemas.microsoft.com/office/drawing/2014/main" id="{16FD0BF3-5BDC-48EF-AF6A-EDD5FBD13A83}"/>
              </a:ext>
            </a:extLst>
          </p:cNvPr>
          <p:cNvSpPr>
            <a:spLocks noGrp="1"/>
          </p:cNvSpPr>
          <p:nvPr>
            <p:ph type="sldNum" sz="quarter" idx="12"/>
          </p:nvPr>
        </p:nvSpPr>
        <p:spPr/>
        <p:txBody>
          <a:bodyPr/>
          <a:lstStyle/>
          <a:p>
            <a:fld id="{1DAB6F98-49F9-4E5E-8F54-63E0E7C4DDFC}" type="slidenum">
              <a:rPr lang="zh-CN" altLang="en-US" smtClean="0">
                <a:solidFill>
                  <a:schemeClr val="tx1"/>
                </a:solidFill>
                <a:latin typeface="Times New Roman" panose="02020603050405020304" pitchFamily="18" charset="0"/>
                <a:cs typeface="Times New Roman" panose="02020603050405020304" pitchFamily="18" charset="0"/>
              </a:rPr>
              <a:t>19</a:t>
            </a:fld>
            <a:endParaRPr lang="zh-CN"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4815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1832" y="229866"/>
            <a:ext cx="8689406" cy="6500553"/>
          </a:xfrm>
          <a:prstGeom prst="rect">
            <a:avLst/>
          </a:prstGeom>
        </p:spPr>
      </p:pic>
      <p:sp>
        <p:nvSpPr>
          <p:cNvPr id="21" name="Text Box 3"/>
          <p:cNvSpPr>
            <a:spLocks noChangeArrowheads="1"/>
          </p:cNvSpPr>
          <p:nvPr/>
        </p:nvSpPr>
        <p:spPr bwMode="auto">
          <a:xfrm>
            <a:off x="5049071" y="1388332"/>
            <a:ext cx="1467068" cy="707886"/>
          </a:xfrm>
          <a:prstGeom prst="rect">
            <a:avLst/>
          </a:prstGeom>
          <a:noFill/>
        </p:spPr>
        <p:txBody>
          <a:bodyPr wrap="none">
            <a:spAutoFit/>
          </a:bodyPr>
          <a:lstStyle/>
          <a:p>
            <a:pPr algn="ctr">
              <a:spcBef>
                <a:spcPct val="0"/>
              </a:spcBef>
            </a:pPr>
            <a:r>
              <a:rPr lang="zh-CN" altLang="en-US" sz="4000" dirty="0">
                <a:solidFill>
                  <a:schemeClr val="bg2">
                    <a:lumMod val="25000"/>
                  </a:schemeClr>
                </a:solidFill>
                <a:latin typeface="標楷體" panose="03000509000000000000" pitchFamily="65" charset="-120"/>
                <a:ea typeface="標楷體" panose="03000509000000000000" pitchFamily="65" charset="-120"/>
                <a:cs typeface="+mn-ea"/>
                <a:sym typeface="+mn-lt"/>
              </a:rPr>
              <a:t>目 </a:t>
            </a:r>
            <a:r>
              <a:rPr lang="zh-TW" altLang="en-US" sz="4000" dirty="0">
                <a:solidFill>
                  <a:schemeClr val="bg2">
                    <a:lumMod val="25000"/>
                  </a:schemeClr>
                </a:solidFill>
                <a:latin typeface="標楷體" panose="03000509000000000000" pitchFamily="65" charset="-120"/>
                <a:ea typeface="標楷體" panose="03000509000000000000" pitchFamily="65" charset="-120"/>
                <a:cs typeface="+mn-ea"/>
                <a:sym typeface="+mn-lt"/>
              </a:rPr>
              <a:t>錄</a:t>
            </a:r>
            <a:endParaRPr lang="en-US" altLang="zh-CN" sz="4000" dirty="0">
              <a:solidFill>
                <a:schemeClr val="bg2">
                  <a:lumMod val="25000"/>
                </a:schemeClr>
              </a:solidFill>
              <a:latin typeface="標楷體" panose="03000509000000000000" pitchFamily="65" charset="-120"/>
              <a:ea typeface="標楷體" panose="03000509000000000000" pitchFamily="65" charset="-120"/>
              <a:cs typeface="+mn-ea"/>
              <a:sym typeface="+mn-lt"/>
            </a:endParaRPr>
          </a:p>
        </p:txBody>
      </p:sp>
      <p:sp>
        <p:nvSpPr>
          <p:cNvPr id="22" name="椭圆 1"/>
          <p:cNvSpPr>
            <a:spLocks noChangeArrowheads="1"/>
          </p:cNvSpPr>
          <p:nvPr/>
        </p:nvSpPr>
        <p:spPr bwMode="auto">
          <a:xfrm>
            <a:off x="2664190" y="2564244"/>
            <a:ext cx="610177" cy="610177"/>
          </a:xfrm>
          <a:prstGeom prst="roundRect">
            <a:avLst/>
          </a:prstGeom>
          <a:solidFill>
            <a:srgbClr val="6EADA7"/>
          </a:solidFill>
          <a:ln w="28575">
            <a:noFill/>
          </a:ln>
          <a:effec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CEFD7"/>
              </a:solidFill>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3" name="椭圆 1"/>
          <p:cNvSpPr>
            <a:spLocks noChangeArrowheads="1"/>
          </p:cNvSpPr>
          <p:nvPr/>
        </p:nvSpPr>
        <p:spPr bwMode="auto">
          <a:xfrm>
            <a:off x="2664190" y="4555028"/>
            <a:ext cx="610177" cy="610177"/>
          </a:xfrm>
          <a:prstGeom prst="roundRect">
            <a:avLst/>
          </a:prstGeom>
          <a:solidFill>
            <a:srgbClr val="EB8628"/>
          </a:solidFill>
          <a:ln w="28575">
            <a:noFill/>
          </a:ln>
          <a:effec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CEFD7"/>
              </a:solidFill>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4" name="TextBox 32"/>
          <p:cNvSpPr txBox="1">
            <a:spLocks noChangeArrowheads="1"/>
          </p:cNvSpPr>
          <p:nvPr/>
        </p:nvSpPr>
        <p:spPr bwMode="auto">
          <a:xfrm>
            <a:off x="2677938" y="2604425"/>
            <a:ext cx="543739"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dirty="0">
                <a:solidFill>
                  <a:srgbClr val="FCEFD7"/>
                </a:solidFill>
                <a:latin typeface="Times New Roman" panose="02020603050405020304" pitchFamily="18" charset="0"/>
                <a:ea typeface="標楷體" panose="03000509000000000000" pitchFamily="65" charset="-120"/>
                <a:cs typeface="Times New Roman" panose="02020603050405020304" pitchFamily="18" charset="0"/>
                <a:sym typeface="+mn-lt"/>
              </a:rPr>
              <a:t>01</a:t>
            </a:r>
            <a:endParaRPr lang="zh-CN" altLang="en-US" sz="2800" dirty="0">
              <a:solidFill>
                <a:srgbClr val="FCEFD7"/>
              </a:solidFill>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6" name="TextBox 76"/>
          <p:cNvSpPr txBox="1"/>
          <p:nvPr/>
        </p:nvSpPr>
        <p:spPr>
          <a:xfrm>
            <a:off x="3327058" y="2659061"/>
            <a:ext cx="837389" cy="461665"/>
          </a:xfrm>
          <a:prstGeom prst="rect">
            <a:avLst/>
          </a:prstGeom>
          <a:noFill/>
          <a:effectLst/>
        </p:spPr>
        <p:txBody>
          <a:bodyPr wrap="square" rtlCol="0">
            <a:spAutoFit/>
          </a:bodyPr>
          <a:lstStyle/>
          <a:p>
            <a:r>
              <a:rPr lang="zh-TW" altLang="en-US" sz="2400">
                <a:solidFill>
                  <a:srgbClr val="6EADA7"/>
                </a:solidFill>
                <a:latin typeface="Times New Roman" panose="02020603050405020304" pitchFamily="18" charset="0"/>
                <a:ea typeface="標楷體" panose="03000509000000000000" pitchFamily="65" charset="-120"/>
                <a:cs typeface="Times New Roman" panose="02020603050405020304" pitchFamily="18" charset="0"/>
                <a:sym typeface="+mn-lt"/>
              </a:rPr>
              <a:t>前言</a:t>
            </a:r>
            <a:endParaRPr lang="zh-CN" altLang="en-US" sz="2400" dirty="0">
              <a:solidFill>
                <a:srgbClr val="6EADA7"/>
              </a:solidFill>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7" name="TextBox 32"/>
          <p:cNvSpPr txBox="1">
            <a:spLocks noChangeArrowheads="1"/>
          </p:cNvSpPr>
          <p:nvPr/>
        </p:nvSpPr>
        <p:spPr bwMode="auto">
          <a:xfrm>
            <a:off x="2684872" y="4598506"/>
            <a:ext cx="543739"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dirty="0">
                <a:solidFill>
                  <a:srgbClr val="FCEFD7"/>
                </a:solidFill>
                <a:latin typeface="Times New Roman" panose="02020603050405020304" pitchFamily="18" charset="0"/>
                <a:ea typeface="標楷體" panose="03000509000000000000" pitchFamily="65" charset="-120"/>
                <a:cs typeface="Times New Roman" panose="02020603050405020304" pitchFamily="18" charset="0"/>
                <a:sym typeface="+mn-lt"/>
              </a:rPr>
              <a:t>03</a:t>
            </a:r>
            <a:endParaRPr lang="zh-CN" altLang="en-US" sz="2800" dirty="0">
              <a:solidFill>
                <a:srgbClr val="FCEFD7"/>
              </a:solidFill>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29" name="TextBox 76"/>
          <p:cNvSpPr txBox="1"/>
          <p:nvPr/>
        </p:nvSpPr>
        <p:spPr>
          <a:xfrm>
            <a:off x="3228611" y="4629285"/>
            <a:ext cx="3287528" cy="461665"/>
          </a:xfrm>
          <a:prstGeom prst="rect">
            <a:avLst/>
          </a:prstGeom>
          <a:noFill/>
          <a:effectLst/>
        </p:spPr>
        <p:txBody>
          <a:bodyPr wrap="square" rtlCol="0">
            <a:spAutoFit/>
          </a:bodyPr>
          <a:lstStyle/>
          <a:p>
            <a:r>
              <a:rPr lang="zh-TW" altLang="en-US" sz="2400" dirty="0">
                <a:solidFill>
                  <a:srgbClr val="EB8628"/>
                </a:solidFill>
                <a:latin typeface="Times New Roman" panose="02020603050405020304" pitchFamily="18" charset="0"/>
                <a:ea typeface="標楷體" panose="03000509000000000000" pitchFamily="65" charset="-120"/>
                <a:cs typeface="Times New Roman" panose="02020603050405020304" pitchFamily="18" charset="0"/>
                <a:sym typeface="+mn-lt"/>
              </a:rPr>
              <a:t>工作場所性騷擾之防治</a:t>
            </a:r>
            <a:endParaRPr lang="zh-CN" altLang="en-US" sz="2400" dirty="0">
              <a:solidFill>
                <a:srgbClr val="EB8628"/>
              </a:solidFill>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30" name="椭圆 1"/>
          <p:cNvSpPr>
            <a:spLocks noChangeArrowheads="1"/>
          </p:cNvSpPr>
          <p:nvPr/>
        </p:nvSpPr>
        <p:spPr bwMode="auto">
          <a:xfrm>
            <a:off x="2664190" y="3560680"/>
            <a:ext cx="610177" cy="610177"/>
          </a:xfrm>
          <a:prstGeom prst="roundRect">
            <a:avLst/>
          </a:prstGeom>
          <a:solidFill>
            <a:srgbClr val="B5213B"/>
          </a:solidFill>
          <a:ln w="28575">
            <a:noFill/>
          </a:ln>
          <a:effec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CEFD7"/>
              </a:solidFill>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31" name="椭圆 1"/>
          <p:cNvSpPr>
            <a:spLocks noChangeArrowheads="1"/>
          </p:cNvSpPr>
          <p:nvPr/>
        </p:nvSpPr>
        <p:spPr bwMode="auto">
          <a:xfrm>
            <a:off x="6150492" y="2866083"/>
            <a:ext cx="610177" cy="604155"/>
          </a:xfrm>
          <a:prstGeom prst="roundRect">
            <a:avLst/>
          </a:prstGeom>
          <a:solidFill>
            <a:srgbClr val="CEA95A"/>
          </a:solidFill>
          <a:ln w="28575">
            <a:noFill/>
          </a:ln>
          <a:effec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CEFD7"/>
              </a:solidFill>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32" name="TextBox 32"/>
          <p:cNvSpPr txBox="1">
            <a:spLocks noChangeArrowheads="1"/>
          </p:cNvSpPr>
          <p:nvPr/>
        </p:nvSpPr>
        <p:spPr bwMode="auto">
          <a:xfrm>
            <a:off x="2697409" y="3604159"/>
            <a:ext cx="543739"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dirty="0">
                <a:solidFill>
                  <a:srgbClr val="FCEFD7"/>
                </a:solidFill>
                <a:latin typeface="Times New Roman" panose="02020603050405020304" pitchFamily="18" charset="0"/>
                <a:ea typeface="標楷體" panose="03000509000000000000" pitchFamily="65" charset="-120"/>
                <a:cs typeface="Times New Roman" panose="02020603050405020304" pitchFamily="18" charset="0"/>
                <a:sym typeface="+mn-lt"/>
              </a:rPr>
              <a:t>02</a:t>
            </a:r>
            <a:endParaRPr lang="zh-CN" altLang="en-US" sz="2800" dirty="0">
              <a:solidFill>
                <a:srgbClr val="FCEFD7"/>
              </a:solidFill>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34" name="TextBox 76"/>
          <p:cNvSpPr txBox="1"/>
          <p:nvPr/>
        </p:nvSpPr>
        <p:spPr>
          <a:xfrm>
            <a:off x="3305948" y="3616239"/>
            <a:ext cx="2428762" cy="461665"/>
          </a:xfrm>
          <a:prstGeom prst="rect">
            <a:avLst/>
          </a:prstGeom>
          <a:noFill/>
          <a:effectLst/>
        </p:spPr>
        <p:txBody>
          <a:bodyPr wrap="square" rtlCol="0">
            <a:spAutoFit/>
          </a:bodyPr>
          <a:lstStyle/>
          <a:p>
            <a:r>
              <a:rPr lang="zh-TW" altLang="en-US" sz="2400" dirty="0">
                <a:solidFill>
                  <a:srgbClr val="B5213B"/>
                </a:solidFill>
                <a:latin typeface="Times New Roman" panose="02020603050405020304" pitchFamily="18" charset="0"/>
                <a:ea typeface="標楷體" panose="03000509000000000000" pitchFamily="65" charset="-120"/>
                <a:cs typeface="Times New Roman" panose="02020603050405020304" pitchFamily="18" charset="0"/>
                <a:sym typeface="+mn-lt"/>
              </a:rPr>
              <a:t>性別歧視的禁止</a:t>
            </a:r>
            <a:endParaRPr lang="zh-CN" altLang="en-US" sz="2400" dirty="0">
              <a:solidFill>
                <a:srgbClr val="B5213B"/>
              </a:solidFill>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35" name="TextBox 32"/>
          <p:cNvSpPr txBox="1">
            <a:spLocks noChangeArrowheads="1"/>
          </p:cNvSpPr>
          <p:nvPr/>
        </p:nvSpPr>
        <p:spPr bwMode="auto">
          <a:xfrm>
            <a:off x="6167839" y="2905887"/>
            <a:ext cx="543739"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dirty="0">
                <a:solidFill>
                  <a:srgbClr val="FCEFD7"/>
                </a:solidFill>
                <a:latin typeface="Times New Roman" panose="02020603050405020304" pitchFamily="18" charset="0"/>
                <a:ea typeface="標楷體" panose="03000509000000000000" pitchFamily="65" charset="-120"/>
                <a:cs typeface="Times New Roman" panose="02020603050405020304" pitchFamily="18" charset="0"/>
                <a:sym typeface="+mn-lt"/>
              </a:rPr>
              <a:t>04</a:t>
            </a:r>
            <a:endParaRPr lang="zh-CN" altLang="en-US" sz="2800" dirty="0">
              <a:solidFill>
                <a:srgbClr val="FCEFD7"/>
              </a:solidFill>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37" name="TextBox 76"/>
          <p:cNvSpPr txBox="1"/>
          <p:nvPr/>
        </p:nvSpPr>
        <p:spPr>
          <a:xfrm>
            <a:off x="6711578" y="2937041"/>
            <a:ext cx="3095862" cy="461665"/>
          </a:xfrm>
          <a:prstGeom prst="rect">
            <a:avLst/>
          </a:prstGeom>
          <a:noFill/>
          <a:effectLst/>
        </p:spPr>
        <p:txBody>
          <a:bodyPr wrap="square" rtlCol="0">
            <a:spAutoFit/>
          </a:bodyPr>
          <a:lstStyle/>
          <a:p>
            <a:r>
              <a:rPr lang="zh-TW" altLang="en-US" sz="2400" dirty="0">
                <a:solidFill>
                  <a:srgbClr val="CEA95A"/>
                </a:solidFill>
                <a:latin typeface="Times New Roman" panose="02020603050405020304" pitchFamily="18" charset="0"/>
                <a:ea typeface="標楷體" panose="03000509000000000000" pitchFamily="65" charset="-120"/>
                <a:cs typeface="Times New Roman" panose="02020603050405020304" pitchFamily="18" charset="0"/>
                <a:sym typeface="+mn-lt"/>
              </a:rPr>
              <a:t>雇主的損害賠償責任</a:t>
            </a:r>
            <a:endParaRPr lang="zh-CN" altLang="en-US" sz="2400" dirty="0">
              <a:solidFill>
                <a:srgbClr val="CEA95A"/>
              </a:solidFill>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pic>
        <p:nvPicPr>
          <p:cNvPr id="38" name="图片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06654" y="258154"/>
            <a:ext cx="809558" cy="317229"/>
          </a:xfrm>
          <a:prstGeom prst="rect">
            <a:avLst/>
          </a:prstGeom>
        </p:spPr>
      </p:pic>
      <p:pic>
        <p:nvPicPr>
          <p:cNvPr id="39" name="图片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562" y="182636"/>
            <a:ext cx="923420" cy="361846"/>
          </a:xfrm>
          <a:prstGeom prst="rect">
            <a:avLst/>
          </a:prstGeom>
        </p:spPr>
      </p:pic>
      <p:pic>
        <p:nvPicPr>
          <p:cNvPr id="40" name="图片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577" y="0"/>
            <a:ext cx="952987" cy="2336800"/>
          </a:xfrm>
          <a:prstGeom prst="rect">
            <a:avLst/>
          </a:prstGeom>
        </p:spPr>
      </p:pic>
      <p:pic>
        <p:nvPicPr>
          <p:cNvPr id="41" name="图片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85792" y="0"/>
            <a:ext cx="591029" cy="1754909"/>
          </a:xfrm>
          <a:prstGeom prst="rect">
            <a:avLst/>
          </a:prstGeom>
        </p:spPr>
      </p:pic>
      <p:pic>
        <p:nvPicPr>
          <p:cNvPr id="42" name="图片 4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64697" y="215917"/>
            <a:ext cx="753555" cy="295284"/>
          </a:xfrm>
          <a:prstGeom prst="rect">
            <a:avLst/>
          </a:prstGeom>
        </p:spPr>
      </p:pic>
      <p:pic>
        <p:nvPicPr>
          <p:cNvPr id="43" name="图片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26787" y="58985"/>
            <a:ext cx="688912" cy="269953"/>
          </a:xfrm>
          <a:prstGeom prst="rect">
            <a:avLst/>
          </a:prstGeom>
        </p:spPr>
      </p:pic>
      <p:pic>
        <p:nvPicPr>
          <p:cNvPr id="44" name="图片 43"/>
          <p:cNvPicPr>
            <a:picLocks noChangeAspect="1"/>
          </p:cNvPicPr>
          <p:nvPr/>
        </p:nvPicPr>
        <p:blipFill rotWithShape="1">
          <a:blip r:embed="rId10" cstate="print">
            <a:extLst>
              <a:ext uri="{28A0092B-C50C-407E-A947-70E740481C1C}">
                <a14:useLocalDpi xmlns:a14="http://schemas.microsoft.com/office/drawing/2010/main" val="0"/>
              </a:ext>
            </a:extLst>
          </a:blip>
          <a:srcRect t="22127"/>
          <a:stretch/>
        </p:blipFill>
        <p:spPr>
          <a:xfrm>
            <a:off x="5176308" y="-18431"/>
            <a:ext cx="374748" cy="844926"/>
          </a:xfrm>
          <a:prstGeom prst="rect">
            <a:avLst/>
          </a:prstGeom>
        </p:spPr>
      </p:pic>
      <p:pic>
        <p:nvPicPr>
          <p:cNvPr id="45" name="图片 4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405708" y="1"/>
            <a:ext cx="265299" cy="861822"/>
          </a:xfrm>
          <a:prstGeom prst="rect">
            <a:avLst/>
          </a:prstGeom>
        </p:spPr>
      </p:pic>
      <p:pic>
        <p:nvPicPr>
          <p:cNvPr id="46" name="图片 4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69367" y="-258231"/>
            <a:ext cx="479946" cy="1176931"/>
          </a:xfrm>
          <a:prstGeom prst="rect">
            <a:avLst/>
          </a:prstGeom>
        </p:spPr>
      </p:pic>
      <p:sp>
        <p:nvSpPr>
          <p:cNvPr id="48" name="椭圆 1"/>
          <p:cNvSpPr>
            <a:spLocks noChangeArrowheads="1"/>
          </p:cNvSpPr>
          <p:nvPr/>
        </p:nvSpPr>
        <p:spPr bwMode="auto">
          <a:xfrm>
            <a:off x="6170503" y="3824227"/>
            <a:ext cx="610177" cy="610177"/>
          </a:xfrm>
          <a:prstGeom prst="roundRect">
            <a:avLst/>
          </a:prstGeom>
          <a:solidFill>
            <a:schemeClr val="accent6">
              <a:lumMod val="60000"/>
              <a:lumOff val="40000"/>
            </a:schemeClr>
          </a:solidFill>
          <a:ln w="28575">
            <a:noFill/>
          </a:ln>
          <a:effec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CEFD7"/>
              </a:solidFill>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49" name="TextBox 32"/>
          <p:cNvSpPr txBox="1">
            <a:spLocks noChangeArrowheads="1"/>
          </p:cNvSpPr>
          <p:nvPr/>
        </p:nvSpPr>
        <p:spPr bwMode="auto">
          <a:xfrm>
            <a:off x="6222902" y="3885011"/>
            <a:ext cx="543739"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dirty="0">
                <a:solidFill>
                  <a:srgbClr val="FCEFD7"/>
                </a:solidFill>
                <a:latin typeface="Times New Roman" panose="02020603050405020304" pitchFamily="18" charset="0"/>
                <a:ea typeface="標楷體" panose="03000509000000000000" pitchFamily="65" charset="-120"/>
                <a:cs typeface="Times New Roman" panose="02020603050405020304" pitchFamily="18" charset="0"/>
                <a:sym typeface="+mn-lt"/>
              </a:rPr>
              <a:t>05</a:t>
            </a:r>
            <a:endParaRPr lang="zh-CN" altLang="en-US" sz="2800" dirty="0">
              <a:solidFill>
                <a:srgbClr val="FCEFD7"/>
              </a:solidFill>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50" name="TextBox 76"/>
          <p:cNvSpPr txBox="1"/>
          <p:nvPr/>
        </p:nvSpPr>
        <p:spPr>
          <a:xfrm>
            <a:off x="6740891" y="3869486"/>
            <a:ext cx="2862093" cy="461665"/>
          </a:xfrm>
          <a:prstGeom prst="rect">
            <a:avLst/>
          </a:prstGeom>
          <a:noFill/>
          <a:effectLst/>
        </p:spPr>
        <p:txBody>
          <a:bodyPr wrap="square" rtlCol="0">
            <a:spAutoFit/>
          </a:bodyPr>
          <a:lstStyle/>
          <a:p>
            <a:r>
              <a:rPr lang="zh-TW" altLang="en-US" sz="2400" dirty="0">
                <a:solidFill>
                  <a:schemeClr val="accent6">
                    <a:lumMod val="75000"/>
                  </a:schemeClr>
                </a:solidFill>
                <a:latin typeface="Times New Roman" panose="02020603050405020304" pitchFamily="18" charset="0"/>
                <a:ea typeface="標楷體" panose="03000509000000000000" pitchFamily="65" charset="-120"/>
                <a:cs typeface="Times New Roman" panose="02020603050405020304" pitchFamily="18" charset="0"/>
                <a:sym typeface="+mn-lt"/>
              </a:rPr>
              <a:t>促進工作平等措施</a:t>
            </a:r>
            <a:endParaRPr lang="zh-CN" altLang="en-US" sz="2400" dirty="0">
              <a:solidFill>
                <a:schemeClr val="accent6">
                  <a:lumMod val="75000"/>
                </a:schemeClr>
              </a:solidFill>
              <a:latin typeface="Times New Roman" panose="02020603050405020304" pitchFamily="18" charset="0"/>
              <a:ea typeface="標楷體" panose="03000509000000000000" pitchFamily="65" charset="-120"/>
              <a:cs typeface="Times New Roman" panose="02020603050405020304" pitchFamily="18" charset="0"/>
              <a:sym typeface="+mn-lt"/>
            </a:endParaRPr>
          </a:p>
        </p:txBody>
      </p:sp>
      <p:sp>
        <p:nvSpPr>
          <p:cNvPr id="3" name="投影片編號版面配置區 2">
            <a:extLst>
              <a:ext uri="{FF2B5EF4-FFF2-40B4-BE49-F238E27FC236}">
                <a16:creationId xmlns:a16="http://schemas.microsoft.com/office/drawing/2014/main" id="{D030C462-0222-4633-9F48-88B6545A1868}"/>
              </a:ext>
            </a:extLst>
          </p:cNvPr>
          <p:cNvSpPr>
            <a:spLocks noGrp="1"/>
          </p:cNvSpPr>
          <p:nvPr>
            <p:ph type="sldNum" sz="quarter" idx="12"/>
          </p:nvPr>
        </p:nvSpPr>
        <p:spPr/>
        <p:txBody>
          <a:bodyPr/>
          <a:lstStyle/>
          <a:p>
            <a:fld id="{1DAB6F98-49F9-4E5E-8F54-63E0E7C4DDFC}" type="slidenum">
              <a:rPr lang="zh-CN" altLang="en-US" smtClean="0">
                <a:solidFill>
                  <a:schemeClr val="tx1"/>
                </a:solidFill>
                <a:latin typeface="Times New Roman" panose="02020603050405020304" pitchFamily="18" charset="0"/>
                <a:cs typeface="Times New Roman" panose="02020603050405020304" pitchFamily="18" charset="0"/>
              </a:rPr>
              <a:t>2</a:t>
            </a:fld>
            <a:endParaRPr lang="zh-CN"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7272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7746" y="1598436"/>
            <a:ext cx="5496508" cy="4111943"/>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6914" y="728314"/>
            <a:ext cx="1056245" cy="413895"/>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6353" y="476128"/>
            <a:ext cx="808774" cy="316922"/>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23138" y="1061164"/>
            <a:ext cx="1016546" cy="398338"/>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08421" y="258154"/>
            <a:ext cx="753555" cy="295284"/>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06654" y="258154"/>
            <a:ext cx="809558" cy="317229"/>
          </a:xfrm>
          <a:prstGeom prst="rect">
            <a:avLst/>
          </a:prstGeom>
        </p:spPr>
      </p:pic>
      <p:pic>
        <p:nvPicPr>
          <p:cNvPr id="10"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0562" y="182636"/>
            <a:ext cx="923420" cy="361846"/>
          </a:xfrm>
          <a:prstGeom prst="rect">
            <a:avLst/>
          </a:prstGeom>
        </p:spPr>
      </p:pic>
      <p:pic>
        <p:nvPicPr>
          <p:cNvPr id="11" name="图片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8577" y="-1"/>
            <a:ext cx="1058456" cy="2595419"/>
          </a:xfrm>
          <a:prstGeom prst="rect">
            <a:avLst/>
          </a:prstGeom>
        </p:spPr>
      </p:pic>
      <p:pic>
        <p:nvPicPr>
          <p:cNvPr id="12" name="图片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40463" y="1"/>
            <a:ext cx="638686" cy="2074760"/>
          </a:xfrm>
          <a:prstGeom prst="rect">
            <a:avLst/>
          </a:prstGeom>
        </p:spPr>
      </p:pic>
      <p:pic>
        <p:nvPicPr>
          <p:cNvPr id="13" name="图片 12"/>
          <p:cNvPicPr>
            <a:picLocks noChangeAspect="1"/>
          </p:cNvPicPr>
          <p:nvPr/>
        </p:nvPicPr>
        <p:blipFill rotWithShape="1">
          <a:blip r:embed="rId11" cstate="print">
            <a:extLst>
              <a:ext uri="{28A0092B-C50C-407E-A947-70E740481C1C}">
                <a14:useLocalDpi xmlns:a14="http://schemas.microsoft.com/office/drawing/2010/main" val="0"/>
              </a:ext>
            </a:extLst>
          </a:blip>
          <a:srcRect t="22127"/>
          <a:stretch/>
        </p:blipFill>
        <p:spPr>
          <a:xfrm>
            <a:off x="5176308" y="-18431"/>
            <a:ext cx="662404" cy="1493490"/>
          </a:xfrm>
          <a:prstGeom prst="rect">
            <a:avLst/>
          </a:prstGeom>
        </p:spPr>
      </p:pic>
      <p:pic>
        <p:nvPicPr>
          <p:cNvPr id="14"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982978" y="1"/>
            <a:ext cx="874101" cy="2595418"/>
          </a:xfrm>
          <a:prstGeom prst="rect">
            <a:avLst/>
          </a:prstGeom>
        </p:spPr>
      </p:pic>
      <p:pic>
        <p:nvPicPr>
          <p:cNvPr id="15" name="图片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330779" y="1"/>
            <a:ext cx="326664" cy="1061164"/>
          </a:xfrm>
          <a:prstGeom prst="rect">
            <a:avLst/>
          </a:prstGeom>
        </p:spPr>
      </p:pic>
      <p:pic>
        <p:nvPicPr>
          <p:cNvPr id="16" name="图片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277599" y="0"/>
            <a:ext cx="846076" cy="2074760"/>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44974" y="1447546"/>
            <a:ext cx="753555" cy="295284"/>
          </a:xfrm>
          <a:prstGeom prst="rect">
            <a:avLst/>
          </a:prstGeom>
        </p:spPr>
      </p:pic>
      <p:sp>
        <p:nvSpPr>
          <p:cNvPr id="21" name="TextBox 76"/>
          <p:cNvSpPr txBox="1"/>
          <p:nvPr/>
        </p:nvSpPr>
        <p:spPr>
          <a:xfrm>
            <a:off x="4722730" y="2652475"/>
            <a:ext cx="2702342" cy="923330"/>
          </a:xfrm>
          <a:prstGeom prst="rect">
            <a:avLst/>
          </a:prstGeom>
          <a:noFill/>
        </p:spPr>
        <p:txBody>
          <a:bodyPr wrap="none" rtlCol="0">
            <a:spAutoFit/>
          </a:bodyPr>
          <a:lstStyle/>
          <a:p>
            <a:pPr algn="ctr"/>
            <a:r>
              <a:rPr lang="en-US" altLang="zh-CN" sz="5400" dirty="0">
                <a:solidFill>
                  <a:schemeClr val="accent6">
                    <a:lumMod val="75000"/>
                  </a:schemeClr>
                </a:solidFill>
                <a:latin typeface="Times New Roman" panose="02020603050405020304" pitchFamily="18" charset="0"/>
                <a:cs typeface="Times New Roman" panose="02020603050405020304" pitchFamily="18" charset="0"/>
                <a:sym typeface="+mn-lt"/>
              </a:rPr>
              <a:t>PART 05</a:t>
            </a:r>
            <a:endParaRPr lang="zh-CN" altLang="en-US" sz="5400" dirty="0">
              <a:solidFill>
                <a:schemeClr val="accent6">
                  <a:lumMod val="75000"/>
                </a:schemeClr>
              </a:solidFill>
              <a:latin typeface="Times New Roman" panose="02020603050405020304" pitchFamily="18" charset="0"/>
              <a:cs typeface="Times New Roman" panose="02020603050405020304" pitchFamily="18" charset="0"/>
              <a:sym typeface="+mn-lt"/>
            </a:endParaRPr>
          </a:p>
        </p:txBody>
      </p:sp>
      <p:sp>
        <p:nvSpPr>
          <p:cNvPr id="24" name="TextBox 76"/>
          <p:cNvSpPr txBox="1"/>
          <p:nvPr/>
        </p:nvSpPr>
        <p:spPr>
          <a:xfrm>
            <a:off x="3545440" y="3691007"/>
            <a:ext cx="4821286" cy="677108"/>
          </a:xfrm>
          <a:prstGeom prst="rect">
            <a:avLst/>
          </a:prstGeom>
          <a:noFill/>
        </p:spPr>
        <p:txBody>
          <a:bodyPr wrap="square" rtlCol="0">
            <a:spAutoFit/>
          </a:bodyPr>
          <a:lstStyle/>
          <a:p>
            <a:r>
              <a:rPr lang="zh-TW" altLang="en-US" sz="3800" dirty="0">
                <a:solidFill>
                  <a:schemeClr val="accent6">
                    <a:lumMod val="75000"/>
                  </a:schemeClr>
                </a:solidFill>
                <a:latin typeface="標楷體" panose="03000509000000000000" pitchFamily="65" charset="-120"/>
                <a:ea typeface="標楷體" panose="03000509000000000000" pitchFamily="65" charset="-120"/>
                <a:cs typeface="+mn-ea"/>
                <a:sym typeface="+mn-lt"/>
              </a:rPr>
              <a:t>  促進工作平等措施</a:t>
            </a:r>
            <a:endParaRPr lang="zh-CN" altLang="en-US" sz="3800" dirty="0">
              <a:solidFill>
                <a:schemeClr val="accent6">
                  <a:lumMod val="75000"/>
                </a:schemeClr>
              </a:solidFill>
              <a:latin typeface="標楷體" panose="03000509000000000000" pitchFamily="65" charset="-120"/>
              <a:ea typeface="標楷體" panose="03000509000000000000" pitchFamily="65" charset="-120"/>
              <a:cs typeface="+mn-ea"/>
              <a:sym typeface="+mn-lt"/>
            </a:endParaRPr>
          </a:p>
        </p:txBody>
      </p:sp>
      <p:sp>
        <p:nvSpPr>
          <p:cNvPr id="3" name="投影片編號版面配置區 2">
            <a:extLst>
              <a:ext uri="{FF2B5EF4-FFF2-40B4-BE49-F238E27FC236}">
                <a16:creationId xmlns:a16="http://schemas.microsoft.com/office/drawing/2014/main" id="{FEA5BB5F-B2DB-46A9-BC56-69A01D197D8E}"/>
              </a:ext>
            </a:extLst>
          </p:cNvPr>
          <p:cNvSpPr>
            <a:spLocks noGrp="1"/>
          </p:cNvSpPr>
          <p:nvPr>
            <p:ph type="sldNum" sz="quarter" idx="12"/>
          </p:nvPr>
        </p:nvSpPr>
        <p:spPr/>
        <p:txBody>
          <a:bodyPr/>
          <a:lstStyle/>
          <a:p>
            <a:fld id="{1DAB6F98-49F9-4E5E-8F54-63E0E7C4DDFC}" type="slidenum">
              <a:rPr lang="zh-CN" altLang="en-US" smtClean="0">
                <a:solidFill>
                  <a:schemeClr val="tx1"/>
                </a:solidFill>
                <a:latin typeface="Times New Roman" panose="02020603050405020304" pitchFamily="18" charset="0"/>
                <a:cs typeface="Times New Roman" panose="02020603050405020304" pitchFamily="18" charset="0"/>
              </a:rPr>
              <a:t>20</a:t>
            </a:fld>
            <a:endParaRPr lang="zh-CN"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2459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062" y="240730"/>
            <a:ext cx="11959938" cy="6706896"/>
          </a:xfrm>
          <a:prstGeom prst="rect">
            <a:avLst/>
          </a:prstGeom>
        </p:spPr>
      </p:pic>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8632" y="211584"/>
            <a:ext cx="533723" cy="209142"/>
          </a:xfrm>
          <a:prstGeom prst="rect">
            <a:avLst/>
          </a:prstGeom>
        </p:spPr>
      </p:pic>
      <p:pic>
        <p:nvPicPr>
          <p:cNvPr id="31" name="图片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6931" y="80588"/>
            <a:ext cx="408674" cy="160141"/>
          </a:xfrm>
          <a:prstGeom prst="rect">
            <a:avLst/>
          </a:prstGeom>
        </p:spPr>
      </p:pic>
      <p:pic>
        <p:nvPicPr>
          <p:cNvPr id="32" name="图片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062" y="0"/>
            <a:ext cx="481546" cy="1180790"/>
          </a:xfrm>
          <a:prstGeom prst="rect">
            <a:avLst/>
          </a:prstGeom>
        </p:spPr>
      </p:pic>
      <p:pic>
        <p:nvPicPr>
          <p:cNvPr id="34" name="图片 33"/>
          <p:cNvPicPr>
            <a:picLocks noChangeAspect="1"/>
          </p:cNvPicPr>
          <p:nvPr/>
        </p:nvPicPr>
        <p:blipFill rotWithShape="1">
          <a:blip r:embed="rId7" cstate="print">
            <a:extLst>
              <a:ext uri="{28A0092B-C50C-407E-A947-70E740481C1C}">
                <a14:useLocalDpi xmlns:a14="http://schemas.microsoft.com/office/drawing/2010/main" val="0"/>
              </a:ext>
            </a:extLst>
          </a:blip>
          <a:srcRect t="22127"/>
          <a:stretch/>
        </p:blipFill>
        <p:spPr>
          <a:xfrm>
            <a:off x="11518245" y="0"/>
            <a:ext cx="466576" cy="1051967"/>
          </a:xfrm>
          <a:prstGeom prst="rect">
            <a:avLst/>
          </a:prstGeom>
        </p:spPr>
      </p:pic>
      <p:pic>
        <p:nvPicPr>
          <p:cNvPr id="35" name="图片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80144" y="110511"/>
            <a:ext cx="503166" cy="197168"/>
          </a:xfrm>
          <a:prstGeom prst="rect">
            <a:avLst/>
          </a:prstGeom>
        </p:spPr>
      </p:pic>
      <p:pic>
        <p:nvPicPr>
          <p:cNvPr id="36" name="图片 35"/>
          <p:cNvPicPr>
            <a:picLocks noChangeAspect="1"/>
          </p:cNvPicPr>
          <p:nvPr/>
        </p:nvPicPr>
        <p:blipFill rotWithShape="1">
          <a:blip r:embed="rId9" cstate="print">
            <a:extLst>
              <a:ext uri="{28A0092B-C50C-407E-A947-70E740481C1C}">
                <a14:useLocalDpi xmlns:a14="http://schemas.microsoft.com/office/drawing/2010/main" val="0"/>
              </a:ext>
            </a:extLst>
          </a:blip>
          <a:srcRect t="19792" r="5769"/>
          <a:stretch/>
        </p:blipFill>
        <p:spPr>
          <a:xfrm>
            <a:off x="4949322" y="-134877"/>
            <a:ext cx="311015" cy="786061"/>
          </a:xfrm>
          <a:prstGeom prst="rect">
            <a:avLst/>
          </a:prstGeom>
        </p:spPr>
      </p:pic>
      <p:pic>
        <p:nvPicPr>
          <p:cNvPr id="37" name="图片 36"/>
          <p:cNvPicPr>
            <a:picLocks noChangeAspect="1"/>
          </p:cNvPicPr>
          <p:nvPr/>
        </p:nvPicPr>
        <p:blipFill rotWithShape="1">
          <a:blip r:embed="rId10" cstate="print">
            <a:extLst>
              <a:ext uri="{28A0092B-C50C-407E-A947-70E740481C1C}">
                <a14:useLocalDpi xmlns:a14="http://schemas.microsoft.com/office/drawing/2010/main" val="0"/>
              </a:ext>
            </a:extLst>
          </a:blip>
          <a:srcRect t="26388" r="-980"/>
          <a:stretch/>
        </p:blipFill>
        <p:spPr>
          <a:xfrm>
            <a:off x="9136284" y="-111766"/>
            <a:ext cx="304644" cy="721407"/>
          </a:xfrm>
          <a:prstGeom prst="rect">
            <a:avLst/>
          </a:prstGeom>
        </p:spPr>
      </p:pic>
      <p:pic>
        <p:nvPicPr>
          <p:cNvPr id="38" name="图片 3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11835" y="305439"/>
            <a:ext cx="588417" cy="230574"/>
          </a:xfrm>
          <a:prstGeom prst="rect">
            <a:avLst/>
          </a:prstGeom>
        </p:spPr>
      </p:pic>
      <p:sp>
        <p:nvSpPr>
          <p:cNvPr id="26" name="Freeform 17"/>
          <p:cNvSpPr>
            <a:spLocks noEditPoints="1"/>
          </p:cNvSpPr>
          <p:nvPr/>
        </p:nvSpPr>
        <p:spPr bwMode="auto">
          <a:xfrm>
            <a:off x="6900528" y="2613813"/>
            <a:ext cx="536817" cy="538490"/>
          </a:xfrm>
          <a:custGeom>
            <a:avLst/>
            <a:gdLst>
              <a:gd name="T0" fmla="*/ 504 w 1008"/>
              <a:gd name="T1" fmla="*/ 1009 h 1009"/>
              <a:gd name="T2" fmla="*/ 0 w 1008"/>
              <a:gd name="T3" fmla="*/ 504 h 1009"/>
              <a:gd name="T4" fmla="*/ 504 w 1008"/>
              <a:gd name="T5" fmla="*/ 0 h 1009"/>
              <a:gd name="T6" fmla="*/ 1008 w 1008"/>
              <a:gd name="T7" fmla="*/ 504 h 1009"/>
              <a:gd name="T8" fmla="*/ 504 w 1008"/>
              <a:gd name="T9" fmla="*/ 1009 h 1009"/>
              <a:gd name="T10" fmla="*/ 725 w 1008"/>
              <a:gd name="T11" fmla="*/ 769 h 1009"/>
              <a:gd name="T12" fmla="*/ 725 w 1008"/>
              <a:gd name="T13" fmla="*/ 769 h 1009"/>
              <a:gd name="T14" fmla="*/ 538 w 1008"/>
              <a:gd name="T15" fmla="*/ 586 h 1009"/>
              <a:gd name="T16" fmla="*/ 504 w 1008"/>
              <a:gd name="T17" fmla="*/ 592 h 1009"/>
              <a:gd name="T18" fmla="*/ 416 w 1008"/>
              <a:gd name="T19" fmla="*/ 504 h 1009"/>
              <a:gd name="T20" fmla="*/ 456 w 1008"/>
              <a:gd name="T21" fmla="*/ 431 h 1009"/>
              <a:gd name="T22" fmla="*/ 456 w 1008"/>
              <a:gd name="T23" fmla="*/ 179 h 1009"/>
              <a:gd name="T24" fmla="*/ 553 w 1008"/>
              <a:gd name="T25" fmla="*/ 179 h 1009"/>
              <a:gd name="T26" fmla="*/ 553 w 1008"/>
              <a:gd name="T27" fmla="*/ 431 h 1009"/>
              <a:gd name="T28" fmla="*/ 592 w 1008"/>
              <a:gd name="T29" fmla="*/ 504 h 1009"/>
              <a:gd name="T30" fmla="*/ 586 w 1008"/>
              <a:gd name="T31" fmla="*/ 536 h 1009"/>
              <a:gd name="T32" fmla="*/ 774 w 1008"/>
              <a:gd name="T33" fmla="*/ 719 h 1009"/>
              <a:gd name="T34" fmla="*/ 725 w 1008"/>
              <a:gd name="T35" fmla="*/ 769 h 1009"/>
              <a:gd name="T36" fmla="*/ 168 w 1008"/>
              <a:gd name="T37" fmla="*/ 471 h 1009"/>
              <a:gd name="T38" fmla="*/ 168 w 1008"/>
              <a:gd name="T39" fmla="*/ 471 h 1009"/>
              <a:gd name="T40" fmla="*/ 234 w 1008"/>
              <a:gd name="T41" fmla="*/ 471 h 1009"/>
              <a:gd name="T42" fmla="*/ 234 w 1008"/>
              <a:gd name="T43" fmla="*/ 538 h 1009"/>
              <a:gd name="T44" fmla="*/ 168 w 1008"/>
              <a:gd name="T45" fmla="*/ 538 h 1009"/>
              <a:gd name="T46" fmla="*/ 168 w 1008"/>
              <a:gd name="T47" fmla="*/ 471 h 1009"/>
              <a:gd name="T48" fmla="*/ 774 w 1008"/>
              <a:gd name="T49" fmla="*/ 471 h 1009"/>
              <a:gd name="T50" fmla="*/ 774 w 1008"/>
              <a:gd name="T51" fmla="*/ 471 h 1009"/>
              <a:gd name="T52" fmla="*/ 840 w 1008"/>
              <a:gd name="T53" fmla="*/ 471 h 1009"/>
              <a:gd name="T54" fmla="*/ 840 w 1008"/>
              <a:gd name="T55" fmla="*/ 538 h 1009"/>
              <a:gd name="T56" fmla="*/ 774 w 1008"/>
              <a:gd name="T57" fmla="*/ 538 h 1009"/>
              <a:gd name="T58" fmla="*/ 774 w 1008"/>
              <a:gd name="T59" fmla="*/ 471 h 1009"/>
              <a:gd name="T60" fmla="*/ 470 w 1008"/>
              <a:gd name="T61" fmla="*/ 840 h 1009"/>
              <a:gd name="T62" fmla="*/ 470 w 1008"/>
              <a:gd name="T63" fmla="*/ 840 h 1009"/>
              <a:gd name="T64" fmla="*/ 470 w 1008"/>
              <a:gd name="T65" fmla="*/ 775 h 1009"/>
              <a:gd name="T66" fmla="*/ 538 w 1008"/>
              <a:gd name="T67" fmla="*/ 775 h 1009"/>
              <a:gd name="T68" fmla="*/ 538 w 1008"/>
              <a:gd name="T69" fmla="*/ 840 h 1009"/>
              <a:gd name="T70" fmla="*/ 470 w 1008"/>
              <a:gd name="T71" fmla="*/ 840 h 1009"/>
              <a:gd name="T72" fmla="*/ 504 w 1008"/>
              <a:gd name="T73" fmla="*/ 912 h 1009"/>
              <a:gd name="T74" fmla="*/ 504 w 1008"/>
              <a:gd name="T75" fmla="*/ 912 h 1009"/>
              <a:gd name="T76" fmla="*/ 912 w 1008"/>
              <a:gd name="T77" fmla="*/ 504 h 1009"/>
              <a:gd name="T78" fmla="*/ 504 w 1008"/>
              <a:gd name="T79" fmla="*/ 97 h 1009"/>
              <a:gd name="T80" fmla="*/ 96 w 1008"/>
              <a:gd name="T81" fmla="*/ 504 h 1009"/>
              <a:gd name="T82" fmla="*/ 504 w 1008"/>
              <a:gd name="T83" fmla="*/ 91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rgbClr val="FCEFD7"/>
          </a:solidFill>
          <a:ln>
            <a:noFill/>
          </a:ln>
        </p:spPr>
        <p:txBody>
          <a:bodyPr vert="horz" wrap="square" lIns="68571" tIns="34285" rIns="68571" bIns="3428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chemeClr val="bg2">
                  <a:lumMod val="25000"/>
                </a:schemeClr>
              </a:solidFill>
              <a:effectLst/>
              <a:uLnTx/>
              <a:uFillTx/>
              <a:cs typeface="+mn-ea"/>
              <a:sym typeface="+mn-lt"/>
            </a:endParaRPr>
          </a:p>
        </p:txBody>
      </p:sp>
      <p:sp>
        <p:nvSpPr>
          <p:cNvPr id="46" name="Freeform 7"/>
          <p:cNvSpPr>
            <a:spLocks noEditPoints="1"/>
          </p:cNvSpPr>
          <p:nvPr/>
        </p:nvSpPr>
        <p:spPr bwMode="auto">
          <a:xfrm>
            <a:off x="4710098" y="2578397"/>
            <a:ext cx="586559" cy="585358"/>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rgbClr val="FCEFD7"/>
          </a:solidFill>
          <a:ln>
            <a:noFill/>
          </a:ln>
          <a:extLst/>
        </p:spPr>
        <p:txBody>
          <a:bodyPr lIns="121682" tIns="60841" rIns="121682" bIns="60841"/>
          <a:lstStyle/>
          <a:p>
            <a:endParaRPr lang="zh-CN" altLang="en-US" sz="1400">
              <a:solidFill>
                <a:schemeClr val="bg2">
                  <a:lumMod val="25000"/>
                </a:schemeClr>
              </a:solidFill>
              <a:cs typeface="+mn-ea"/>
              <a:sym typeface="+mn-lt"/>
            </a:endParaRPr>
          </a:p>
        </p:txBody>
      </p:sp>
      <p:sp>
        <p:nvSpPr>
          <p:cNvPr id="47" name="Freeform 12"/>
          <p:cNvSpPr>
            <a:spLocks noEditPoints="1"/>
          </p:cNvSpPr>
          <p:nvPr/>
        </p:nvSpPr>
        <p:spPr bwMode="auto">
          <a:xfrm>
            <a:off x="4620755" y="4317775"/>
            <a:ext cx="765243" cy="466928"/>
          </a:xfrm>
          <a:custGeom>
            <a:avLst/>
            <a:gdLst>
              <a:gd name="T0" fmla="*/ 152 w 400"/>
              <a:gd name="T1" fmla="*/ 7 h 244"/>
              <a:gd name="T2" fmla="*/ 127 w 400"/>
              <a:gd name="T3" fmla="*/ 7 h 244"/>
              <a:gd name="T4" fmla="*/ 0 w 400"/>
              <a:gd name="T5" fmla="*/ 122 h 244"/>
              <a:gd name="T6" fmla="*/ 127 w 400"/>
              <a:gd name="T7" fmla="*/ 237 h 244"/>
              <a:gd name="T8" fmla="*/ 152 w 400"/>
              <a:gd name="T9" fmla="*/ 237 h 244"/>
              <a:gd name="T10" fmla="*/ 152 w 400"/>
              <a:gd name="T11" fmla="*/ 212 h 244"/>
              <a:gd name="T12" fmla="*/ 53 w 400"/>
              <a:gd name="T13" fmla="*/ 122 h 244"/>
              <a:gd name="T14" fmla="*/ 152 w 400"/>
              <a:gd name="T15" fmla="*/ 32 h 244"/>
              <a:gd name="T16" fmla="*/ 152 w 400"/>
              <a:gd name="T17" fmla="*/ 7 h 244"/>
              <a:gd name="T18" fmla="*/ 272 w 400"/>
              <a:gd name="T19" fmla="*/ 7 h 244"/>
              <a:gd name="T20" fmla="*/ 248 w 400"/>
              <a:gd name="T21" fmla="*/ 7 h 244"/>
              <a:gd name="T22" fmla="*/ 248 w 400"/>
              <a:gd name="T23" fmla="*/ 32 h 244"/>
              <a:gd name="T24" fmla="*/ 347 w 400"/>
              <a:gd name="T25" fmla="*/ 122 h 244"/>
              <a:gd name="T26" fmla="*/ 248 w 400"/>
              <a:gd name="T27" fmla="*/ 212 h 244"/>
              <a:gd name="T28" fmla="*/ 248 w 400"/>
              <a:gd name="T29" fmla="*/ 237 h 244"/>
              <a:gd name="T30" fmla="*/ 272 w 400"/>
              <a:gd name="T31" fmla="*/ 237 h 244"/>
              <a:gd name="T32" fmla="*/ 400 w 400"/>
              <a:gd name="T33" fmla="*/ 122 h 244"/>
              <a:gd name="T34" fmla="*/ 272 w 400"/>
              <a:gd name="T35" fmla="*/ 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rgbClr val="FCEFD7"/>
          </a:solidFill>
          <a:ln>
            <a:noFill/>
          </a:ln>
          <a:extLst/>
        </p:spPr>
        <p:txBody>
          <a:bodyPr lIns="121682" tIns="60841" rIns="121682" bIns="60841"/>
          <a:lstStyle/>
          <a:p>
            <a:endParaRPr lang="zh-CN" altLang="en-US" sz="1400">
              <a:solidFill>
                <a:schemeClr val="bg2">
                  <a:lumMod val="25000"/>
                </a:schemeClr>
              </a:solidFill>
              <a:cs typeface="+mn-ea"/>
              <a:sym typeface="+mn-lt"/>
            </a:endParaRPr>
          </a:p>
        </p:txBody>
      </p:sp>
      <p:sp>
        <p:nvSpPr>
          <p:cNvPr id="48" name="Freeform 6"/>
          <p:cNvSpPr>
            <a:spLocks noEditPoints="1"/>
          </p:cNvSpPr>
          <p:nvPr/>
        </p:nvSpPr>
        <p:spPr bwMode="auto">
          <a:xfrm>
            <a:off x="6834118" y="4182430"/>
            <a:ext cx="669637" cy="685287"/>
          </a:xfrm>
          <a:custGeom>
            <a:avLst/>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rgbClr val="FCEFD7"/>
          </a:solidFill>
          <a:ln>
            <a:noFill/>
          </a:ln>
          <a:extLst/>
        </p:spPr>
        <p:txBody>
          <a:bodyPr lIns="121682" tIns="60841" rIns="121682" bIns="60841"/>
          <a:lstStyle/>
          <a:p>
            <a:endParaRPr lang="zh-CN" altLang="en-US" sz="1400">
              <a:solidFill>
                <a:schemeClr val="bg2">
                  <a:lumMod val="25000"/>
                </a:schemeClr>
              </a:solidFill>
              <a:cs typeface="+mn-ea"/>
              <a:sym typeface="+mn-lt"/>
            </a:endParaRPr>
          </a:p>
        </p:txBody>
      </p:sp>
      <p:sp>
        <p:nvSpPr>
          <p:cNvPr id="2" name="矩形 1"/>
          <p:cNvSpPr/>
          <p:nvPr/>
        </p:nvSpPr>
        <p:spPr>
          <a:xfrm>
            <a:off x="1175575" y="1119078"/>
            <a:ext cx="10019167" cy="4955203"/>
          </a:xfrm>
          <a:prstGeom prst="rect">
            <a:avLst/>
          </a:prstGeom>
        </p:spPr>
        <p:txBody>
          <a:bodyPr wrap="square">
            <a:spAutoFit/>
          </a:bodyPr>
          <a:lstStyle/>
          <a:p>
            <a:pPr>
              <a:lnSpc>
                <a:spcPct val="80000"/>
              </a:lnSpc>
              <a:buNone/>
            </a:pPr>
            <a:r>
              <a:rPr lang="zh-TW" altLang="en-US" sz="3000" b="1" u="sng" dirty="0">
                <a:latin typeface="Times New Roman" panose="02020603050405020304" pitchFamily="18" charset="0"/>
                <a:ea typeface="標楷體" panose="03000509000000000000" pitchFamily="65" charset="-120"/>
                <a:cs typeface="Times New Roman" panose="02020603050405020304" pitchFamily="18" charset="0"/>
              </a:rPr>
              <a:t>一、生理假</a:t>
            </a:r>
            <a:endParaRPr lang="en-US" altLang="zh-TW" sz="3000" b="1" u="sng" dirty="0">
              <a:latin typeface="Times New Roman" panose="02020603050405020304" pitchFamily="18" charset="0"/>
              <a:ea typeface="標楷體" panose="03000509000000000000" pitchFamily="65" charset="-120"/>
              <a:cs typeface="Times New Roman" panose="02020603050405020304" pitchFamily="18" charset="0"/>
            </a:endParaRPr>
          </a:p>
          <a:p>
            <a:pPr>
              <a:buNone/>
            </a:pP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為照顧女性受僱者因生理期可能產生身體不適之特別需要，性別工作平等法規定</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女性受僱者因生理日致工作有困難者，</a:t>
            </a:r>
            <a:r>
              <a:rPr lang="zh-TW" altLang="en-US" sz="2400" dirty="0">
                <a:solidFill>
                  <a:srgbClr val="00B0F0"/>
                </a:solidFill>
                <a:latin typeface="Times New Roman" panose="02020603050405020304" pitchFamily="18" charset="0"/>
                <a:ea typeface="標楷體" panose="03000509000000000000" pitchFamily="65" charset="-120"/>
                <a:cs typeface="Times New Roman" panose="02020603050405020304" pitchFamily="18" charset="0"/>
              </a:rPr>
              <a:t>每月得請生理假一日，全年請假日數未逾三日，不併入病假計算，其餘日數併入病假計算</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a:t>
            </a:r>
            <a:b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前項併入及不併入病假之生理假薪資，減半發給。</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lvl="1">
              <a:buClr>
                <a:schemeClr val="tx2"/>
              </a:buClr>
            </a:pPr>
            <a:endParaRPr lang="en-US" altLang="zh-TW" sz="2400" dirty="0">
              <a:solidFill>
                <a:schemeClr val="accent1"/>
              </a:solidFill>
              <a:latin typeface="Times New Roman" panose="02020603050405020304" pitchFamily="18" charset="0"/>
              <a:ea typeface="標楷體" panose="03000509000000000000" pitchFamily="65" charset="-120"/>
              <a:cs typeface="Times New Roman" panose="02020603050405020304" pitchFamily="18" charset="0"/>
            </a:endParaRPr>
          </a:p>
          <a:p>
            <a:pPr>
              <a:lnSpc>
                <a:spcPct val="80000"/>
              </a:lnSpc>
              <a:buNone/>
            </a:pPr>
            <a:r>
              <a:rPr lang="zh-TW" altLang="en-US" sz="3000" b="1" u="sng" dirty="0">
                <a:latin typeface="Times New Roman" pitchFamily="18" charset="0"/>
                <a:ea typeface="標楷體" pitchFamily="65" charset="-120"/>
                <a:cs typeface="Times New Roman" pitchFamily="18" charset="0"/>
              </a:rPr>
              <a:t>二、</a:t>
            </a:r>
            <a:r>
              <a:rPr lang="zh-TW" altLang="zh-TW" sz="3000" b="1" u="sng" dirty="0">
                <a:latin typeface="Times New Roman" pitchFamily="18" charset="0"/>
                <a:ea typeface="標楷體" pitchFamily="65" charset="-120"/>
                <a:cs typeface="Times New Roman" pitchFamily="18" charset="0"/>
              </a:rPr>
              <a:t>產假</a:t>
            </a:r>
            <a:r>
              <a:rPr lang="zh-TW" altLang="en-US" sz="3000" b="1" u="sng" dirty="0">
                <a:latin typeface="Times New Roman" pitchFamily="18" charset="0"/>
                <a:ea typeface="標楷體" pitchFamily="65" charset="-120"/>
                <a:cs typeface="Times New Roman" pitchFamily="18" charset="0"/>
              </a:rPr>
              <a:t>與產檢假</a:t>
            </a:r>
            <a:endParaRPr lang="zh-TW" altLang="zh-TW" sz="3000" u="sng" dirty="0">
              <a:latin typeface="Times New Roman" pitchFamily="18" charset="0"/>
              <a:ea typeface="標楷體" pitchFamily="65" charset="-120"/>
              <a:cs typeface="Times New Roman" pitchFamily="18" charset="0"/>
            </a:endParaRPr>
          </a:p>
          <a:p>
            <a:pPr>
              <a:buNone/>
            </a:pPr>
            <a:r>
              <a:rPr lang="zh-TW" altLang="zh-TW" sz="2400" dirty="0">
                <a:latin typeface="Times New Roman" pitchFamily="18" charset="0"/>
                <a:ea typeface="標楷體" pitchFamily="65" charset="-120"/>
                <a:cs typeface="Times New Roman" pitchFamily="18" charset="0"/>
              </a:rPr>
              <a:t>性別工作平等法所提供之「</a:t>
            </a:r>
            <a:r>
              <a:rPr lang="zh-TW" altLang="zh-TW" sz="2400" b="1" dirty="0">
                <a:solidFill>
                  <a:srgbClr val="FF0066"/>
                </a:solidFill>
                <a:latin typeface="Times New Roman" pitchFamily="18" charset="0"/>
                <a:ea typeface="標楷體" pitchFamily="65" charset="-120"/>
                <a:cs typeface="Times New Roman" pitchFamily="18" charset="0"/>
              </a:rPr>
              <a:t>產假</a:t>
            </a:r>
            <a:r>
              <a:rPr lang="zh-TW" altLang="zh-TW" sz="2400" dirty="0">
                <a:latin typeface="Times New Roman" pitchFamily="18" charset="0"/>
                <a:ea typeface="標楷體" pitchFamily="65" charset="-120"/>
                <a:cs typeface="Times New Roman" pitchFamily="18" charset="0"/>
              </a:rPr>
              <a:t>」為「女性受僱者分娩前後，應使其停止工作，給予產假八星期；妊娠三個月以上流產者，應使其停止工作，給予產假四星期；妊娠二個月以上未滿三個月流產者，應使其停止工作，給予產假一星期；妊娠未滿二個月流產者，應使其停止工作，給予產假五日」。</a:t>
            </a:r>
            <a:endParaRPr lang="en-US" altLang="zh-TW" sz="2400" dirty="0">
              <a:latin typeface="Times New Roman" pitchFamily="18" charset="0"/>
              <a:ea typeface="標楷體" pitchFamily="65" charset="-120"/>
              <a:cs typeface="Times New Roman" pitchFamily="18" charset="0"/>
            </a:endParaRPr>
          </a:p>
          <a:p>
            <a:pPr>
              <a:buNone/>
            </a:pPr>
            <a:r>
              <a:rPr lang="zh-TW" altLang="en-US" sz="2400" b="1" dirty="0">
                <a:solidFill>
                  <a:srgbClr val="B5213B"/>
                </a:solidFill>
                <a:latin typeface="Times New Roman" panose="02020603050405020304" pitchFamily="18" charset="0"/>
                <a:ea typeface="標楷體" panose="03000509000000000000" pitchFamily="65" charset="-120"/>
                <a:cs typeface="Times New Roman" panose="02020603050405020304" pitchFamily="18" charset="0"/>
              </a:rPr>
              <a:t>受僱者妊娠期間，雇主應給予產檢假</a:t>
            </a:r>
            <a:r>
              <a:rPr lang="zh-TW" altLang="en-US" sz="28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七日</a:t>
            </a:r>
            <a:r>
              <a:rPr lang="en-US" altLang="zh-TW" sz="2400" b="1" dirty="0">
                <a:solidFill>
                  <a:srgbClr val="B5213B"/>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dirty="0">
                <a:solidFill>
                  <a:srgbClr val="B5213B"/>
                </a:solidFill>
                <a:latin typeface="Times New Roman" panose="02020603050405020304" pitchFamily="18" charset="0"/>
                <a:ea typeface="標楷體" panose="03000509000000000000" pitchFamily="65" charset="-120"/>
                <a:cs typeface="Times New Roman" panose="02020603050405020304" pitchFamily="18" charset="0"/>
              </a:rPr>
              <a:t>性工法第</a:t>
            </a:r>
            <a:r>
              <a:rPr lang="en-US" altLang="zh-TW" sz="2400" b="1" dirty="0">
                <a:solidFill>
                  <a:srgbClr val="B5213B"/>
                </a:solidFill>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2400" b="1" dirty="0">
                <a:solidFill>
                  <a:srgbClr val="B5213B"/>
                </a:solidFill>
                <a:latin typeface="Times New Roman" panose="02020603050405020304" pitchFamily="18" charset="0"/>
                <a:ea typeface="標楷體" panose="03000509000000000000" pitchFamily="65" charset="-120"/>
                <a:cs typeface="Times New Roman" panose="02020603050405020304" pitchFamily="18" charset="0"/>
              </a:rPr>
              <a:t>條第</a:t>
            </a:r>
            <a:r>
              <a:rPr lang="en-US" altLang="zh-TW" sz="2400" b="1" dirty="0">
                <a:solidFill>
                  <a:srgbClr val="B5213B"/>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400" b="1" dirty="0">
                <a:solidFill>
                  <a:srgbClr val="B5213B"/>
                </a:solidFill>
                <a:latin typeface="Times New Roman" panose="02020603050405020304" pitchFamily="18" charset="0"/>
                <a:ea typeface="標楷體" panose="03000509000000000000" pitchFamily="65" charset="-120"/>
                <a:cs typeface="Times New Roman" panose="02020603050405020304" pitchFamily="18" charset="0"/>
              </a:rPr>
              <a:t>項</a:t>
            </a:r>
            <a:r>
              <a:rPr lang="en-US" altLang="zh-TW" sz="2400" b="1" dirty="0">
                <a:solidFill>
                  <a:srgbClr val="B5213B"/>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dirty="0">
                <a:solidFill>
                  <a:srgbClr val="B5213B"/>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b="1" dirty="0">
              <a:solidFill>
                <a:srgbClr val="B5213B"/>
              </a:solidFill>
              <a:latin typeface="Times New Roman" panose="02020603050405020304" pitchFamily="18" charset="0"/>
              <a:ea typeface="標楷體" panose="03000509000000000000" pitchFamily="65" charset="-120"/>
              <a:cs typeface="Times New Roman" panose="02020603050405020304" pitchFamily="18" charset="0"/>
            </a:endParaRPr>
          </a:p>
          <a:p>
            <a:pPr>
              <a:buNone/>
            </a:pPr>
            <a:r>
              <a:rPr lang="zh-TW" altLang="en-US" sz="2400" b="1" dirty="0">
                <a:solidFill>
                  <a:srgbClr val="B5213B"/>
                </a:solidFill>
                <a:latin typeface="Times New Roman" panose="02020603050405020304" pitchFamily="18" charset="0"/>
                <a:ea typeface="標楷體" panose="03000509000000000000" pitchFamily="65" charset="-120"/>
                <a:cs typeface="Times New Roman" panose="02020603050405020304" pitchFamily="18" charset="0"/>
              </a:rPr>
              <a:t>產檢假期間，薪資照給</a:t>
            </a:r>
            <a:r>
              <a:rPr lang="en-US" altLang="zh-TW" sz="2400" b="1" dirty="0">
                <a:solidFill>
                  <a:srgbClr val="B5213B"/>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dirty="0">
                <a:solidFill>
                  <a:srgbClr val="B5213B"/>
                </a:solidFill>
                <a:latin typeface="Times New Roman" panose="02020603050405020304" pitchFamily="18" charset="0"/>
                <a:ea typeface="標楷體" panose="03000509000000000000" pitchFamily="65" charset="-120"/>
                <a:cs typeface="Times New Roman" panose="02020603050405020304" pitchFamily="18" charset="0"/>
              </a:rPr>
              <a:t>性工法第</a:t>
            </a:r>
            <a:r>
              <a:rPr lang="en-US" altLang="zh-TW" sz="2400" b="1" dirty="0">
                <a:solidFill>
                  <a:srgbClr val="B5213B"/>
                </a:solidFill>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2400" b="1" dirty="0">
                <a:solidFill>
                  <a:srgbClr val="B5213B"/>
                </a:solidFill>
                <a:latin typeface="Times New Roman" panose="02020603050405020304" pitchFamily="18" charset="0"/>
                <a:ea typeface="標楷體" panose="03000509000000000000" pitchFamily="65" charset="-120"/>
                <a:cs typeface="Times New Roman" panose="02020603050405020304" pitchFamily="18" charset="0"/>
              </a:rPr>
              <a:t>條第</a:t>
            </a:r>
            <a:r>
              <a:rPr lang="en-US" altLang="zh-TW" sz="2400" b="1" dirty="0">
                <a:solidFill>
                  <a:srgbClr val="B5213B"/>
                </a:solidFill>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400" b="1" dirty="0">
                <a:solidFill>
                  <a:srgbClr val="B5213B"/>
                </a:solidFill>
                <a:latin typeface="Times New Roman" panose="02020603050405020304" pitchFamily="18" charset="0"/>
                <a:ea typeface="標楷體" panose="03000509000000000000" pitchFamily="65" charset="-120"/>
                <a:cs typeface="Times New Roman" panose="02020603050405020304" pitchFamily="18" charset="0"/>
              </a:rPr>
              <a:t>項</a:t>
            </a:r>
            <a:r>
              <a:rPr lang="en-US" altLang="zh-TW" sz="2400" b="1" dirty="0">
                <a:solidFill>
                  <a:srgbClr val="B5213B"/>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b="1" dirty="0">
                <a:solidFill>
                  <a:srgbClr val="B5213B"/>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b="1" dirty="0">
              <a:solidFill>
                <a:srgbClr val="B5213B"/>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投影片編號版面配置區 4">
            <a:extLst>
              <a:ext uri="{FF2B5EF4-FFF2-40B4-BE49-F238E27FC236}">
                <a16:creationId xmlns:a16="http://schemas.microsoft.com/office/drawing/2014/main" id="{AFFBB0EC-BDDA-4943-8818-7BECF8996E17}"/>
              </a:ext>
            </a:extLst>
          </p:cNvPr>
          <p:cNvSpPr>
            <a:spLocks noGrp="1"/>
          </p:cNvSpPr>
          <p:nvPr>
            <p:ph type="sldNum" sz="quarter" idx="12"/>
          </p:nvPr>
        </p:nvSpPr>
        <p:spPr/>
        <p:txBody>
          <a:bodyPr/>
          <a:lstStyle/>
          <a:p>
            <a:fld id="{1DAB6F98-49F9-4E5E-8F54-63E0E7C4DDFC}" type="slidenum">
              <a:rPr lang="zh-CN" altLang="en-US" smtClean="0">
                <a:solidFill>
                  <a:schemeClr val="tx1"/>
                </a:solidFill>
                <a:latin typeface="Times New Roman" panose="02020603050405020304" pitchFamily="18" charset="0"/>
                <a:cs typeface="Times New Roman" panose="02020603050405020304" pitchFamily="18" charset="0"/>
              </a:rPr>
              <a:t>21</a:t>
            </a:fld>
            <a:endParaRPr lang="zh-CN"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8693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062" y="240730"/>
            <a:ext cx="11959938" cy="6706896"/>
          </a:xfrm>
          <a:prstGeom prst="rect">
            <a:avLst/>
          </a:prstGeom>
        </p:spPr>
      </p:pic>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8632" y="211584"/>
            <a:ext cx="533723" cy="209142"/>
          </a:xfrm>
          <a:prstGeom prst="rect">
            <a:avLst/>
          </a:prstGeom>
        </p:spPr>
      </p:pic>
      <p:pic>
        <p:nvPicPr>
          <p:cNvPr id="31" name="图片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6931" y="80588"/>
            <a:ext cx="408674" cy="160141"/>
          </a:xfrm>
          <a:prstGeom prst="rect">
            <a:avLst/>
          </a:prstGeom>
        </p:spPr>
      </p:pic>
      <p:pic>
        <p:nvPicPr>
          <p:cNvPr id="32" name="图片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062" y="0"/>
            <a:ext cx="481546" cy="1180790"/>
          </a:xfrm>
          <a:prstGeom prst="rect">
            <a:avLst/>
          </a:prstGeom>
        </p:spPr>
      </p:pic>
      <p:pic>
        <p:nvPicPr>
          <p:cNvPr id="34" name="图片 33"/>
          <p:cNvPicPr>
            <a:picLocks noChangeAspect="1"/>
          </p:cNvPicPr>
          <p:nvPr/>
        </p:nvPicPr>
        <p:blipFill rotWithShape="1">
          <a:blip r:embed="rId7" cstate="print">
            <a:extLst>
              <a:ext uri="{28A0092B-C50C-407E-A947-70E740481C1C}">
                <a14:useLocalDpi xmlns:a14="http://schemas.microsoft.com/office/drawing/2010/main" val="0"/>
              </a:ext>
            </a:extLst>
          </a:blip>
          <a:srcRect t="22127"/>
          <a:stretch/>
        </p:blipFill>
        <p:spPr>
          <a:xfrm>
            <a:off x="11518245" y="0"/>
            <a:ext cx="466576" cy="1051967"/>
          </a:xfrm>
          <a:prstGeom prst="rect">
            <a:avLst/>
          </a:prstGeom>
        </p:spPr>
      </p:pic>
      <p:pic>
        <p:nvPicPr>
          <p:cNvPr id="35" name="图片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80144" y="110511"/>
            <a:ext cx="503166" cy="197168"/>
          </a:xfrm>
          <a:prstGeom prst="rect">
            <a:avLst/>
          </a:prstGeom>
        </p:spPr>
      </p:pic>
      <p:pic>
        <p:nvPicPr>
          <p:cNvPr id="36" name="图片 35"/>
          <p:cNvPicPr>
            <a:picLocks noChangeAspect="1"/>
          </p:cNvPicPr>
          <p:nvPr/>
        </p:nvPicPr>
        <p:blipFill rotWithShape="1">
          <a:blip r:embed="rId9" cstate="print">
            <a:extLst>
              <a:ext uri="{28A0092B-C50C-407E-A947-70E740481C1C}">
                <a14:useLocalDpi xmlns:a14="http://schemas.microsoft.com/office/drawing/2010/main" val="0"/>
              </a:ext>
            </a:extLst>
          </a:blip>
          <a:srcRect t="19792" r="5769"/>
          <a:stretch/>
        </p:blipFill>
        <p:spPr>
          <a:xfrm>
            <a:off x="4949322" y="-134877"/>
            <a:ext cx="311015" cy="786061"/>
          </a:xfrm>
          <a:prstGeom prst="rect">
            <a:avLst/>
          </a:prstGeom>
        </p:spPr>
      </p:pic>
      <p:pic>
        <p:nvPicPr>
          <p:cNvPr id="37" name="图片 36"/>
          <p:cNvPicPr>
            <a:picLocks noChangeAspect="1"/>
          </p:cNvPicPr>
          <p:nvPr/>
        </p:nvPicPr>
        <p:blipFill rotWithShape="1">
          <a:blip r:embed="rId10" cstate="print">
            <a:extLst>
              <a:ext uri="{28A0092B-C50C-407E-A947-70E740481C1C}">
                <a14:useLocalDpi xmlns:a14="http://schemas.microsoft.com/office/drawing/2010/main" val="0"/>
              </a:ext>
            </a:extLst>
          </a:blip>
          <a:srcRect t="26388" r="-980"/>
          <a:stretch/>
        </p:blipFill>
        <p:spPr>
          <a:xfrm>
            <a:off x="9136284" y="-111766"/>
            <a:ext cx="304644" cy="721407"/>
          </a:xfrm>
          <a:prstGeom prst="rect">
            <a:avLst/>
          </a:prstGeom>
        </p:spPr>
      </p:pic>
      <p:pic>
        <p:nvPicPr>
          <p:cNvPr id="38" name="图片 3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11835" y="305439"/>
            <a:ext cx="588417" cy="230574"/>
          </a:xfrm>
          <a:prstGeom prst="rect">
            <a:avLst/>
          </a:prstGeom>
        </p:spPr>
      </p:pic>
      <p:sp>
        <p:nvSpPr>
          <p:cNvPr id="26" name="Freeform 17"/>
          <p:cNvSpPr>
            <a:spLocks noEditPoints="1"/>
          </p:cNvSpPr>
          <p:nvPr/>
        </p:nvSpPr>
        <p:spPr bwMode="auto">
          <a:xfrm>
            <a:off x="6900528" y="2613813"/>
            <a:ext cx="536817" cy="538490"/>
          </a:xfrm>
          <a:custGeom>
            <a:avLst/>
            <a:gdLst>
              <a:gd name="T0" fmla="*/ 504 w 1008"/>
              <a:gd name="T1" fmla="*/ 1009 h 1009"/>
              <a:gd name="T2" fmla="*/ 0 w 1008"/>
              <a:gd name="T3" fmla="*/ 504 h 1009"/>
              <a:gd name="T4" fmla="*/ 504 w 1008"/>
              <a:gd name="T5" fmla="*/ 0 h 1009"/>
              <a:gd name="T6" fmla="*/ 1008 w 1008"/>
              <a:gd name="T7" fmla="*/ 504 h 1009"/>
              <a:gd name="T8" fmla="*/ 504 w 1008"/>
              <a:gd name="T9" fmla="*/ 1009 h 1009"/>
              <a:gd name="T10" fmla="*/ 725 w 1008"/>
              <a:gd name="T11" fmla="*/ 769 h 1009"/>
              <a:gd name="T12" fmla="*/ 725 w 1008"/>
              <a:gd name="T13" fmla="*/ 769 h 1009"/>
              <a:gd name="T14" fmla="*/ 538 w 1008"/>
              <a:gd name="T15" fmla="*/ 586 h 1009"/>
              <a:gd name="T16" fmla="*/ 504 w 1008"/>
              <a:gd name="T17" fmla="*/ 592 h 1009"/>
              <a:gd name="T18" fmla="*/ 416 w 1008"/>
              <a:gd name="T19" fmla="*/ 504 h 1009"/>
              <a:gd name="T20" fmla="*/ 456 w 1008"/>
              <a:gd name="T21" fmla="*/ 431 h 1009"/>
              <a:gd name="T22" fmla="*/ 456 w 1008"/>
              <a:gd name="T23" fmla="*/ 179 h 1009"/>
              <a:gd name="T24" fmla="*/ 553 w 1008"/>
              <a:gd name="T25" fmla="*/ 179 h 1009"/>
              <a:gd name="T26" fmla="*/ 553 w 1008"/>
              <a:gd name="T27" fmla="*/ 431 h 1009"/>
              <a:gd name="T28" fmla="*/ 592 w 1008"/>
              <a:gd name="T29" fmla="*/ 504 h 1009"/>
              <a:gd name="T30" fmla="*/ 586 w 1008"/>
              <a:gd name="T31" fmla="*/ 536 h 1009"/>
              <a:gd name="T32" fmla="*/ 774 w 1008"/>
              <a:gd name="T33" fmla="*/ 719 h 1009"/>
              <a:gd name="T34" fmla="*/ 725 w 1008"/>
              <a:gd name="T35" fmla="*/ 769 h 1009"/>
              <a:gd name="T36" fmla="*/ 168 w 1008"/>
              <a:gd name="T37" fmla="*/ 471 h 1009"/>
              <a:gd name="T38" fmla="*/ 168 w 1008"/>
              <a:gd name="T39" fmla="*/ 471 h 1009"/>
              <a:gd name="T40" fmla="*/ 234 w 1008"/>
              <a:gd name="T41" fmla="*/ 471 h 1009"/>
              <a:gd name="T42" fmla="*/ 234 w 1008"/>
              <a:gd name="T43" fmla="*/ 538 h 1009"/>
              <a:gd name="T44" fmla="*/ 168 w 1008"/>
              <a:gd name="T45" fmla="*/ 538 h 1009"/>
              <a:gd name="T46" fmla="*/ 168 w 1008"/>
              <a:gd name="T47" fmla="*/ 471 h 1009"/>
              <a:gd name="T48" fmla="*/ 774 w 1008"/>
              <a:gd name="T49" fmla="*/ 471 h 1009"/>
              <a:gd name="T50" fmla="*/ 774 w 1008"/>
              <a:gd name="T51" fmla="*/ 471 h 1009"/>
              <a:gd name="T52" fmla="*/ 840 w 1008"/>
              <a:gd name="T53" fmla="*/ 471 h 1009"/>
              <a:gd name="T54" fmla="*/ 840 w 1008"/>
              <a:gd name="T55" fmla="*/ 538 h 1009"/>
              <a:gd name="T56" fmla="*/ 774 w 1008"/>
              <a:gd name="T57" fmla="*/ 538 h 1009"/>
              <a:gd name="T58" fmla="*/ 774 w 1008"/>
              <a:gd name="T59" fmla="*/ 471 h 1009"/>
              <a:gd name="T60" fmla="*/ 470 w 1008"/>
              <a:gd name="T61" fmla="*/ 840 h 1009"/>
              <a:gd name="T62" fmla="*/ 470 w 1008"/>
              <a:gd name="T63" fmla="*/ 840 h 1009"/>
              <a:gd name="T64" fmla="*/ 470 w 1008"/>
              <a:gd name="T65" fmla="*/ 775 h 1009"/>
              <a:gd name="T66" fmla="*/ 538 w 1008"/>
              <a:gd name="T67" fmla="*/ 775 h 1009"/>
              <a:gd name="T68" fmla="*/ 538 w 1008"/>
              <a:gd name="T69" fmla="*/ 840 h 1009"/>
              <a:gd name="T70" fmla="*/ 470 w 1008"/>
              <a:gd name="T71" fmla="*/ 840 h 1009"/>
              <a:gd name="T72" fmla="*/ 504 w 1008"/>
              <a:gd name="T73" fmla="*/ 912 h 1009"/>
              <a:gd name="T74" fmla="*/ 504 w 1008"/>
              <a:gd name="T75" fmla="*/ 912 h 1009"/>
              <a:gd name="T76" fmla="*/ 912 w 1008"/>
              <a:gd name="T77" fmla="*/ 504 h 1009"/>
              <a:gd name="T78" fmla="*/ 504 w 1008"/>
              <a:gd name="T79" fmla="*/ 97 h 1009"/>
              <a:gd name="T80" fmla="*/ 96 w 1008"/>
              <a:gd name="T81" fmla="*/ 504 h 1009"/>
              <a:gd name="T82" fmla="*/ 504 w 1008"/>
              <a:gd name="T83" fmla="*/ 91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rgbClr val="FCEFD7"/>
          </a:solidFill>
          <a:ln>
            <a:noFill/>
          </a:ln>
        </p:spPr>
        <p:txBody>
          <a:bodyPr vert="horz" wrap="square" lIns="68571" tIns="34285" rIns="68571" bIns="3428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chemeClr val="bg2">
                  <a:lumMod val="25000"/>
                </a:schemeClr>
              </a:solidFill>
              <a:effectLst/>
              <a:uLnTx/>
              <a:uFillTx/>
              <a:cs typeface="+mn-ea"/>
              <a:sym typeface="+mn-lt"/>
            </a:endParaRPr>
          </a:p>
        </p:txBody>
      </p:sp>
      <p:sp>
        <p:nvSpPr>
          <p:cNvPr id="46" name="Freeform 7"/>
          <p:cNvSpPr>
            <a:spLocks noEditPoints="1"/>
          </p:cNvSpPr>
          <p:nvPr/>
        </p:nvSpPr>
        <p:spPr bwMode="auto">
          <a:xfrm>
            <a:off x="4710098" y="2578397"/>
            <a:ext cx="586559" cy="585358"/>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rgbClr val="FCEFD7"/>
          </a:solidFill>
          <a:ln>
            <a:noFill/>
          </a:ln>
          <a:extLst/>
        </p:spPr>
        <p:txBody>
          <a:bodyPr lIns="121682" tIns="60841" rIns="121682" bIns="60841"/>
          <a:lstStyle/>
          <a:p>
            <a:endParaRPr lang="zh-CN" altLang="en-US" sz="1400">
              <a:solidFill>
                <a:schemeClr val="bg2">
                  <a:lumMod val="25000"/>
                </a:schemeClr>
              </a:solidFill>
              <a:cs typeface="+mn-ea"/>
              <a:sym typeface="+mn-lt"/>
            </a:endParaRPr>
          </a:p>
        </p:txBody>
      </p:sp>
      <p:sp>
        <p:nvSpPr>
          <p:cNvPr id="47" name="Freeform 12"/>
          <p:cNvSpPr>
            <a:spLocks noEditPoints="1"/>
          </p:cNvSpPr>
          <p:nvPr/>
        </p:nvSpPr>
        <p:spPr bwMode="auto">
          <a:xfrm>
            <a:off x="4620755" y="4317775"/>
            <a:ext cx="765243" cy="466928"/>
          </a:xfrm>
          <a:custGeom>
            <a:avLst/>
            <a:gdLst>
              <a:gd name="T0" fmla="*/ 152 w 400"/>
              <a:gd name="T1" fmla="*/ 7 h 244"/>
              <a:gd name="T2" fmla="*/ 127 w 400"/>
              <a:gd name="T3" fmla="*/ 7 h 244"/>
              <a:gd name="T4" fmla="*/ 0 w 400"/>
              <a:gd name="T5" fmla="*/ 122 h 244"/>
              <a:gd name="T6" fmla="*/ 127 w 400"/>
              <a:gd name="T7" fmla="*/ 237 h 244"/>
              <a:gd name="T8" fmla="*/ 152 w 400"/>
              <a:gd name="T9" fmla="*/ 237 h 244"/>
              <a:gd name="T10" fmla="*/ 152 w 400"/>
              <a:gd name="T11" fmla="*/ 212 h 244"/>
              <a:gd name="T12" fmla="*/ 53 w 400"/>
              <a:gd name="T13" fmla="*/ 122 h 244"/>
              <a:gd name="T14" fmla="*/ 152 w 400"/>
              <a:gd name="T15" fmla="*/ 32 h 244"/>
              <a:gd name="T16" fmla="*/ 152 w 400"/>
              <a:gd name="T17" fmla="*/ 7 h 244"/>
              <a:gd name="T18" fmla="*/ 272 w 400"/>
              <a:gd name="T19" fmla="*/ 7 h 244"/>
              <a:gd name="T20" fmla="*/ 248 w 400"/>
              <a:gd name="T21" fmla="*/ 7 h 244"/>
              <a:gd name="T22" fmla="*/ 248 w 400"/>
              <a:gd name="T23" fmla="*/ 32 h 244"/>
              <a:gd name="T24" fmla="*/ 347 w 400"/>
              <a:gd name="T25" fmla="*/ 122 h 244"/>
              <a:gd name="T26" fmla="*/ 248 w 400"/>
              <a:gd name="T27" fmla="*/ 212 h 244"/>
              <a:gd name="T28" fmla="*/ 248 w 400"/>
              <a:gd name="T29" fmla="*/ 237 h 244"/>
              <a:gd name="T30" fmla="*/ 272 w 400"/>
              <a:gd name="T31" fmla="*/ 237 h 244"/>
              <a:gd name="T32" fmla="*/ 400 w 400"/>
              <a:gd name="T33" fmla="*/ 122 h 244"/>
              <a:gd name="T34" fmla="*/ 272 w 400"/>
              <a:gd name="T35" fmla="*/ 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rgbClr val="FCEFD7"/>
          </a:solidFill>
          <a:ln>
            <a:noFill/>
          </a:ln>
          <a:extLst/>
        </p:spPr>
        <p:txBody>
          <a:bodyPr lIns="121682" tIns="60841" rIns="121682" bIns="60841"/>
          <a:lstStyle/>
          <a:p>
            <a:endParaRPr lang="zh-CN" altLang="en-US" sz="1400">
              <a:solidFill>
                <a:schemeClr val="bg2">
                  <a:lumMod val="25000"/>
                </a:schemeClr>
              </a:solidFill>
              <a:cs typeface="+mn-ea"/>
              <a:sym typeface="+mn-lt"/>
            </a:endParaRPr>
          </a:p>
        </p:txBody>
      </p:sp>
      <p:sp>
        <p:nvSpPr>
          <p:cNvPr id="48" name="Freeform 6"/>
          <p:cNvSpPr>
            <a:spLocks noEditPoints="1"/>
          </p:cNvSpPr>
          <p:nvPr/>
        </p:nvSpPr>
        <p:spPr bwMode="auto">
          <a:xfrm>
            <a:off x="6834118" y="4182430"/>
            <a:ext cx="669637" cy="685287"/>
          </a:xfrm>
          <a:custGeom>
            <a:avLst/>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rgbClr val="FCEFD7"/>
          </a:solidFill>
          <a:ln>
            <a:noFill/>
          </a:ln>
          <a:extLst/>
        </p:spPr>
        <p:txBody>
          <a:bodyPr lIns="121682" tIns="60841" rIns="121682" bIns="60841"/>
          <a:lstStyle/>
          <a:p>
            <a:endParaRPr lang="zh-CN" altLang="en-US" sz="1400">
              <a:solidFill>
                <a:schemeClr val="bg2">
                  <a:lumMod val="25000"/>
                </a:schemeClr>
              </a:solidFill>
              <a:cs typeface="+mn-ea"/>
              <a:sym typeface="+mn-lt"/>
            </a:endParaRPr>
          </a:p>
        </p:txBody>
      </p:sp>
      <p:sp>
        <p:nvSpPr>
          <p:cNvPr id="5" name="投影片編號版面配置區 4">
            <a:extLst>
              <a:ext uri="{FF2B5EF4-FFF2-40B4-BE49-F238E27FC236}">
                <a16:creationId xmlns:a16="http://schemas.microsoft.com/office/drawing/2014/main" id="{AFFBB0EC-BDDA-4943-8818-7BECF8996E17}"/>
              </a:ext>
            </a:extLst>
          </p:cNvPr>
          <p:cNvSpPr>
            <a:spLocks noGrp="1"/>
          </p:cNvSpPr>
          <p:nvPr>
            <p:ph type="sldNum" sz="quarter" idx="12"/>
          </p:nvPr>
        </p:nvSpPr>
        <p:spPr/>
        <p:txBody>
          <a:bodyPr/>
          <a:lstStyle/>
          <a:p>
            <a:fld id="{1DAB6F98-49F9-4E5E-8F54-63E0E7C4DDFC}" type="slidenum">
              <a:rPr lang="zh-CN" altLang="en-US" smtClean="0">
                <a:solidFill>
                  <a:schemeClr val="tx1"/>
                </a:solidFill>
                <a:latin typeface="Times New Roman" panose="02020603050405020304" pitchFamily="18" charset="0"/>
                <a:cs typeface="Times New Roman" panose="02020603050405020304" pitchFamily="18" charset="0"/>
              </a:rPr>
              <a:t>22</a:t>
            </a:fld>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19" name="矩形 18">
            <a:extLst>
              <a:ext uri="{FF2B5EF4-FFF2-40B4-BE49-F238E27FC236}">
                <a16:creationId xmlns:a16="http://schemas.microsoft.com/office/drawing/2014/main" id="{A3EABB8E-FFAF-44B5-BB66-6CD791B18F60}"/>
              </a:ext>
            </a:extLst>
          </p:cNvPr>
          <p:cNvSpPr/>
          <p:nvPr/>
        </p:nvSpPr>
        <p:spPr>
          <a:xfrm>
            <a:off x="1669098" y="2016857"/>
            <a:ext cx="8853804" cy="3108543"/>
          </a:xfrm>
          <a:prstGeom prst="rect">
            <a:avLst/>
          </a:prstGeom>
        </p:spPr>
        <p:txBody>
          <a:bodyPr wrap="square">
            <a:spAutoFit/>
          </a:bodyPr>
          <a:lstStyle/>
          <a:p>
            <a:r>
              <a:rPr lang="zh-TW" altLang="en-US" sz="2800" b="1" dirty="0">
                <a:solidFill>
                  <a:srgbClr val="B5213B"/>
                </a:solidFill>
                <a:latin typeface="Times New Roman" panose="02020603050405020304" pitchFamily="18" charset="0"/>
                <a:ea typeface="標楷體" panose="03000509000000000000" pitchFamily="65" charset="-120"/>
                <a:cs typeface="Times New Roman" panose="02020603050405020304" pitchFamily="18" charset="0"/>
              </a:rPr>
              <a:t>性工法第</a:t>
            </a:r>
            <a:r>
              <a:rPr lang="en-US" altLang="zh-TW" sz="2800" b="1" dirty="0">
                <a:solidFill>
                  <a:srgbClr val="B5213B"/>
                </a:solidFill>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2800" b="1" dirty="0">
                <a:solidFill>
                  <a:srgbClr val="B5213B"/>
                </a:solidFill>
                <a:latin typeface="Times New Roman" panose="02020603050405020304" pitchFamily="18" charset="0"/>
                <a:ea typeface="標楷體" panose="03000509000000000000" pitchFamily="65" charset="-120"/>
                <a:cs typeface="Times New Roman" panose="02020603050405020304" pitchFamily="18" charset="0"/>
              </a:rPr>
              <a:t>條第</a:t>
            </a:r>
            <a:r>
              <a:rPr lang="en-US" altLang="zh-TW" sz="2800" b="1" dirty="0">
                <a:solidFill>
                  <a:srgbClr val="B5213B"/>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800" b="1" dirty="0">
                <a:solidFill>
                  <a:srgbClr val="B5213B"/>
                </a:solidFill>
                <a:latin typeface="Times New Roman" panose="02020603050405020304" pitchFamily="18" charset="0"/>
                <a:ea typeface="標楷體" panose="03000509000000000000" pitchFamily="65" charset="-120"/>
                <a:cs typeface="Times New Roman" panose="02020603050405020304" pitchFamily="18" charset="0"/>
              </a:rPr>
              <a:t>項修正理由</a:t>
            </a:r>
            <a:r>
              <a:rPr lang="en-US" altLang="zh-TW" sz="1600" b="1" dirty="0">
                <a:solidFill>
                  <a:srgbClr val="B5213B"/>
                </a:solidFill>
                <a:latin typeface="Times New Roman" panose="02020603050405020304" pitchFamily="18" charset="0"/>
                <a:ea typeface="標楷體" panose="03000509000000000000" pitchFamily="65" charset="-120"/>
                <a:cs typeface="Times New Roman" panose="02020603050405020304" pitchFamily="18" charset="0"/>
              </a:rPr>
              <a:t>(1101228)</a:t>
            </a:r>
            <a:r>
              <a:rPr lang="zh-TW" altLang="en-US" sz="2800" b="1" dirty="0">
                <a:solidFill>
                  <a:srgbClr val="B5213B"/>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800" b="1" dirty="0">
              <a:solidFill>
                <a:srgbClr val="B5213B"/>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b="1" dirty="0">
              <a:solidFill>
                <a:srgbClr val="B5213B"/>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衛生福利部國民健康署提供預防保健產檢次數十次</a:t>
            </a:r>
            <a:r>
              <a:rPr lang="zh-TW" altLang="en-US"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（每次需約半天）</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，原五日產檢假係考量懷孕受僱者產前檢查需求，加以訂定。為增進母嬰健康，</a:t>
            </a:r>
            <a:r>
              <a:rPr lang="zh-TW" altLang="en-US"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衛生福利部自</a:t>
            </a:r>
            <a:r>
              <a:rPr lang="en-US" altLang="zh-TW"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日起將預防保健產檢次數增加為十四次，爰配合修正第四項，將產檢假日數由五日增加為七日。</a:t>
            </a:r>
            <a:endParaRPr lang="en-US" altLang="zh-TW"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3883053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062" y="240730"/>
            <a:ext cx="11959938" cy="6706896"/>
          </a:xfrm>
          <a:prstGeom prst="rect">
            <a:avLst/>
          </a:prstGeom>
        </p:spPr>
      </p:pic>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8632" y="211584"/>
            <a:ext cx="533723" cy="209142"/>
          </a:xfrm>
          <a:prstGeom prst="rect">
            <a:avLst/>
          </a:prstGeom>
        </p:spPr>
      </p:pic>
      <p:pic>
        <p:nvPicPr>
          <p:cNvPr id="31" name="图片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6931" y="80588"/>
            <a:ext cx="408674" cy="160141"/>
          </a:xfrm>
          <a:prstGeom prst="rect">
            <a:avLst/>
          </a:prstGeom>
        </p:spPr>
      </p:pic>
      <p:pic>
        <p:nvPicPr>
          <p:cNvPr id="32" name="图片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062" y="0"/>
            <a:ext cx="481546" cy="1180790"/>
          </a:xfrm>
          <a:prstGeom prst="rect">
            <a:avLst/>
          </a:prstGeom>
        </p:spPr>
      </p:pic>
      <p:pic>
        <p:nvPicPr>
          <p:cNvPr id="34" name="图片 33"/>
          <p:cNvPicPr>
            <a:picLocks noChangeAspect="1"/>
          </p:cNvPicPr>
          <p:nvPr/>
        </p:nvPicPr>
        <p:blipFill rotWithShape="1">
          <a:blip r:embed="rId7" cstate="print">
            <a:extLst>
              <a:ext uri="{28A0092B-C50C-407E-A947-70E740481C1C}">
                <a14:useLocalDpi xmlns:a14="http://schemas.microsoft.com/office/drawing/2010/main" val="0"/>
              </a:ext>
            </a:extLst>
          </a:blip>
          <a:srcRect t="22127"/>
          <a:stretch/>
        </p:blipFill>
        <p:spPr>
          <a:xfrm>
            <a:off x="11518245" y="0"/>
            <a:ext cx="466576" cy="1051967"/>
          </a:xfrm>
          <a:prstGeom prst="rect">
            <a:avLst/>
          </a:prstGeom>
        </p:spPr>
      </p:pic>
      <p:pic>
        <p:nvPicPr>
          <p:cNvPr id="35" name="图片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80144" y="110511"/>
            <a:ext cx="503166" cy="197168"/>
          </a:xfrm>
          <a:prstGeom prst="rect">
            <a:avLst/>
          </a:prstGeom>
        </p:spPr>
      </p:pic>
      <p:pic>
        <p:nvPicPr>
          <p:cNvPr id="36" name="图片 35"/>
          <p:cNvPicPr>
            <a:picLocks noChangeAspect="1"/>
          </p:cNvPicPr>
          <p:nvPr/>
        </p:nvPicPr>
        <p:blipFill rotWithShape="1">
          <a:blip r:embed="rId9" cstate="print">
            <a:extLst>
              <a:ext uri="{28A0092B-C50C-407E-A947-70E740481C1C}">
                <a14:useLocalDpi xmlns:a14="http://schemas.microsoft.com/office/drawing/2010/main" val="0"/>
              </a:ext>
            </a:extLst>
          </a:blip>
          <a:srcRect t="19792" r="5769"/>
          <a:stretch/>
        </p:blipFill>
        <p:spPr>
          <a:xfrm>
            <a:off x="4949322" y="-134877"/>
            <a:ext cx="311015" cy="786061"/>
          </a:xfrm>
          <a:prstGeom prst="rect">
            <a:avLst/>
          </a:prstGeom>
        </p:spPr>
      </p:pic>
      <p:pic>
        <p:nvPicPr>
          <p:cNvPr id="37" name="图片 36"/>
          <p:cNvPicPr>
            <a:picLocks noChangeAspect="1"/>
          </p:cNvPicPr>
          <p:nvPr/>
        </p:nvPicPr>
        <p:blipFill rotWithShape="1">
          <a:blip r:embed="rId10" cstate="print">
            <a:extLst>
              <a:ext uri="{28A0092B-C50C-407E-A947-70E740481C1C}">
                <a14:useLocalDpi xmlns:a14="http://schemas.microsoft.com/office/drawing/2010/main" val="0"/>
              </a:ext>
            </a:extLst>
          </a:blip>
          <a:srcRect t="26388" r="-980"/>
          <a:stretch/>
        </p:blipFill>
        <p:spPr>
          <a:xfrm>
            <a:off x="9136284" y="-111766"/>
            <a:ext cx="304644" cy="721407"/>
          </a:xfrm>
          <a:prstGeom prst="rect">
            <a:avLst/>
          </a:prstGeom>
        </p:spPr>
      </p:pic>
      <p:pic>
        <p:nvPicPr>
          <p:cNvPr id="38" name="图片 3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11835" y="305439"/>
            <a:ext cx="588417" cy="230574"/>
          </a:xfrm>
          <a:prstGeom prst="rect">
            <a:avLst/>
          </a:prstGeom>
        </p:spPr>
      </p:pic>
      <p:sp>
        <p:nvSpPr>
          <p:cNvPr id="26" name="Freeform 17"/>
          <p:cNvSpPr>
            <a:spLocks noEditPoints="1"/>
          </p:cNvSpPr>
          <p:nvPr/>
        </p:nvSpPr>
        <p:spPr bwMode="auto">
          <a:xfrm>
            <a:off x="6900528" y="2613813"/>
            <a:ext cx="536817" cy="538490"/>
          </a:xfrm>
          <a:custGeom>
            <a:avLst/>
            <a:gdLst>
              <a:gd name="T0" fmla="*/ 504 w 1008"/>
              <a:gd name="T1" fmla="*/ 1009 h 1009"/>
              <a:gd name="T2" fmla="*/ 0 w 1008"/>
              <a:gd name="T3" fmla="*/ 504 h 1009"/>
              <a:gd name="T4" fmla="*/ 504 w 1008"/>
              <a:gd name="T5" fmla="*/ 0 h 1009"/>
              <a:gd name="T6" fmla="*/ 1008 w 1008"/>
              <a:gd name="T7" fmla="*/ 504 h 1009"/>
              <a:gd name="T8" fmla="*/ 504 w 1008"/>
              <a:gd name="T9" fmla="*/ 1009 h 1009"/>
              <a:gd name="T10" fmla="*/ 725 w 1008"/>
              <a:gd name="T11" fmla="*/ 769 h 1009"/>
              <a:gd name="T12" fmla="*/ 725 w 1008"/>
              <a:gd name="T13" fmla="*/ 769 h 1009"/>
              <a:gd name="T14" fmla="*/ 538 w 1008"/>
              <a:gd name="T15" fmla="*/ 586 h 1009"/>
              <a:gd name="T16" fmla="*/ 504 w 1008"/>
              <a:gd name="T17" fmla="*/ 592 h 1009"/>
              <a:gd name="T18" fmla="*/ 416 w 1008"/>
              <a:gd name="T19" fmla="*/ 504 h 1009"/>
              <a:gd name="T20" fmla="*/ 456 w 1008"/>
              <a:gd name="T21" fmla="*/ 431 h 1009"/>
              <a:gd name="T22" fmla="*/ 456 w 1008"/>
              <a:gd name="T23" fmla="*/ 179 h 1009"/>
              <a:gd name="T24" fmla="*/ 553 w 1008"/>
              <a:gd name="T25" fmla="*/ 179 h 1009"/>
              <a:gd name="T26" fmla="*/ 553 w 1008"/>
              <a:gd name="T27" fmla="*/ 431 h 1009"/>
              <a:gd name="T28" fmla="*/ 592 w 1008"/>
              <a:gd name="T29" fmla="*/ 504 h 1009"/>
              <a:gd name="T30" fmla="*/ 586 w 1008"/>
              <a:gd name="T31" fmla="*/ 536 h 1009"/>
              <a:gd name="T32" fmla="*/ 774 w 1008"/>
              <a:gd name="T33" fmla="*/ 719 h 1009"/>
              <a:gd name="T34" fmla="*/ 725 w 1008"/>
              <a:gd name="T35" fmla="*/ 769 h 1009"/>
              <a:gd name="T36" fmla="*/ 168 w 1008"/>
              <a:gd name="T37" fmla="*/ 471 h 1009"/>
              <a:gd name="T38" fmla="*/ 168 w 1008"/>
              <a:gd name="T39" fmla="*/ 471 h 1009"/>
              <a:gd name="T40" fmla="*/ 234 w 1008"/>
              <a:gd name="T41" fmla="*/ 471 h 1009"/>
              <a:gd name="T42" fmla="*/ 234 w 1008"/>
              <a:gd name="T43" fmla="*/ 538 h 1009"/>
              <a:gd name="T44" fmla="*/ 168 w 1008"/>
              <a:gd name="T45" fmla="*/ 538 h 1009"/>
              <a:gd name="T46" fmla="*/ 168 w 1008"/>
              <a:gd name="T47" fmla="*/ 471 h 1009"/>
              <a:gd name="T48" fmla="*/ 774 w 1008"/>
              <a:gd name="T49" fmla="*/ 471 h 1009"/>
              <a:gd name="T50" fmla="*/ 774 w 1008"/>
              <a:gd name="T51" fmla="*/ 471 h 1009"/>
              <a:gd name="T52" fmla="*/ 840 w 1008"/>
              <a:gd name="T53" fmla="*/ 471 h 1009"/>
              <a:gd name="T54" fmla="*/ 840 w 1008"/>
              <a:gd name="T55" fmla="*/ 538 h 1009"/>
              <a:gd name="T56" fmla="*/ 774 w 1008"/>
              <a:gd name="T57" fmla="*/ 538 h 1009"/>
              <a:gd name="T58" fmla="*/ 774 w 1008"/>
              <a:gd name="T59" fmla="*/ 471 h 1009"/>
              <a:gd name="T60" fmla="*/ 470 w 1008"/>
              <a:gd name="T61" fmla="*/ 840 h 1009"/>
              <a:gd name="T62" fmla="*/ 470 w 1008"/>
              <a:gd name="T63" fmla="*/ 840 h 1009"/>
              <a:gd name="T64" fmla="*/ 470 w 1008"/>
              <a:gd name="T65" fmla="*/ 775 h 1009"/>
              <a:gd name="T66" fmla="*/ 538 w 1008"/>
              <a:gd name="T67" fmla="*/ 775 h 1009"/>
              <a:gd name="T68" fmla="*/ 538 w 1008"/>
              <a:gd name="T69" fmla="*/ 840 h 1009"/>
              <a:gd name="T70" fmla="*/ 470 w 1008"/>
              <a:gd name="T71" fmla="*/ 840 h 1009"/>
              <a:gd name="T72" fmla="*/ 504 w 1008"/>
              <a:gd name="T73" fmla="*/ 912 h 1009"/>
              <a:gd name="T74" fmla="*/ 504 w 1008"/>
              <a:gd name="T75" fmla="*/ 912 h 1009"/>
              <a:gd name="T76" fmla="*/ 912 w 1008"/>
              <a:gd name="T77" fmla="*/ 504 h 1009"/>
              <a:gd name="T78" fmla="*/ 504 w 1008"/>
              <a:gd name="T79" fmla="*/ 97 h 1009"/>
              <a:gd name="T80" fmla="*/ 96 w 1008"/>
              <a:gd name="T81" fmla="*/ 504 h 1009"/>
              <a:gd name="T82" fmla="*/ 504 w 1008"/>
              <a:gd name="T83" fmla="*/ 91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rgbClr val="FCEFD7"/>
          </a:solidFill>
          <a:ln>
            <a:noFill/>
          </a:ln>
        </p:spPr>
        <p:txBody>
          <a:bodyPr vert="horz" wrap="square" lIns="68571" tIns="34285" rIns="68571" bIns="3428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chemeClr val="bg2">
                  <a:lumMod val="25000"/>
                </a:schemeClr>
              </a:solidFill>
              <a:effectLst/>
              <a:uLnTx/>
              <a:uFillTx/>
              <a:cs typeface="+mn-ea"/>
              <a:sym typeface="+mn-lt"/>
            </a:endParaRPr>
          </a:p>
        </p:txBody>
      </p:sp>
      <p:sp>
        <p:nvSpPr>
          <p:cNvPr id="46" name="Freeform 7"/>
          <p:cNvSpPr>
            <a:spLocks noEditPoints="1"/>
          </p:cNvSpPr>
          <p:nvPr/>
        </p:nvSpPr>
        <p:spPr bwMode="auto">
          <a:xfrm>
            <a:off x="4710098" y="2578397"/>
            <a:ext cx="586559" cy="585358"/>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rgbClr val="FCEFD7"/>
          </a:solidFill>
          <a:ln>
            <a:noFill/>
          </a:ln>
          <a:extLst/>
        </p:spPr>
        <p:txBody>
          <a:bodyPr lIns="121682" tIns="60841" rIns="121682" bIns="60841"/>
          <a:lstStyle/>
          <a:p>
            <a:endParaRPr lang="zh-CN" altLang="en-US" sz="1400">
              <a:solidFill>
                <a:schemeClr val="bg2">
                  <a:lumMod val="25000"/>
                </a:schemeClr>
              </a:solidFill>
              <a:cs typeface="+mn-ea"/>
              <a:sym typeface="+mn-lt"/>
            </a:endParaRPr>
          </a:p>
        </p:txBody>
      </p:sp>
      <p:sp>
        <p:nvSpPr>
          <p:cNvPr id="47" name="Freeform 12"/>
          <p:cNvSpPr>
            <a:spLocks noEditPoints="1"/>
          </p:cNvSpPr>
          <p:nvPr/>
        </p:nvSpPr>
        <p:spPr bwMode="auto">
          <a:xfrm>
            <a:off x="4620755" y="4317775"/>
            <a:ext cx="765243" cy="466928"/>
          </a:xfrm>
          <a:custGeom>
            <a:avLst/>
            <a:gdLst>
              <a:gd name="T0" fmla="*/ 152 w 400"/>
              <a:gd name="T1" fmla="*/ 7 h 244"/>
              <a:gd name="T2" fmla="*/ 127 w 400"/>
              <a:gd name="T3" fmla="*/ 7 h 244"/>
              <a:gd name="T4" fmla="*/ 0 w 400"/>
              <a:gd name="T5" fmla="*/ 122 h 244"/>
              <a:gd name="T6" fmla="*/ 127 w 400"/>
              <a:gd name="T7" fmla="*/ 237 h 244"/>
              <a:gd name="T8" fmla="*/ 152 w 400"/>
              <a:gd name="T9" fmla="*/ 237 h 244"/>
              <a:gd name="T10" fmla="*/ 152 w 400"/>
              <a:gd name="T11" fmla="*/ 212 h 244"/>
              <a:gd name="T12" fmla="*/ 53 w 400"/>
              <a:gd name="T13" fmla="*/ 122 h 244"/>
              <a:gd name="T14" fmla="*/ 152 w 400"/>
              <a:gd name="T15" fmla="*/ 32 h 244"/>
              <a:gd name="T16" fmla="*/ 152 w 400"/>
              <a:gd name="T17" fmla="*/ 7 h 244"/>
              <a:gd name="T18" fmla="*/ 272 w 400"/>
              <a:gd name="T19" fmla="*/ 7 h 244"/>
              <a:gd name="T20" fmla="*/ 248 w 400"/>
              <a:gd name="T21" fmla="*/ 7 h 244"/>
              <a:gd name="T22" fmla="*/ 248 w 400"/>
              <a:gd name="T23" fmla="*/ 32 h 244"/>
              <a:gd name="T24" fmla="*/ 347 w 400"/>
              <a:gd name="T25" fmla="*/ 122 h 244"/>
              <a:gd name="T26" fmla="*/ 248 w 400"/>
              <a:gd name="T27" fmla="*/ 212 h 244"/>
              <a:gd name="T28" fmla="*/ 248 w 400"/>
              <a:gd name="T29" fmla="*/ 237 h 244"/>
              <a:gd name="T30" fmla="*/ 272 w 400"/>
              <a:gd name="T31" fmla="*/ 237 h 244"/>
              <a:gd name="T32" fmla="*/ 400 w 400"/>
              <a:gd name="T33" fmla="*/ 122 h 244"/>
              <a:gd name="T34" fmla="*/ 272 w 400"/>
              <a:gd name="T35" fmla="*/ 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rgbClr val="FCEFD7"/>
          </a:solidFill>
          <a:ln>
            <a:noFill/>
          </a:ln>
          <a:extLst/>
        </p:spPr>
        <p:txBody>
          <a:bodyPr lIns="121682" tIns="60841" rIns="121682" bIns="60841"/>
          <a:lstStyle/>
          <a:p>
            <a:endParaRPr lang="zh-CN" altLang="en-US" sz="1400">
              <a:solidFill>
                <a:schemeClr val="bg2">
                  <a:lumMod val="25000"/>
                </a:schemeClr>
              </a:solidFill>
              <a:cs typeface="+mn-ea"/>
              <a:sym typeface="+mn-lt"/>
            </a:endParaRPr>
          </a:p>
        </p:txBody>
      </p:sp>
      <p:sp>
        <p:nvSpPr>
          <p:cNvPr id="48" name="Freeform 6"/>
          <p:cNvSpPr>
            <a:spLocks noEditPoints="1"/>
          </p:cNvSpPr>
          <p:nvPr/>
        </p:nvSpPr>
        <p:spPr bwMode="auto">
          <a:xfrm>
            <a:off x="6834118" y="4182430"/>
            <a:ext cx="669637" cy="685287"/>
          </a:xfrm>
          <a:custGeom>
            <a:avLst/>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rgbClr val="FCEFD7"/>
          </a:solidFill>
          <a:ln>
            <a:noFill/>
          </a:ln>
          <a:extLst/>
        </p:spPr>
        <p:txBody>
          <a:bodyPr lIns="121682" tIns="60841" rIns="121682" bIns="60841"/>
          <a:lstStyle/>
          <a:p>
            <a:endParaRPr lang="zh-CN" altLang="en-US" sz="1400">
              <a:solidFill>
                <a:schemeClr val="bg2">
                  <a:lumMod val="25000"/>
                </a:schemeClr>
              </a:solidFill>
              <a:cs typeface="+mn-ea"/>
              <a:sym typeface="+mn-lt"/>
            </a:endParaRPr>
          </a:p>
        </p:txBody>
      </p:sp>
      <p:sp>
        <p:nvSpPr>
          <p:cNvPr id="4" name="矩形 3"/>
          <p:cNvSpPr/>
          <p:nvPr/>
        </p:nvSpPr>
        <p:spPr>
          <a:xfrm>
            <a:off x="1933092" y="1214194"/>
            <a:ext cx="8851818" cy="4429611"/>
          </a:xfrm>
          <a:prstGeom prst="rect">
            <a:avLst/>
          </a:prstGeom>
        </p:spPr>
        <p:txBody>
          <a:bodyPr wrap="square">
            <a:spAutoFit/>
          </a:bodyPr>
          <a:lstStyle/>
          <a:p>
            <a:pPr>
              <a:lnSpc>
                <a:spcPts val="3840"/>
              </a:lnSpc>
              <a:buNone/>
            </a:pPr>
            <a:r>
              <a:rPr lang="zh-TW" altLang="en-US" sz="3000" b="1" u="sng" dirty="0">
                <a:latin typeface="Times New Roman" pitchFamily="18" charset="0"/>
                <a:ea typeface="標楷體" pitchFamily="65" charset="-120"/>
                <a:cs typeface="Times New Roman" pitchFamily="18" charset="0"/>
              </a:rPr>
              <a:t>三、陪檢假及陪產假</a:t>
            </a:r>
            <a:endParaRPr lang="en-US" altLang="zh-TW" sz="3000" b="1" u="sng" dirty="0">
              <a:latin typeface="Times New Roman" pitchFamily="18" charset="0"/>
              <a:ea typeface="標楷體" pitchFamily="65" charset="-120"/>
              <a:cs typeface="Times New Roman" pitchFamily="18" charset="0"/>
            </a:endParaRPr>
          </a:p>
          <a:p>
            <a:pPr>
              <a:lnSpc>
                <a:spcPts val="3840"/>
              </a:lnSpc>
              <a:buNone/>
            </a:pPr>
            <a:endParaRPr lang="en-US" altLang="zh-TW" sz="3000" b="1" u="sng" dirty="0">
              <a:latin typeface="Times New Roman" pitchFamily="18" charset="0"/>
              <a:ea typeface="標楷體" pitchFamily="65" charset="-120"/>
              <a:cs typeface="Times New Roman" pitchFamily="18" charset="0"/>
            </a:endParaRPr>
          </a:p>
          <a:p>
            <a:pPr>
              <a:lnSpc>
                <a:spcPts val="3840"/>
              </a:lnSpc>
              <a:buNone/>
            </a:pPr>
            <a:r>
              <a:rPr lang="zh-TW" altLang="en-US" sz="2400" dirty="0">
                <a:latin typeface="Times New Roman" pitchFamily="18" charset="0"/>
                <a:ea typeface="標楷體" pitchFamily="65" charset="-120"/>
                <a:cs typeface="Times New Roman" pitchFamily="18" charset="0"/>
              </a:rPr>
              <a:t>為促使受僱者於其配偶妊娠產檢時可參與陪伴，爰於</a:t>
            </a:r>
            <a:r>
              <a:rPr lang="en-US" altLang="zh-TW" sz="2400" dirty="0">
                <a:latin typeface="Times New Roman" pitchFamily="18" charset="0"/>
                <a:ea typeface="標楷體" pitchFamily="65" charset="-120"/>
                <a:cs typeface="Times New Roman" pitchFamily="18" charset="0"/>
              </a:rPr>
              <a:t>110</a:t>
            </a:r>
            <a:r>
              <a:rPr lang="zh-TW" altLang="en-US" sz="2400" dirty="0">
                <a:latin typeface="Times New Roman" pitchFamily="18" charset="0"/>
                <a:ea typeface="標楷體" pitchFamily="65" charset="-120"/>
                <a:cs typeface="Times New Roman" pitchFamily="18" charset="0"/>
              </a:rPr>
              <a:t>年</a:t>
            </a:r>
            <a:r>
              <a:rPr lang="en-US" altLang="zh-TW" sz="2400" dirty="0">
                <a:latin typeface="Times New Roman" pitchFamily="18" charset="0"/>
                <a:ea typeface="標楷體" pitchFamily="65" charset="-120"/>
                <a:cs typeface="Times New Roman" pitchFamily="18" charset="0"/>
              </a:rPr>
              <a:t>12</a:t>
            </a:r>
            <a:r>
              <a:rPr lang="zh-TW" altLang="en-US" sz="2400" dirty="0">
                <a:latin typeface="Times New Roman" pitchFamily="18" charset="0"/>
                <a:ea typeface="標楷體" pitchFamily="65" charset="-120"/>
                <a:cs typeface="Times New Roman" pitchFamily="18" charset="0"/>
              </a:rPr>
              <a:t>月</a:t>
            </a:r>
            <a:r>
              <a:rPr lang="en-US" altLang="zh-TW" sz="2400" dirty="0">
                <a:latin typeface="Times New Roman" pitchFamily="18" charset="0"/>
                <a:ea typeface="標楷體" pitchFamily="65" charset="-120"/>
                <a:cs typeface="Times New Roman" pitchFamily="18" charset="0"/>
              </a:rPr>
              <a:t>28</a:t>
            </a:r>
            <a:r>
              <a:rPr lang="zh-TW" altLang="en-US" sz="2400" dirty="0">
                <a:latin typeface="Times New Roman" pitchFamily="18" charset="0"/>
                <a:ea typeface="標楷體" pitchFamily="65" charset="-120"/>
                <a:cs typeface="Times New Roman" pitchFamily="18" charset="0"/>
              </a:rPr>
              <a:t>日修正性工法第</a:t>
            </a:r>
            <a:r>
              <a:rPr lang="en-US" altLang="zh-TW" sz="2400" dirty="0">
                <a:latin typeface="Times New Roman" pitchFamily="18" charset="0"/>
                <a:ea typeface="標楷體" pitchFamily="65" charset="-120"/>
                <a:cs typeface="Times New Roman" pitchFamily="18" charset="0"/>
              </a:rPr>
              <a:t>15</a:t>
            </a:r>
            <a:r>
              <a:rPr lang="zh-TW" altLang="en-US" sz="2400" dirty="0">
                <a:latin typeface="Times New Roman" pitchFamily="18" charset="0"/>
                <a:ea typeface="標楷體" pitchFamily="65" charset="-120"/>
                <a:cs typeface="Times New Roman" pitchFamily="18" charset="0"/>
              </a:rPr>
              <a:t>條第</a:t>
            </a:r>
            <a:r>
              <a:rPr lang="en-US" altLang="zh-TW" sz="2400" dirty="0">
                <a:latin typeface="Times New Roman" pitchFamily="18" charset="0"/>
                <a:ea typeface="標楷體" pitchFamily="65" charset="-120"/>
                <a:cs typeface="Times New Roman" pitchFamily="18" charset="0"/>
              </a:rPr>
              <a:t>5</a:t>
            </a:r>
            <a:r>
              <a:rPr lang="zh-TW" altLang="en-US" sz="2400" dirty="0">
                <a:latin typeface="Times New Roman" pitchFamily="18" charset="0"/>
                <a:ea typeface="標楷體" pitchFamily="65" charset="-120"/>
                <a:cs typeface="Times New Roman" pitchFamily="18" charset="0"/>
              </a:rPr>
              <a:t>項，將原陪產假修正為</a:t>
            </a:r>
            <a:r>
              <a:rPr lang="zh-TW" altLang="en-US" sz="2400" b="1" dirty="0">
                <a:solidFill>
                  <a:srgbClr val="FF0000"/>
                </a:solidFill>
                <a:latin typeface="Times New Roman" pitchFamily="18" charset="0"/>
                <a:ea typeface="標楷體" pitchFamily="65" charset="-120"/>
                <a:cs typeface="Times New Roman" pitchFamily="18" charset="0"/>
              </a:rPr>
              <a:t>「陪檢假及陪產假」</a:t>
            </a:r>
            <a:r>
              <a:rPr lang="zh-TW" altLang="en-US" sz="2400" dirty="0">
                <a:latin typeface="Times New Roman" pitchFamily="18" charset="0"/>
                <a:ea typeface="標楷體" pitchFamily="65" charset="-120"/>
                <a:cs typeface="Times New Roman" pitchFamily="18" charset="0"/>
              </a:rPr>
              <a:t>，並由</a:t>
            </a:r>
            <a:r>
              <a:rPr lang="zh-TW" altLang="en-US" sz="2400" b="1" dirty="0">
                <a:solidFill>
                  <a:srgbClr val="FF0000"/>
                </a:solidFill>
                <a:latin typeface="Times New Roman" pitchFamily="18" charset="0"/>
                <a:ea typeface="標楷體" pitchFamily="65" charset="-120"/>
                <a:cs typeface="Times New Roman" pitchFamily="18" charset="0"/>
              </a:rPr>
              <a:t>原給予五日修正為七日</a:t>
            </a:r>
            <a:r>
              <a:rPr lang="zh-TW" altLang="en-US" sz="2400" dirty="0">
                <a:latin typeface="Times New Roman" pitchFamily="18" charset="0"/>
                <a:ea typeface="標楷體" pitchFamily="65" charset="-120"/>
                <a:cs typeface="Times New Roman" pitchFamily="18" charset="0"/>
              </a:rPr>
              <a:t>，以促進親職責任。</a:t>
            </a:r>
          </a:p>
          <a:p>
            <a:pPr>
              <a:lnSpc>
                <a:spcPts val="3840"/>
              </a:lnSpc>
              <a:buNone/>
            </a:pPr>
            <a:endParaRPr lang="en-US" altLang="zh-TW" sz="2400" dirty="0">
              <a:latin typeface="Times New Roman" pitchFamily="18" charset="0"/>
              <a:ea typeface="標楷體" pitchFamily="65" charset="-120"/>
              <a:cs typeface="Times New Roman" pitchFamily="18" charset="0"/>
            </a:endParaRPr>
          </a:p>
          <a:p>
            <a:pPr>
              <a:lnSpc>
                <a:spcPts val="3840"/>
              </a:lnSpc>
              <a:buNone/>
            </a:pPr>
            <a:r>
              <a:rPr lang="zh-TW" altLang="en-US" sz="2400" dirty="0">
                <a:latin typeface="Times New Roman" pitchFamily="18" charset="0"/>
                <a:ea typeface="標楷體" pitchFamily="65" charset="-120"/>
                <a:cs typeface="Times New Roman" pitchFamily="18" charset="0"/>
              </a:rPr>
              <a:t>除了給予受僱者產假與流產假外，亦給予有給陪檢假及陪產假，該法規定</a:t>
            </a:r>
            <a:r>
              <a:rPr lang="zh-TW" altLang="en-US" sz="2400" dirty="0">
                <a:solidFill>
                  <a:srgbClr val="FF0000"/>
                </a:solidFill>
                <a:latin typeface="Times New Roman" pitchFamily="18" charset="0"/>
                <a:ea typeface="標楷體" pitchFamily="65" charset="-120"/>
                <a:cs typeface="Times New Roman" pitchFamily="18" charset="0"/>
              </a:rPr>
              <a:t>受僱者於陪伴其配偶妊娠產檢或其配偶分娩時</a:t>
            </a:r>
            <a:r>
              <a:rPr lang="zh-TW" altLang="en-US" sz="2400" dirty="0">
                <a:latin typeface="Times New Roman" pitchFamily="18" charset="0"/>
                <a:ea typeface="標楷體" pitchFamily="65" charset="-120"/>
                <a:cs typeface="Times New Roman" pitchFamily="18" charset="0"/>
              </a:rPr>
              <a:t>，雇主應給予</a:t>
            </a:r>
            <a:r>
              <a:rPr lang="zh-TW" altLang="en-US" sz="2400" b="1" dirty="0">
                <a:solidFill>
                  <a:srgbClr val="FF0000"/>
                </a:solidFill>
                <a:latin typeface="Times New Roman" pitchFamily="18" charset="0"/>
                <a:ea typeface="標楷體" pitchFamily="65" charset="-120"/>
                <a:cs typeface="Times New Roman" pitchFamily="18" charset="0"/>
              </a:rPr>
              <a:t>陪檢假及陪產假七日</a:t>
            </a:r>
            <a:r>
              <a:rPr lang="zh-TW" altLang="en-US" sz="2400" dirty="0">
                <a:latin typeface="Times New Roman" pitchFamily="18" charset="0"/>
                <a:ea typeface="標楷體" pitchFamily="65" charset="-120"/>
                <a:cs typeface="Times New Roman" pitchFamily="18" charset="0"/>
              </a:rPr>
              <a:t>。</a:t>
            </a:r>
            <a:endParaRPr lang="en-US" altLang="zh-TW" sz="2400" dirty="0">
              <a:latin typeface="Times New Roman" pitchFamily="18" charset="0"/>
              <a:ea typeface="標楷體" pitchFamily="65" charset="-120"/>
              <a:cs typeface="Times New Roman" pitchFamily="18" charset="0"/>
            </a:endParaRPr>
          </a:p>
        </p:txBody>
      </p:sp>
      <p:sp>
        <p:nvSpPr>
          <p:cNvPr id="5" name="投影片編號版面配置區 4">
            <a:extLst>
              <a:ext uri="{FF2B5EF4-FFF2-40B4-BE49-F238E27FC236}">
                <a16:creationId xmlns:a16="http://schemas.microsoft.com/office/drawing/2014/main" id="{B255D04F-93F4-42E4-AB2D-1B1451265F58}"/>
              </a:ext>
            </a:extLst>
          </p:cNvPr>
          <p:cNvSpPr>
            <a:spLocks noGrp="1"/>
          </p:cNvSpPr>
          <p:nvPr>
            <p:ph type="sldNum" sz="quarter" idx="12"/>
          </p:nvPr>
        </p:nvSpPr>
        <p:spPr/>
        <p:txBody>
          <a:bodyPr/>
          <a:lstStyle/>
          <a:p>
            <a:fld id="{1DAB6F98-49F9-4E5E-8F54-63E0E7C4DDFC}" type="slidenum">
              <a:rPr lang="zh-CN" altLang="en-US" smtClean="0">
                <a:solidFill>
                  <a:schemeClr val="tx1"/>
                </a:solidFill>
                <a:latin typeface="Times New Roman" panose="02020603050405020304" pitchFamily="18" charset="0"/>
                <a:cs typeface="Times New Roman" panose="02020603050405020304" pitchFamily="18" charset="0"/>
              </a:rPr>
              <a:t>23</a:t>
            </a:fld>
            <a:endParaRPr lang="zh-CN"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2494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200" fill="hold">
                                          <p:stCondLst>
                                            <p:cond delay="0"/>
                                          </p:stCondLst>
                                        </p:cTn>
                                        <p:tgtEl>
                                          <p:spTgt spid="4"/>
                                        </p:tgtEl>
                                        <p:attrNameLst>
                                          <p:attrName>r</p:attrName>
                                        </p:attrNameLst>
                                      </p:cBhvr>
                                    </p:animRot>
                                    <p:animRot by="-240000">
                                      <p:cBhvr>
                                        <p:cTn id="7" dur="400" fill="hold">
                                          <p:stCondLst>
                                            <p:cond delay="400"/>
                                          </p:stCondLst>
                                        </p:cTn>
                                        <p:tgtEl>
                                          <p:spTgt spid="4"/>
                                        </p:tgtEl>
                                        <p:attrNameLst>
                                          <p:attrName>r</p:attrName>
                                        </p:attrNameLst>
                                      </p:cBhvr>
                                    </p:animRot>
                                    <p:animRot by="240000">
                                      <p:cBhvr>
                                        <p:cTn id="8" dur="400" fill="hold">
                                          <p:stCondLst>
                                            <p:cond delay="800"/>
                                          </p:stCondLst>
                                        </p:cTn>
                                        <p:tgtEl>
                                          <p:spTgt spid="4"/>
                                        </p:tgtEl>
                                        <p:attrNameLst>
                                          <p:attrName>r</p:attrName>
                                        </p:attrNameLst>
                                      </p:cBhvr>
                                    </p:animRot>
                                    <p:animRot by="-240000">
                                      <p:cBhvr>
                                        <p:cTn id="9" dur="400" fill="hold">
                                          <p:stCondLst>
                                            <p:cond delay="1200"/>
                                          </p:stCondLst>
                                        </p:cTn>
                                        <p:tgtEl>
                                          <p:spTgt spid="4"/>
                                        </p:tgtEl>
                                        <p:attrNameLst>
                                          <p:attrName>r</p:attrName>
                                        </p:attrNameLst>
                                      </p:cBhvr>
                                    </p:animRot>
                                    <p:animRot by="120000">
                                      <p:cBhvr>
                                        <p:cTn id="10" dur="400" fill="hold">
                                          <p:stCondLst>
                                            <p:cond delay="16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062" y="240730"/>
            <a:ext cx="11959938" cy="6706896"/>
          </a:xfrm>
          <a:prstGeom prst="rect">
            <a:avLst/>
          </a:prstGeom>
        </p:spPr>
      </p:pic>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8632" y="211584"/>
            <a:ext cx="533723" cy="209142"/>
          </a:xfrm>
          <a:prstGeom prst="rect">
            <a:avLst/>
          </a:prstGeom>
        </p:spPr>
      </p:pic>
      <p:pic>
        <p:nvPicPr>
          <p:cNvPr id="31" name="图片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6931" y="80588"/>
            <a:ext cx="408674" cy="160141"/>
          </a:xfrm>
          <a:prstGeom prst="rect">
            <a:avLst/>
          </a:prstGeom>
        </p:spPr>
      </p:pic>
      <p:pic>
        <p:nvPicPr>
          <p:cNvPr id="32" name="图片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062" y="0"/>
            <a:ext cx="481546" cy="1180790"/>
          </a:xfrm>
          <a:prstGeom prst="rect">
            <a:avLst/>
          </a:prstGeom>
        </p:spPr>
      </p:pic>
      <p:pic>
        <p:nvPicPr>
          <p:cNvPr id="34" name="图片 33"/>
          <p:cNvPicPr>
            <a:picLocks noChangeAspect="1"/>
          </p:cNvPicPr>
          <p:nvPr/>
        </p:nvPicPr>
        <p:blipFill rotWithShape="1">
          <a:blip r:embed="rId7" cstate="print">
            <a:extLst>
              <a:ext uri="{28A0092B-C50C-407E-A947-70E740481C1C}">
                <a14:useLocalDpi xmlns:a14="http://schemas.microsoft.com/office/drawing/2010/main" val="0"/>
              </a:ext>
            </a:extLst>
          </a:blip>
          <a:srcRect t="22127"/>
          <a:stretch/>
        </p:blipFill>
        <p:spPr>
          <a:xfrm>
            <a:off x="11518245" y="0"/>
            <a:ext cx="466576" cy="1051967"/>
          </a:xfrm>
          <a:prstGeom prst="rect">
            <a:avLst/>
          </a:prstGeom>
        </p:spPr>
      </p:pic>
      <p:pic>
        <p:nvPicPr>
          <p:cNvPr id="35" name="图片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80144" y="110511"/>
            <a:ext cx="503166" cy="197168"/>
          </a:xfrm>
          <a:prstGeom prst="rect">
            <a:avLst/>
          </a:prstGeom>
        </p:spPr>
      </p:pic>
      <p:pic>
        <p:nvPicPr>
          <p:cNvPr id="36" name="图片 35"/>
          <p:cNvPicPr>
            <a:picLocks noChangeAspect="1"/>
          </p:cNvPicPr>
          <p:nvPr/>
        </p:nvPicPr>
        <p:blipFill rotWithShape="1">
          <a:blip r:embed="rId9" cstate="print">
            <a:extLst>
              <a:ext uri="{28A0092B-C50C-407E-A947-70E740481C1C}">
                <a14:useLocalDpi xmlns:a14="http://schemas.microsoft.com/office/drawing/2010/main" val="0"/>
              </a:ext>
            </a:extLst>
          </a:blip>
          <a:srcRect t="19792" r="5769"/>
          <a:stretch/>
        </p:blipFill>
        <p:spPr>
          <a:xfrm>
            <a:off x="4949322" y="-134877"/>
            <a:ext cx="311015" cy="786061"/>
          </a:xfrm>
          <a:prstGeom prst="rect">
            <a:avLst/>
          </a:prstGeom>
        </p:spPr>
      </p:pic>
      <p:pic>
        <p:nvPicPr>
          <p:cNvPr id="37" name="图片 36"/>
          <p:cNvPicPr>
            <a:picLocks noChangeAspect="1"/>
          </p:cNvPicPr>
          <p:nvPr/>
        </p:nvPicPr>
        <p:blipFill rotWithShape="1">
          <a:blip r:embed="rId10" cstate="print">
            <a:extLst>
              <a:ext uri="{28A0092B-C50C-407E-A947-70E740481C1C}">
                <a14:useLocalDpi xmlns:a14="http://schemas.microsoft.com/office/drawing/2010/main" val="0"/>
              </a:ext>
            </a:extLst>
          </a:blip>
          <a:srcRect t="26388" r="-980"/>
          <a:stretch/>
        </p:blipFill>
        <p:spPr>
          <a:xfrm>
            <a:off x="9136284" y="-111766"/>
            <a:ext cx="304644" cy="721407"/>
          </a:xfrm>
          <a:prstGeom prst="rect">
            <a:avLst/>
          </a:prstGeom>
        </p:spPr>
      </p:pic>
      <p:pic>
        <p:nvPicPr>
          <p:cNvPr id="38" name="图片 3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11835" y="305439"/>
            <a:ext cx="588417" cy="230574"/>
          </a:xfrm>
          <a:prstGeom prst="rect">
            <a:avLst/>
          </a:prstGeom>
        </p:spPr>
      </p:pic>
      <p:sp>
        <p:nvSpPr>
          <p:cNvPr id="26" name="Freeform 17"/>
          <p:cNvSpPr>
            <a:spLocks noEditPoints="1"/>
          </p:cNvSpPr>
          <p:nvPr/>
        </p:nvSpPr>
        <p:spPr bwMode="auto">
          <a:xfrm>
            <a:off x="6900528" y="2613813"/>
            <a:ext cx="536817" cy="538490"/>
          </a:xfrm>
          <a:custGeom>
            <a:avLst/>
            <a:gdLst>
              <a:gd name="T0" fmla="*/ 504 w 1008"/>
              <a:gd name="T1" fmla="*/ 1009 h 1009"/>
              <a:gd name="T2" fmla="*/ 0 w 1008"/>
              <a:gd name="T3" fmla="*/ 504 h 1009"/>
              <a:gd name="T4" fmla="*/ 504 w 1008"/>
              <a:gd name="T5" fmla="*/ 0 h 1009"/>
              <a:gd name="T6" fmla="*/ 1008 w 1008"/>
              <a:gd name="T7" fmla="*/ 504 h 1009"/>
              <a:gd name="T8" fmla="*/ 504 w 1008"/>
              <a:gd name="T9" fmla="*/ 1009 h 1009"/>
              <a:gd name="T10" fmla="*/ 725 w 1008"/>
              <a:gd name="T11" fmla="*/ 769 h 1009"/>
              <a:gd name="T12" fmla="*/ 725 w 1008"/>
              <a:gd name="T13" fmla="*/ 769 h 1009"/>
              <a:gd name="T14" fmla="*/ 538 w 1008"/>
              <a:gd name="T15" fmla="*/ 586 h 1009"/>
              <a:gd name="T16" fmla="*/ 504 w 1008"/>
              <a:gd name="T17" fmla="*/ 592 h 1009"/>
              <a:gd name="T18" fmla="*/ 416 w 1008"/>
              <a:gd name="T19" fmla="*/ 504 h 1009"/>
              <a:gd name="T20" fmla="*/ 456 w 1008"/>
              <a:gd name="T21" fmla="*/ 431 h 1009"/>
              <a:gd name="T22" fmla="*/ 456 w 1008"/>
              <a:gd name="T23" fmla="*/ 179 h 1009"/>
              <a:gd name="T24" fmla="*/ 553 w 1008"/>
              <a:gd name="T25" fmla="*/ 179 h 1009"/>
              <a:gd name="T26" fmla="*/ 553 w 1008"/>
              <a:gd name="T27" fmla="*/ 431 h 1009"/>
              <a:gd name="T28" fmla="*/ 592 w 1008"/>
              <a:gd name="T29" fmla="*/ 504 h 1009"/>
              <a:gd name="T30" fmla="*/ 586 w 1008"/>
              <a:gd name="T31" fmla="*/ 536 h 1009"/>
              <a:gd name="T32" fmla="*/ 774 w 1008"/>
              <a:gd name="T33" fmla="*/ 719 h 1009"/>
              <a:gd name="T34" fmla="*/ 725 w 1008"/>
              <a:gd name="T35" fmla="*/ 769 h 1009"/>
              <a:gd name="T36" fmla="*/ 168 w 1008"/>
              <a:gd name="T37" fmla="*/ 471 h 1009"/>
              <a:gd name="T38" fmla="*/ 168 w 1008"/>
              <a:gd name="T39" fmla="*/ 471 h 1009"/>
              <a:gd name="T40" fmla="*/ 234 w 1008"/>
              <a:gd name="T41" fmla="*/ 471 h 1009"/>
              <a:gd name="T42" fmla="*/ 234 w 1008"/>
              <a:gd name="T43" fmla="*/ 538 h 1009"/>
              <a:gd name="T44" fmla="*/ 168 w 1008"/>
              <a:gd name="T45" fmla="*/ 538 h 1009"/>
              <a:gd name="T46" fmla="*/ 168 w 1008"/>
              <a:gd name="T47" fmla="*/ 471 h 1009"/>
              <a:gd name="T48" fmla="*/ 774 w 1008"/>
              <a:gd name="T49" fmla="*/ 471 h 1009"/>
              <a:gd name="T50" fmla="*/ 774 w 1008"/>
              <a:gd name="T51" fmla="*/ 471 h 1009"/>
              <a:gd name="T52" fmla="*/ 840 w 1008"/>
              <a:gd name="T53" fmla="*/ 471 h 1009"/>
              <a:gd name="T54" fmla="*/ 840 w 1008"/>
              <a:gd name="T55" fmla="*/ 538 h 1009"/>
              <a:gd name="T56" fmla="*/ 774 w 1008"/>
              <a:gd name="T57" fmla="*/ 538 h 1009"/>
              <a:gd name="T58" fmla="*/ 774 w 1008"/>
              <a:gd name="T59" fmla="*/ 471 h 1009"/>
              <a:gd name="T60" fmla="*/ 470 w 1008"/>
              <a:gd name="T61" fmla="*/ 840 h 1009"/>
              <a:gd name="T62" fmla="*/ 470 w 1008"/>
              <a:gd name="T63" fmla="*/ 840 h 1009"/>
              <a:gd name="T64" fmla="*/ 470 w 1008"/>
              <a:gd name="T65" fmla="*/ 775 h 1009"/>
              <a:gd name="T66" fmla="*/ 538 w 1008"/>
              <a:gd name="T67" fmla="*/ 775 h 1009"/>
              <a:gd name="T68" fmla="*/ 538 w 1008"/>
              <a:gd name="T69" fmla="*/ 840 h 1009"/>
              <a:gd name="T70" fmla="*/ 470 w 1008"/>
              <a:gd name="T71" fmla="*/ 840 h 1009"/>
              <a:gd name="T72" fmla="*/ 504 w 1008"/>
              <a:gd name="T73" fmla="*/ 912 h 1009"/>
              <a:gd name="T74" fmla="*/ 504 w 1008"/>
              <a:gd name="T75" fmla="*/ 912 h 1009"/>
              <a:gd name="T76" fmla="*/ 912 w 1008"/>
              <a:gd name="T77" fmla="*/ 504 h 1009"/>
              <a:gd name="T78" fmla="*/ 504 w 1008"/>
              <a:gd name="T79" fmla="*/ 97 h 1009"/>
              <a:gd name="T80" fmla="*/ 96 w 1008"/>
              <a:gd name="T81" fmla="*/ 504 h 1009"/>
              <a:gd name="T82" fmla="*/ 504 w 1008"/>
              <a:gd name="T83" fmla="*/ 91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rgbClr val="FCEFD7"/>
          </a:solidFill>
          <a:ln>
            <a:noFill/>
          </a:ln>
        </p:spPr>
        <p:txBody>
          <a:bodyPr vert="horz" wrap="square" lIns="68571" tIns="34285" rIns="68571" bIns="3428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chemeClr val="bg2">
                  <a:lumMod val="25000"/>
                </a:schemeClr>
              </a:solidFill>
              <a:effectLst/>
              <a:uLnTx/>
              <a:uFillTx/>
              <a:cs typeface="+mn-ea"/>
              <a:sym typeface="+mn-lt"/>
            </a:endParaRPr>
          </a:p>
        </p:txBody>
      </p:sp>
      <p:sp>
        <p:nvSpPr>
          <p:cNvPr id="46" name="Freeform 7"/>
          <p:cNvSpPr>
            <a:spLocks noEditPoints="1"/>
          </p:cNvSpPr>
          <p:nvPr/>
        </p:nvSpPr>
        <p:spPr bwMode="auto">
          <a:xfrm>
            <a:off x="4710098" y="2578397"/>
            <a:ext cx="586559" cy="585358"/>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rgbClr val="FCEFD7"/>
          </a:solidFill>
          <a:ln>
            <a:noFill/>
          </a:ln>
          <a:extLst/>
        </p:spPr>
        <p:txBody>
          <a:bodyPr lIns="121682" tIns="60841" rIns="121682" bIns="60841"/>
          <a:lstStyle/>
          <a:p>
            <a:endParaRPr lang="zh-CN" altLang="en-US" sz="1400">
              <a:solidFill>
                <a:schemeClr val="bg2">
                  <a:lumMod val="25000"/>
                </a:schemeClr>
              </a:solidFill>
              <a:cs typeface="+mn-ea"/>
              <a:sym typeface="+mn-lt"/>
            </a:endParaRPr>
          </a:p>
        </p:txBody>
      </p:sp>
      <p:sp>
        <p:nvSpPr>
          <p:cNvPr id="47" name="Freeform 12"/>
          <p:cNvSpPr>
            <a:spLocks noEditPoints="1"/>
          </p:cNvSpPr>
          <p:nvPr/>
        </p:nvSpPr>
        <p:spPr bwMode="auto">
          <a:xfrm>
            <a:off x="4620755" y="4317775"/>
            <a:ext cx="765243" cy="466928"/>
          </a:xfrm>
          <a:custGeom>
            <a:avLst/>
            <a:gdLst>
              <a:gd name="T0" fmla="*/ 152 w 400"/>
              <a:gd name="T1" fmla="*/ 7 h 244"/>
              <a:gd name="T2" fmla="*/ 127 w 400"/>
              <a:gd name="T3" fmla="*/ 7 h 244"/>
              <a:gd name="T4" fmla="*/ 0 w 400"/>
              <a:gd name="T5" fmla="*/ 122 h 244"/>
              <a:gd name="T6" fmla="*/ 127 w 400"/>
              <a:gd name="T7" fmla="*/ 237 h 244"/>
              <a:gd name="T8" fmla="*/ 152 w 400"/>
              <a:gd name="T9" fmla="*/ 237 h 244"/>
              <a:gd name="T10" fmla="*/ 152 w 400"/>
              <a:gd name="T11" fmla="*/ 212 h 244"/>
              <a:gd name="T12" fmla="*/ 53 w 400"/>
              <a:gd name="T13" fmla="*/ 122 h 244"/>
              <a:gd name="T14" fmla="*/ 152 w 400"/>
              <a:gd name="T15" fmla="*/ 32 h 244"/>
              <a:gd name="T16" fmla="*/ 152 w 400"/>
              <a:gd name="T17" fmla="*/ 7 h 244"/>
              <a:gd name="T18" fmla="*/ 272 w 400"/>
              <a:gd name="T19" fmla="*/ 7 h 244"/>
              <a:gd name="T20" fmla="*/ 248 w 400"/>
              <a:gd name="T21" fmla="*/ 7 h 244"/>
              <a:gd name="T22" fmla="*/ 248 w 400"/>
              <a:gd name="T23" fmla="*/ 32 h 244"/>
              <a:gd name="T24" fmla="*/ 347 w 400"/>
              <a:gd name="T25" fmla="*/ 122 h 244"/>
              <a:gd name="T26" fmla="*/ 248 w 400"/>
              <a:gd name="T27" fmla="*/ 212 h 244"/>
              <a:gd name="T28" fmla="*/ 248 w 400"/>
              <a:gd name="T29" fmla="*/ 237 h 244"/>
              <a:gd name="T30" fmla="*/ 272 w 400"/>
              <a:gd name="T31" fmla="*/ 237 h 244"/>
              <a:gd name="T32" fmla="*/ 400 w 400"/>
              <a:gd name="T33" fmla="*/ 122 h 244"/>
              <a:gd name="T34" fmla="*/ 272 w 400"/>
              <a:gd name="T35" fmla="*/ 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rgbClr val="FCEFD7"/>
          </a:solidFill>
          <a:ln>
            <a:noFill/>
          </a:ln>
          <a:extLst/>
        </p:spPr>
        <p:txBody>
          <a:bodyPr lIns="121682" tIns="60841" rIns="121682" bIns="60841"/>
          <a:lstStyle/>
          <a:p>
            <a:endParaRPr lang="zh-CN" altLang="en-US" sz="1400">
              <a:solidFill>
                <a:schemeClr val="bg2">
                  <a:lumMod val="25000"/>
                </a:schemeClr>
              </a:solidFill>
              <a:cs typeface="+mn-ea"/>
              <a:sym typeface="+mn-lt"/>
            </a:endParaRPr>
          </a:p>
        </p:txBody>
      </p:sp>
      <p:sp>
        <p:nvSpPr>
          <p:cNvPr id="48" name="Freeform 6"/>
          <p:cNvSpPr>
            <a:spLocks noEditPoints="1"/>
          </p:cNvSpPr>
          <p:nvPr/>
        </p:nvSpPr>
        <p:spPr bwMode="auto">
          <a:xfrm>
            <a:off x="6834118" y="4182430"/>
            <a:ext cx="669637" cy="685287"/>
          </a:xfrm>
          <a:custGeom>
            <a:avLst/>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rgbClr val="FCEFD7"/>
          </a:solidFill>
          <a:ln>
            <a:noFill/>
          </a:ln>
          <a:extLst/>
        </p:spPr>
        <p:txBody>
          <a:bodyPr lIns="121682" tIns="60841" rIns="121682" bIns="60841"/>
          <a:lstStyle/>
          <a:p>
            <a:endParaRPr lang="zh-CN" altLang="en-US" sz="1400">
              <a:solidFill>
                <a:schemeClr val="bg2">
                  <a:lumMod val="25000"/>
                </a:schemeClr>
              </a:solidFill>
              <a:cs typeface="+mn-ea"/>
              <a:sym typeface="+mn-lt"/>
            </a:endParaRPr>
          </a:p>
        </p:txBody>
      </p:sp>
      <p:sp>
        <p:nvSpPr>
          <p:cNvPr id="5" name="投影片編號版面配置區 4">
            <a:extLst>
              <a:ext uri="{FF2B5EF4-FFF2-40B4-BE49-F238E27FC236}">
                <a16:creationId xmlns:a16="http://schemas.microsoft.com/office/drawing/2014/main" id="{AFFBB0EC-BDDA-4943-8818-7BECF8996E17}"/>
              </a:ext>
            </a:extLst>
          </p:cNvPr>
          <p:cNvSpPr>
            <a:spLocks noGrp="1"/>
          </p:cNvSpPr>
          <p:nvPr>
            <p:ph type="sldNum" sz="quarter" idx="12"/>
          </p:nvPr>
        </p:nvSpPr>
        <p:spPr/>
        <p:txBody>
          <a:bodyPr/>
          <a:lstStyle/>
          <a:p>
            <a:fld id="{1DAB6F98-49F9-4E5E-8F54-63E0E7C4DDFC}" type="slidenum">
              <a:rPr lang="zh-CN" altLang="en-US" smtClean="0">
                <a:solidFill>
                  <a:schemeClr val="tx1"/>
                </a:solidFill>
                <a:latin typeface="Times New Roman" panose="02020603050405020304" pitchFamily="18" charset="0"/>
                <a:cs typeface="Times New Roman" panose="02020603050405020304" pitchFamily="18" charset="0"/>
              </a:rPr>
              <a:t>24</a:t>
            </a:fld>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19" name="矩形 18">
            <a:extLst>
              <a:ext uri="{FF2B5EF4-FFF2-40B4-BE49-F238E27FC236}">
                <a16:creationId xmlns:a16="http://schemas.microsoft.com/office/drawing/2014/main" id="{A3EABB8E-FFAF-44B5-BB66-6CD791B18F60}"/>
              </a:ext>
            </a:extLst>
          </p:cNvPr>
          <p:cNvSpPr/>
          <p:nvPr/>
        </p:nvSpPr>
        <p:spPr>
          <a:xfrm>
            <a:off x="2521511" y="2809348"/>
            <a:ext cx="7381039" cy="1569660"/>
          </a:xfrm>
          <a:prstGeom prst="rect">
            <a:avLst/>
          </a:prstGeom>
        </p:spPr>
        <p:txBody>
          <a:bodyPr wrap="square">
            <a:spAutoFit/>
          </a:bodyPr>
          <a:lstStyle/>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原五日產檢假及陪產假期間薪資係由雇主照給，為不增加雇主負擔，產檢假及修正後之「陪產檢及陪產假」各逾五日（即第六日及第七日）之薪資，</a:t>
            </a:r>
            <a:r>
              <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明定雇主於先行給付後，得向中央主管機關申請補助</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844742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062" y="240730"/>
            <a:ext cx="11959938" cy="6706896"/>
          </a:xfrm>
          <a:prstGeom prst="rect">
            <a:avLst/>
          </a:prstGeom>
        </p:spPr>
      </p:pic>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8632" y="211584"/>
            <a:ext cx="533723" cy="209142"/>
          </a:xfrm>
          <a:prstGeom prst="rect">
            <a:avLst/>
          </a:prstGeom>
        </p:spPr>
      </p:pic>
      <p:pic>
        <p:nvPicPr>
          <p:cNvPr id="31" name="图片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6931" y="80588"/>
            <a:ext cx="408674" cy="160141"/>
          </a:xfrm>
          <a:prstGeom prst="rect">
            <a:avLst/>
          </a:prstGeom>
        </p:spPr>
      </p:pic>
      <p:pic>
        <p:nvPicPr>
          <p:cNvPr id="32" name="图片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062" y="0"/>
            <a:ext cx="481546" cy="1180790"/>
          </a:xfrm>
          <a:prstGeom prst="rect">
            <a:avLst/>
          </a:prstGeom>
        </p:spPr>
      </p:pic>
      <p:pic>
        <p:nvPicPr>
          <p:cNvPr id="34" name="图片 33"/>
          <p:cNvPicPr>
            <a:picLocks noChangeAspect="1"/>
          </p:cNvPicPr>
          <p:nvPr/>
        </p:nvPicPr>
        <p:blipFill rotWithShape="1">
          <a:blip r:embed="rId7" cstate="print">
            <a:extLst>
              <a:ext uri="{28A0092B-C50C-407E-A947-70E740481C1C}">
                <a14:useLocalDpi xmlns:a14="http://schemas.microsoft.com/office/drawing/2010/main" val="0"/>
              </a:ext>
            </a:extLst>
          </a:blip>
          <a:srcRect t="22127"/>
          <a:stretch/>
        </p:blipFill>
        <p:spPr>
          <a:xfrm>
            <a:off x="11518245" y="0"/>
            <a:ext cx="466576" cy="1051967"/>
          </a:xfrm>
          <a:prstGeom prst="rect">
            <a:avLst/>
          </a:prstGeom>
        </p:spPr>
      </p:pic>
      <p:pic>
        <p:nvPicPr>
          <p:cNvPr id="35" name="图片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80144" y="110511"/>
            <a:ext cx="503166" cy="197168"/>
          </a:xfrm>
          <a:prstGeom prst="rect">
            <a:avLst/>
          </a:prstGeom>
        </p:spPr>
      </p:pic>
      <p:pic>
        <p:nvPicPr>
          <p:cNvPr id="36" name="图片 35"/>
          <p:cNvPicPr>
            <a:picLocks noChangeAspect="1"/>
          </p:cNvPicPr>
          <p:nvPr/>
        </p:nvPicPr>
        <p:blipFill rotWithShape="1">
          <a:blip r:embed="rId9" cstate="print">
            <a:extLst>
              <a:ext uri="{28A0092B-C50C-407E-A947-70E740481C1C}">
                <a14:useLocalDpi xmlns:a14="http://schemas.microsoft.com/office/drawing/2010/main" val="0"/>
              </a:ext>
            </a:extLst>
          </a:blip>
          <a:srcRect t="19792" r="5769"/>
          <a:stretch/>
        </p:blipFill>
        <p:spPr>
          <a:xfrm>
            <a:off x="4949322" y="-134877"/>
            <a:ext cx="311015" cy="786061"/>
          </a:xfrm>
          <a:prstGeom prst="rect">
            <a:avLst/>
          </a:prstGeom>
        </p:spPr>
      </p:pic>
      <p:pic>
        <p:nvPicPr>
          <p:cNvPr id="37" name="图片 36"/>
          <p:cNvPicPr>
            <a:picLocks noChangeAspect="1"/>
          </p:cNvPicPr>
          <p:nvPr/>
        </p:nvPicPr>
        <p:blipFill rotWithShape="1">
          <a:blip r:embed="rId10" cstate="print">
            <a:extLst>
              <a:ext uri="{28A0092B-C50C-407E-A947-70E740481C1C}">
                <a14:useLocalDpi xmlns:a14="http://schemas.microsoft.com/office/drawing/2010/main" val="0"/>
              </a:ext>
            </a:extLst>
          </a:blip>
          <a:srcRect t="26388" r="-980"/>
          <a:stretch/>
        </p:blipFill>
        <p:spPr>
          <a:xfrm>
            <a:off x="9136284" y="-111766"/>
            <a:ext cx="304644" cy="721407"/>
          </a:xfrm>
          <a:prstGeom prst="rect">
            <a:avLst/>
          </a:prstGeom>
        </p:spPr>
      </p:pic>
      <p:pic>
        <p:nvPicPr>
          <p:cNvPr id="38" name="图片 3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11835" y="305439"/>
            <a:ext cx="588417" cy="230574"/>
          </a:xfrm>
          <a:prstGeom prst="rect">
            <a:avLst/>
          </a:prstGeom>
        </p:spPr>
      </p:pic>
      <p:sp>
        <p:nvSpPr>
          <p:cNvPr id="26" name="Freeform 17"/>
          <p:cNvSpPr>
            <a:spLocks noEditPoints="1"/>
          </p:cNvSpPr>
          <p:nvPr/>
        </p:nvSpPr>
        <p:spPr bwMode="auto">
          <a:xfrm>
            <a:off x="6900528" y="2613813"/>
            <a:ext cx="536817" cy="538490"/>
          </a:xfrm>
          <a:custGeom>
            <a:avLst/>
            <a:gdLst>
              <a:gd name="T0" fmla="*/ 504 w 1008"/>
              <a:gd name="T1" fmla="*/ 1009 h 1009"/>
              <a:gd name="T2" fmla="*/ 0 w 1008"/>
              <a:gd name="T3" fmla="*/ 504 h 1009"/>
              <a:gd name="T4" fmla="*/ 504 w 1008"/>
              <a:gd name="T5" fmla="*/ 0 h 1009"/>
              <a:gd name="T6" fmla="*/ 1008 w 1008"/>
              <a:gd name="T7" fmla="*/ 504 h 1009"/>
              <a:gd name="T8" fmla="*/ 504 w 1008"/>
              <a:gd name="T9" fmla="*/ 1009 h 1009"/>
              <a:gd name="T10" fmla="*/ 725 w 1008"/>
              <a:gd name="T11" fmla="*/ 769 h 1009"/>
              <a:gd name="T12" fmla="*/ 725 w 1008"/>
              <a:gd name="T13" fmla="*/ 769 h 1009"/>
              <a:gd name="T14" fmla="*/ 538 w 1008"/>
              <a:gd name="T15" fmla="*/ 586 h 1009"/>
              <a:gd name="T16" fmla="*/ 504 w 1008"/>
              <a:gd name="T17" fmla="*/ 592 h 1009"/>
              <a:gd name="T18" fmla="*/ 416 w 1008"/>
              <a:gd name="T19" fmla="*/ 504 h 1009"/>
              <a:gd name="T20" fmla="*/ 456 w 1008"/>
              <a:gd name="T21" fmla="*/ 431 h 1009"/>
              <a:gd name="T22" fmla="*/ 456 w 1008"/>
              <a:gd name="T23" fmla="*/ 179 h 1009"/>
              <a:gd name="T24" fmla="*/ 553 w 1008"/>
              <a:gd name="T25" fmla="*/ 179 h 1009"/>
              <a:gd name="T26" fmla="*/ 553 w 1008"/>
              <a:gd name="T27" fmla="*/ 431 h 1009"/>
              <a:gd name="T28" fmla="*/ 592 w 1008"/>
              <a:gd name="T29" fmla="*/ 504 h 1009"/>
              <a:gd name="T30" fmla="*/ 586 w 1008"/>
              <a:gd name="T31" fmla="*/ 536 h 1009"/>
              <a:gd name="T32" fmla="*/ 774 w 1008"/>
              <a:gd name="T33" fmla="*/ 719 h 1009"/>
              <a:gd name="T34" fmla="*/ 725 w 1008"/>
              <a:gd name="T35" fmla="*/ 769 h 1009"/>
              <a:gd name="T36" fmla="*/ 168 w 1008"/>
              <a:gd name="T37" fmla="*/ 471 h 1009"/>
              <a:gd name="T38" fmla="*/ 168 w 1008"/>
              <a:gd name="T39" fmla="*/ 471 h 1009"/>
              <a:gd name="T40" fmla="*/ 234 w 1008"/>
              <a:gd name="T41" fmla="*/ 471 h 1009"/>
              <a:gd name="T42" fmla="*/ 234 w 1008"/>
              <a:gd name="T43" fmla="*/ 538 h 1009"/>
              <a:gd name="T44" fmla="*/ 168 w 1008"/>
              <a:gd name="T45" fmla="*/ 538 h 1009"/>
              <a:gd name="T46" fmla="*/ 168 w 1008"/>
              <a:gd name="T47" fmla="*/ 471 h 1009"/>
              <a:gd name="T48" fmla="*/ 774 w 1008"/>
              <a:gd name="T49" fmla="*/ 471 h 1009"/>
              <a:gd name="T50" fmla="*/ 774 w 1008"/>
              <a:gd name="T51" fmla="*/ 471 h 1009"/>
              <a:gd name="T52" fmla="*/ 840 w 1008"/>
              <a:gd name="T53" fmla="*/ 471 h 1009"/>
              <a:gd name="T54" fmla="*/ 840 w 1008"/>
              <a:gd name="T55" fmla="*/ 538 h 1009"/>
              <a:gd name="T56" fmla="*/ 774 w 1008"/>
              <a:gd name="T57" fmla="*/ 538 h 1009"/>
              <a:gd name="T58" fmla="*/ 774 w 1008"/>
              <a:gd name="T59" fmla="*/ 471 h 1009"/>
              <a:gd name="T60" fmla="*/ 470 w 1008"/>
              <a:gd name="T61" fmla="*/ 840 h 1009"/>
              <a:gd name="T62" fmla="*/ 470 w 1008"/>
              <a:gd name="T63" fmla="*/ 840 h 1009"/>
              <a:gd name="T64" fmla="*/ 470 w 1008"/>
              <a:gd name="T65" fmla="*/ 775 h 1009"/>
              <a:gd name="T66" fmla="*/ 538 w 1008"/>
              <a:gd name="T67" fmla="*/ 775 h 1009"/>
              <a:gd name="T68" fmla="*/ 538 w 1008"/>
              <a:gd name="T69" fmla="*/ 840 h 1009"/>
              <a:gd name="T70" fmla="*/ 470 w 1008"/>
              <a:gd name="T71" fmla="*/ 840 h 1009"/>
              <a:gd name="T72" fmla="*/ 504 w 1008"/>
              <a:gd name="T73" fmla="*/ 912 h 1009"/>
              <a:gd name="T74" fmla="*/ 504 w 1008"/>
              <a:gd name="T75" fmla="*/ 912 h 1009"/>
              <a:gd name="T76" fmla="*/ 912 w 1008"/>
              <a:gd name="T77" fmla="*/ 504 h 1009"/>
              <a:gd name="T78" fmla="*/ 504 w 1008"/>
              <a:gd name="T79" fmla="*/ 97 h 1009"/>
              <a:gd name="T80" fmla="*/ 96 w 1008"/>
              <a:gd name="T81" fmla="*/ 504 h 1009"/>
              <a:gd name="T82" fmla="*/ 504 w 1008"/>
              <a:gd name="T83" fmla="*/ 91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rgbClr val="FCEFD7"/>
          </a:solidFill>
          <a:ln>
            <a:noFill/>
          </a:ln>
        </p:spPr>
        <p:txBody>
          <a:bodyPr vert="horz" wrap="square" lIns="68571" tIns="34285" rIns="68571" bIns="3428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chemeClr val="bg2">
                  <a:lumMod val="25000"/>
                </a:schemeClr>
              </a:solidFill>
              <a:effectLst/>
              <a:uLnTx/>
              <a:uFillTx/>
              <a:cs typeface="+mn-ea"/>
              <a:sym typeface="+mn-lt"/>
            </a:endParaRPr>
          </a:p>
        </p:txBody>
      </p:sp>
      <p:sp>
        <p:nvSpPr>
          <p:cNvPr id="46" name="Freeform 7"/>
          <p:cNvSpPr>
            <a:spLocks noEditPoints="1"/>
          </p:cNvSpPr>
          <p:nvPr/>
        </p:nvSpPr>
        <p:spPr bwMode="auto">
          <a:xfrm>
            <a:off x="4710098" y="2578397"/>
            <a:ext cx="586559" cy="585358"/>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rgbClr val="FCEFD7"/>
          </a:solidFill>
          <a:ln>
            <a:noFill/>
          </a:ln>
          <a:extLst/>
        </p:spPr>
        <p:txBody>
          <a:bodyPr lIns="121682" tIns="60841" rIns="121682" bIns="60841"/>
          <a:lstStyle/>
          <a:p>
            <a:endParaRPr lang="zh-CN" altLang="en-US" sz="1400">
              <a:solidFill>
                <a:schemeClr val="bg2">
                  <a:lumMod val="25000"/>
                </a:schemeClr>
              </a:solidFill>
              <a:cs typeface="+mn-ea"/>
              <a:sym typeface="+mn-lt"/>
            </a:endParaRPr>
          </a:p>
        </p:txBody>
      </p:sp>
      <p:sp>
        <p:nvSpPr>
          <p:cNvPr id="47" name="Freeform 12"/>
          <p:cNvSpPr>
            <a:spLocks noEditPoints="1"/>
          </p:cNvSpPr>
          <p:nvPr/>
        </p:nvSpPr>
        <p:spPr bwMode="auto">
          <a:xfrm>
            <a:off x="4620755" y="4317775"/>
            <a:ext cx="765243" cy="466928"/>
          </a:xfrm>
          <a:custGeom>
            <a:avLst/>
            <a:gdLst>
              <a:gd name="T0" fmla="*/ 152 w 400"/>
              <a:gd name="T1" fmla="*/ 7 h 244"/>
              <a:gd name="T2" fmla="*/ 127 w 400"/>
              <a:gd name="T3" fmla="*/ 7 h 244"/>
              <a:gd name="T4" fmla="*/ 0 w 400"/>
              <a:gd name="T5" fmla="*/ 122 h 244"/>
              <a:gd name="T6" fmla="*/ 127 w 400"/>
              <a:gd name="T7" fmla="*/ 237 h 244"/>
              <a:gd name="T8" fmla="*/ 152 w 400"/>
              <a:gd name="T9" fmla="*/ 237 h 244"/>
              <a:gd name="T10" fmla="*/ 152 w 400"/>
              <a:gd name="T11" fmla="*/ 212 h 244"/>
              <a:gd name="T12" fmla="*/ 53 w 400"/>
              <a:gd name="T13" fmla="*/ 122 h 244"/>
              <a:gd name="T14" fmla="*/ 152 w 400"/>
              <a:gd name="T15" fmla="*/ 32 h 244"/>
              <a:gd name="T16" fmla="*/ 152 w 400"/>
              <a:gd name="T17" fmla="*/ 7 h 244"/>
              <a:gd name="T18" fmla="*/ 272 w 400"/>
              <a:gd name="T19" fmla="*/ 7 h 244"/>
              <a:gd name="T20" fmla="*/ 248 w 400"/>
              <a:gd name="T21" fmla="*/ 7 h 244"/>
              <a:gd name="T22" fmla="*/ 248 w 400"/>
              <a:gd name="T23" fmla="*/ 32 h 244"/>
              <a:gd name="T24" fmla="*/ 347 w 400"/>
              <a:gd name="T25" fmla="*/ 122 h 244"/>
              <a:gd name="T26" fmla="*/ 248 w 400"/>
              <a:gd name="T27" fmla="*/ 212 h 244"/>
              <a:gd name="T28" fmla="*/ 248 w 400"/>
              <a:gd name="T29" fmla="*/ 237 h 244"/>
              <a:gd name="T30" fmla="*/ 272 w 400"/>
              <a:gd name="T31" fmla="*/ 237 h 244"/>
              <a:gd name="T32" fmla="*/ 400 w 400"/>
              <a:gd name="T33" fmla="*/ 122 h 244"/>
              <a:gd name="T34" fmla="*/ 272 w 400"/>
              <a:gd name="T35" fmla="*/ 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rgbClr val="FCEFD7"/>
          </a:solidFill>
          <a:ln>
            <a:noFill/>
          </a:ln>
          <a:extLst/>
        </p:spPr>
        <p:txBody>
          <a:bodyPr lIns="121682" tIns="60841" rIns="121682" bIns="60841"/>
          <a:lstStyle/>
          <a:p>
            <a:endParaRPr lang="zh-CN" altLang="en-US" sz="1400">
              <a:solidFill>
                <a:schemeClr val="bg2">
                  <a:lumMod val="25000"/>
                </a:schemeClr>
              </a:solidFill>
              <a:cs typeface="+mn-ea"/>
              <a:sym typeface="+mn-lt"/>
            </a:endParaRPr>
          </a:p>
        </p:txBody>
      </p:sp>
      <p:sp>
        <p:nvSpPr>
          <p:cNvPr id="48" name="Freeform 6"/>
          <p:cNvSpPr>
            <a:spLocks noEditPoints="1"/>
          </p:cNvSpPr>
          <p:nvPr/>
        </p:nvSpPr>
        <p:spPr bwMode="auto">
          <a:xfrm>
            <a:off x="6834118" y="4182430"/>
            <a:ext cx="669637" cy="685287"/>
          </a:xfrm>
          <a:custGeom>
            <a:avLst/>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rgbClr val="FCEFD7"/>
          </a:solidFill>
          <a:ln>
            <a:noFill/>
          </a:ln>
          <a:extLst/>
        </p:spPr>
        <p:txBody>
          <a:bodyPr lIns="121682" tIns="60841" rIns="121682" bIns="60841"/>
          <a:lstStyle/>
          <a:p>
            <a:endParaRPr lang="zh-CN" altLang="en-US" sz="1400">
              <a:solidFill>
                <a:schemeClr val="bg2">
                  <a:lumMod val="25000"/>
                </a:schemeClr>
              </a:solidFill>
              <a:cs typeface="+mn-ea"/>
              <a:sym typeface="+mn-lt"/>
            </a:endParaRPr>
          </a:p>
        </p:txBody>
      </p:sp>
      <p:sp>
        <p:nvSpPr>
          <p:cNvPr id="5" name="投影片編號版面配置區 4">
            <a:extLst>
              <a:ext uri="{FF2B5EF4-FFF2-40B4-BE49-F238E27FC236}">
                <a16:creationId xmlns:a16="http://schemas.microsoft.com/office/drawing/2014/main" id="{AFFBB0EC-BDDA-4943-8818-7BECF8996E17}"/>
              </a:ext>
            </a:extLst>
          </p:cNvPr>
          <p:cNvSpPr>
            <a:spLocks noGrp="1"/>
          </p:cNvSpPr>
          <p:nvPr>
            <p:ph type="sldNum" sz="quarter" idx="12"/>
          </p:nvPr>
        </p:nvSpPr>
        <p:spPr/>
        <p:txBody>
          <a:bodyPr/>
          <a:lstStyle/>
          <a:p>
            <a:fld id="{1DAB6F98-49F9-4E5E-8F54-63E0E7C4DDFC}" type="slidenum">
              <a:rPr lang="zh-CN" altLang="en-US" smtClean="0">
                <a:solidFill>
                  <a:schemeClr val="tx1"/>
                </a:solidFill>
                <a:latin typeface="Times New Roman" panose="02020603050405020304" pitchFamily="18" charset="0"/>
                <a:cs typeface="Times New Roman" panose="02020603050405020304" pitchFamily="18" charset="0"/>
              </a:rPr>
              <a:t>25</a:t>
            </a:fld>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17" name="矩形 16">
            <a:extLst>
              <a:ext uri="{FF2B5EF4-FFF2-40B4-BE49-F238E27FC236}">
                <a16:creationId xmlns:a16="http://schemas.microsoft.com/office/drawing/2014/main" id="{61156F7A-C27C-4DB9-A555-2DBD421259FC}"/>
              </a:ext>
            </a:extLst>
          </p:cNvPr>
          <p:cNvSpPr/>
          <p:nvPr/>
        </p:nvSpPr>
        <p:spPr>
          <a:xfrm>
            <a:off x="2225858" y="1805204"/>
            <a:ext cx="7514904" cy="3416320"/>
          </a:xfrm>
          <a:prstGeom prst="rect">
            <a:avLst/>
          </a:prstGeom>
        </p:spPr>
        <p:txBody>
          <a:bodyPr wrap="square">
            <a:spAutoFit/>
          </a:bodyPr>
          <a:lstStyle/>
          <a:p>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性別工作平等法第</a:t>
            </a:r>
            <a:r>
              <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19</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條</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於</a:t>
            </a:r>
            <a:r>
              <a:rPr lang="en-US" altLang="zh-TW" sz="2400" dirty="0">
                <a:latin typeface="Times New Roman" panose="02020603050405020304" pitchFamily="18" charset="0"/>
                <a:ea typeface="標楷體" pitchFamily="65" charset="-120"/>
                <a:cs typeface="Times New Roman" pitchFamily="18" charset="0"/>
              </a:rPr>
              <a:t>110</a:t>
            </a:r>
            <a:r>
              <a:rPr lang="zh-TW" altLang="en-US" sz="2400" dirty="0">
                <a:latin typeface="Times New Roman" panose="02020603050405020304" pitchFamily="18" charset="0"/>
                <a:ea typeface="標楷體" pitchFamily="65" charset="-120"/>
                <a:cs typeface="Times New Roman" pitchFamily="18" charset="0"/>
              </a:rPr>
              <a:t>年</a:t>
            </a:r>
            <a:r>
              <a:rPr lang="en-US" altLang="zh-TW" sz="2400" dirty="0">
                <a:latin typeface="Times New Roman" panose="02020603050405020304" pitchFamily="18" charset="0"/>
                <a:ea typeface="標楷體" pitchFamily="65" charset="-120"/>
                <a:cs typeface="Times New Roman" pitchFamily="18" charset="0"/>
              </a:rPr>
              <a:t>12</a:t>
            </a:r>
            <a:r>
              <a:rPr lang="zh-TW" altLang="en-US" sz="2400" dirty="0">
                <a:latin typeface="Times New Roman" panose="02020603050405020304" pitchFamily="18" charset="0"/>
                <a:ea typeface="標楷體" pitchFamily="65" charset="-120"/>
                <a:cs typeface="Times New Roman" pitchFamily="18" charset="0"/>
              </a:rPr>
              <a:t>月</a:t>
            </a:r>
            <a:r>
              <a:rPr lang="en-US" altLang="zh-TW" sz="2400" dirty="0">
                <a:latin typeface="Times New Roman" panose="02020603050405020304" pitchFamily="18" charset="0"/>
                <a:ea typeface="標楷體" pitchFamily="65" charset="-120"/>
                <a:cs typeface="Times New Roman" pitchFamily="18" charset="0"/>
              </a:rPr>
              <a:t>28</a:t>
            </a:r>
            <a:r>
              <a:rPr lang="zh-TW" altLang="en-US" sz="2400" dirty="0">
                <a:latin typeface="Times New Roman" panose="02020603050405020304" pitchFamily="18" charset="0"/>
                <a:ea typeface="標楷體" pitchFamily="65" charset="-120"/>
                <a:cs typeface="Times New Roman" pitchFamily="18" charset="0"/>
              </a:rPr>
              <a:t>日增訂第</a:t>
            </a:r>
            <a:r>
              <a:rPr lang="en-US" altLang="zh-TW" sz="2400" dirty="0">
                <a:latin typeface="Times New Roman" panose="02020603050405020304" pitchFamily="18" charset="0"/>
                <a:ea typeface="標楷體" pitchFamily="65" charset="-120"/>
                <a:cs typeface="Times New Roman" pitchFamily="18" charset="0"/>
              </a:rPr>
              <a:t>2</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項：「受僱於僱用未滿三十人雇主之受僱者，經與雇主協商，雙方合意後，得依前項規定辦理。」</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係因</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我國以中小企業為主</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，為使該等企業之受僱者也能在工作及家庭生活上取得平衡，並顧及雇主之人力調配，爰增訂第</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項，對受僱於僱用未滿三十人雇主之受僱者，經與雇主協商合意後，亦得適用第</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19</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條第</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項</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有關減少工作時間或調整工作時間</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之規定。</a:t>
            </a:r>
          </a:p>
        </p:txBody>
      </p:sp>
    </p:spTree>
    <p:extLst>
      <p:ext uri="{BB962C8B-B14F-4D97-AF65-F5344CB8AC3E}">
        <p14:creationId xmlns:p14="http://schemas.microsoft.com/office/powerpoint/2010/main" val="43544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062" y="240730"/>
            <a:ext cx="11959938" cy="6706896"/>
          </a:xfrm>
          <a:prstGeom prst="rect">
            <a:avLst/>
          </a:prstGeom>
        </p:spPr>
      </p:pic>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8632" y="211584"/>
            <a:ext cx="533723" cy="209142"/>
          </a:xfrm>
          <a:prstGeom prst="rect">
            <a:avLst/>
          </a:prstGeom>
        </p:spPr>
      </p:pic>
      <p:pic>
        <p:nvPicPr>
          <p:cNvPr id="31" name="图片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6931" y="80588"/>
            <a:ext cx="408674" cy="160141"/>
          </a:xfrm>
          <a:prstGeom prst="rect">
            <a:avLst/>
          </a:prstGeom>
        </p:spPr>
      </p:pic>
      <p:pic>
        <p:nvPicPr>
          <p:cNvPr id="32" name="图片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062" y="0"/>
            <a:ext cx="481546" cy="1180790"/>
          </a:xfrm>
          <a:prstGeom prst="rect">
            <a:avLst/>
          </a:prstGeom>
        </p:spPr>
      </p:pic>
      <p:pic>
        <p:nvPicPr>
          <p:cNvPr id="34" name="图片 33"/>
          <p:cNvPicPr>
            <a:picLocks noChangeAspect="1"/>
          </p:cNvPicPr>
          <p:nvPr/>
        </p:nvPicPr>
        <p:blipFill rotWithShape="1">
          <a:blip r:embed="rId7" cstate="print">
            <a:extLst>
              <a:ext uri="{28A0092B-C50C-407E-A947-70E740481C1C}">
                <a14:useLocalDpi xmlns:a14="http://schemas.microsoft.com/office/drawing/2010/main" val="0"/>
              </a:ext>
            </a:extLst>
          </a:blip>
          <a:srcRect t="22127"/>
          <a:stretch/>
        </p:blipFill>
        <p:spPr>
          <a:xfrm>
            <a:off x="11518245" y="0"/>
            <a:ext cx="466576" cy="1051967"/>
          </a:xfrm>
          <a:prstGeom prst="rect">
            <a:avLst/>
          </a:prstGeom>
        </p:spPr>
      </p:pic>
      <p:pic>
        <p:nvPicPr>
          <p:cNvPr id="35" name="图片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80144" y="110511"/>
            <a:ext cx="503166" cy="197168"/>
          </a:xfrm>
          <a:prstGeom prst="rect">
            <a:avLst/>
          </a:prstGeom>
        </p:spPr>
      </p:pic>
      <p:pic>
        <p:nvPicPr>
          <p:cNvPr id="36" name="图片 35"/>
          <p:cNvPicPr>
            <a:picLocks noChangeAspect="1"/>
          </p:cNvPicPr>
          <p:nvPr/>
        </p:nvPicPr>
        <p:blipFill rotWithShape="1">
          <a:blip r:embed="rId9" cstate="print">
            <a:extLst>
              <a:ext uri="{28A0092B-C50C-407E-A947-70E740481C1C}">
                <a14:useLocalDpi xmlns:a14="http://schemas.microsoft.com/office/drawing/2010/main" val="0"/>
              </a:ext>
            </a:extLst>
          </a:blip>
          <a:srcRect t="19792" r="5769"/>
          <a:stretch/>
        </p:blipFill>
        <p:spPr>
          <a:xfrm>
            <a:off x="4949322" y="-134877"/>
            <a:ext cx="311015" cy="786061"/>
          </a:xfrm>
          <a:prstGeom prst="rect">
            <a:avLst/>
          </a:prstGeom>
        </p:spPr>
      </p:pic>
      <p:pic>
        <p:nvPicPr>
          <p:cNvPr id="37" name="图片 36"/>
          <p:cNvPicPr>
            <a:picLocks noChangeAspect="1"/>
          </p:cNvPicPr>
          <p:nvPr/>
        </p:nvPicPr>
        <p:blipFill rotWithShape="1">
          <a:blip r:embed="rId10" cstate="print">
            <a:extLst>
              <a:ext uri="{28A0092B-C50C-407E-A947-70E740481C1C}">
                <a14:useLocalDpi xmlns:a14="http://schemas.microsoft.com/office/drawing/2010/main" val="0"/>
              </a:ext>
            </a:extLst>
          </a:blip>
          <a:srcRect t="26388" r="-980"/>
          <a:stretch/>
        </p:blipFill>
        <p:spPr>
          <a:xfrm>
            <a:off x="9136284" y="-111766"/>
            <a:ext cx="304644" cy="721407"/>
          </a:xfrm>
          <a:prstGeom prst="rect">
            <a:avLst/>
          </a:prstGeom>
        </p:spPr>
      </p:pic>
      <p:pic>
        <p:nvPicPr>
          <p:cNvPr id="38" name="图片 3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11835" y="305439"/>
            <a:ext cx="588417" cy="230574"/>
          </a:xfrm>
          <a:prstGeom prst="rect">
            <a:avLst/>
          </a:prstGeom>
        </p:spPr>
      </p:pic>
      <p:sp>
        <p:nvSpPr>
          <p:cNvPr id="26" name="Freeform 17"/>
          <p:cNvSpPr>
            <a:spLocks noEditPoints="1"/>
          </p:cNvSpPr>
          <p:nvPr/>
        </p:nvSpPr>
        <p:spPr bwMode="auto">
          <a:xfrm>
            <a:off x="6900528" y="2613813"/>
            <a:ext cx="536817" cy="538490"/>
          </a:xfrm>
          <a:custGeom>
            <a:avLst/>
            <a:gdLst>
              <a:gd name="T0" fmla="*/ 504 w 1008"/>
              <a:gd name="T1" fmla="*/ 1009 h 1009"/>
              <a:gd name="T2" fmla="*/ 0 w 1008"/>
              <a:gd name="T3" fmla="*/ 504 h 1009"/>
              <a:gd name="T4" fmla="*/ 504 w 1008"/>
              <a:gd name="T5" fmla="*/ 0 h 1009"/>
              <a:gd name="T6" fmla="*/ 1008 w 1008"/>
              <a:gd name="T7" fmla="*/ 504 h 1009"/>
              <a:gd name="T8" fmla="*/ 504 w 1008"/>
              <a:gd name="T9" fmla="*/ 1009 h 1009"/>
              <a:gd name="T10" fmla="*/ 725 w 1008"/>
              <a:gd name="T11" fmla="*/ 769 h 1009"/>
              <a:gd name="T12" fmla="*/ 725 w 1008"/>
              <a:gd name="T13" fmla="*/ 769 h 1009"/>
              <a:gd name="T14" fmla="*/ 538 w 1008"/>
              <a:gd name="T15" fmla="*/ 586 h 1009"/>
              <a:gd name="T16" fmla="*/ 504 w 1008"/>
              <a:gd name="T17" fmla="*/ 592 h 1009"/>
              <a:gd name="T18" fmla="*/ 416 w 1008"/>
              <a:gd name="T19" fmla="*/ 504 h 1009"/>
              <a:gd name="T20" fmla="*/ 456 w 1008"/>
              <a:gd name="T21" fmla="*/ 431 h 1009"/>
              <a:gd name="T22" fmla="*/ 456 w 1008"/>
              <a:gd name="T23" fmla="*/ 179 h 1009"/>
              <a:gd name="T24" fmla="*/ 553 w 1008"/>
              <a:gd name="T25" fmla="*/ 179 h 1009"/>
              <a:gd name="T26" fmla="*/ 553 w 1008"/>
              <a:gd name="T27" fmla="*/ 431 h 1009"/>
              <a:gd name="T28" fmla="*/ 592 w 1008"/>
              <a:gd name="T29" fmla="*/ 504 h 1009"/>
              <a:gd name="T30" fmla="*/ 586 w 1008"/>
              <a:gd name="T31" fmla="*/ 536 h 1009"/>
              <a:gd name="T32" fmla="*/ 774 w 1008"/>
              <a:gd name="T33" fmla="*/ 719 h 1009"/>
              <a:gd name="T34" fmla="*/ 725 w 1008"/>
              <a:gd name="T35" fmla="*/ 769 h 1009"/>
              <a:gd name="T36" fmla="*/ 168 w 1008"/>
              <a:gd name="T37" fmla="*/ 471 h 1009"/>
              <a:gd name="T38" fmla="*/ 168 w 1008"/>
              <a:gd name="T39" fmla="*/ 471 h 1009"/>
              <a:gd name="T40" fmla="*/ 234 w 1008"/>
              <a:gd name="T41" fmla="*/ 471 h 1009"/>
              <a:gd name="T42" fmla="*/ 234 w 1008"/>
              <a:gd name="T43" fmla="*/ 538 h 1009"/>
              <a:gd name="T44" fmla="*/ 168 w 1008"/>
              <a:gd name="T45" fmla="*/ 538 h 1009"/>
              <a:gd name="T46" fmla="*/ 168 w 1008"/>
              <a:gd name="T47" fmla="*/ 471 h 1009"/>
              <a:gd name="T48" fmla="*/ 774 w 1008"/>
              <a:gd name="T49" fmla="*/ 471 h 1009"/>
              <a:gd name="T50" fmla="*/ 774 w 1008"/>
              <a:gd name="T51" fmla="*/ 471 h 1009"/>
              <a:gd name="T52" fmla="*/ 840 w 1008"/>
              <a:gd name="T53" fmla="*/ 471 h 1009"/>
              <a:gd name="T54" fmla="*/ 840 w 1008"/>
              <a:gd name="T55" fmla="*/ 538 h 1009"/>
              <a:gd name="T56" fmla="*/ 774 w 1008"/>
              <a:gd name="T57" fmla="*/ 538 h 1009"/>
              <a:gd name="T58" fmla="*/ 774 w 1008"/>
              <a:gd name="T59" fmla="*/ 471 h 1009"/>
              <a:gd name="T60" fmla="*/ 470 w 1008"/>
              <a:gd name="T61" fmla="*/ 840 h 1009"/>
              <a:gd name="T62" fmla="*/ 470 w 1008"/>
              <a:gd name="T63" fmla="*/ 840 h 1009"/>
              <a:gd name="T64" fmla="*/ 470 w 1008"/>
              <a:gd name="T65" fmla="*/ 775 h 1009"/>
              <a:gd name="T66" fmla="*/ 538 w 1008"/>
              <a:gd name="T67" fmla="*/ 775 h 1009"/>
              <a:gd name="T68" fmla="*/ 538 w 1008"/>
              <a:gd name="T69" fmla="*/ 840 h 1009"/>
              <a:gd name="T70" fmla="*/ 470 w 1008"/>
              <a:gd name="T71" fmla="*/ 840 h 1009"/>
              <a:gd name="T72" fmla="*/ 504 w 1008"/>
              <a:gd name="T73" fmla="*/ 912 h 1009"/>
              <a:gd name="T74" fmla="*/ 504 w 1008"/>
              <a:gd name="T75" fmla="*/ 912 h 1009"/>
              <a:gd name="T76" fmla="*/ 912 w 1008"/>
              <a:gd name="T77" fmla="*/ 504 h 1009"/>
              <a:gd name="T78" fmla="*/ 504 w 1008"/>
              <a:gd name="T79" fmla="*/ 97 h 1009"/>
              <a:gd name="T80" fmla="*/ 96 w 1008"/>
              <a:gd name="T81" fmla="*/ 504 h 1009"/>
              <a:gd name="T82" fmla="*/ 504 w 1008"/>
              <a:gd name="T83" fmla="*/ 91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rgbClr val="FCEFD7"/>
          </a:solidFill>
          <a:ln>
            <a:noFill/>
          </a:ln>
        </p:spPr>
        <p:txBody>
          <a:bodyPr vert="horz" wrap="square" lIns="68571" tIns="34285" rIns="68571" bIns="3428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chemeClr val="bg2">
                  <a:lumMod val="25000"/>
                </a:schemeClr>
              </a:solidFill>
              <a:effectLst/>
              <a:uLnTx/>
              <a:uFillTx/>
              <a:cs typeface="+mn-ea"/>
              <a:sym typeface="+mn-lt"/>
            </a:endParaRPr>
          </a:p>
        </p:txBody>
      </p:sp>
      <p:sp>
        <p:nvSpPr>
          <p:cNvPr id="46" name="Freeform 7"/>
          <p:cNvSpPr>
            <a:spLocks noEditPoints="1"/>
          </p:cNvSpPr>
          <p:nvPr/>
        </p:nvSpPr>
        <p:spPr bwMode="auto">
          <a:xfrm>
            <a:off x="4710098" y="2578397"/>
            <a:ext cx="586559" cy="585358"/>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rgbClr val="FCEFD7"/>
          </a:solidFill>
          <a:ln>
            <a:noFill/>
          </a:ln>
          <a:extLst/>
        </p:spPr>
        <p:txBody>
          <a:bodyPr lIns="121682" tIns="60841" rIns="121682" bIns="60841"/>
          <a:lstStyle/>
          <a:p>
            <a:endParaRPr lang="zh-CN" altLang="en-US" sz="1400">
              <a:solidFill>
                <a:schemeClr val="bg2">
                  <a:lumMod val="25000"/>
                </a:schemeClr>
              </a:solidFill>
              <a:cs typeface="+mn-ea"/>
              <a:sym typeface="+mn-lt"/>
            </a:endParaRPr>
          </a:p>
        </p:txBody>
      </p:sp>
      <p:sp>
        <p:nvSpPr>
          <p:cNvPr id="47" name="Freeform 12"/>
          <p:cNvSpPr>
            <a:spLocks noEditPoints="1"/>
          </p:cNvSpPr>
          <p:nvPr/>
        </p:nvSpPr>
        <p:spPr bwMode="auto">
          <a:xfrm>
            <a:off x="4620755" y="4317775"/>
            <a:ext cx="765243" cy="466928"/>
          </a:xfrm>
          <a:custGeom>
            <a:avLst/>
            <a:gdLst>
              <a:gd name="T0" fmla="*/ 152 w 400"/>
              <a:gd name="T1" fmla="*/ 7 h 244"/>
              <a:gd name="T2" fmla="*/ 127 w 400"/>
              <a:gd name="T3" fmla="*/ 7 h 244"/>
              <a:gd name="T4" fmla="*/ 0 w 400"/>
              <a:gd name="T5" fmla="*/ 122 h 244"/>
              <a:gd name="T6" fmla="*/ 127 w 400"/>
              <a:gd name="T7" fmla="*/ 237 h 244"/>
              <a:gd name="T8" fmla="*/ 152 w 400"/>
              <a:gd name="T9" fmla="*/ 237 h 244"/>
              <a:gd name="T10" fmla="*/ 152 w 400"/>
              <a:gd name="T11" fmla="*/ 212 h 244"/>
              <a:gd name="T12" fmla="*/ 53 w 400"/>
              <a:gd name="T13" fmla="*/ 122 h 244"/>
              <a:gd name="T14" fmla="*/ 152 w 400"/>
              <a:gd name="T15" fmla="*/ 32 h 244"/>
              <a:gd name="T16" fmla="*/ 152 w 400"/>
              <a:gd name="T17" fmla="*/ 7 h 244"/>
              <a:gd name="T18" fmla="*/ 272 w 400"/>
              <a:gd name="T19" fmla="*/ 7 h 244"/>
              <a:gd name="T20" fmla="*/ 248 w 400"/>
              <a:gd name="T21" fmla="*/ 7 h 244"/>
              <a:gd name="T22" fmla="*/ 248 w 400"/>
              <a:gd name="T23" fmla="*/ 32 h 244"/>
              <a:gd name="T24" fmla="*/ 347 w 400"/>
              <a:gd name="T25" fmla="*/ 122 h 244"/>
              <a:gd name="T26" fmla="*/ 248 w 400"/>
              <a:gd name="T27" fmla="*/ 212 h 244"/>
              <a:gd name="T28" fmla="*/ 248 w 400"/>
              <a:gd name="T29" fmla="*/ 237 h 244"/>
              <a:gd name="T30" fmla="*/ 272 w 400"/>
              <a:gd name="T31" fmla="*/ 237 h 244"/>
              <a:gd name="T32" fmla="*/ 400 w 400"/>
              <a:gd name="T33" fmla="*/ 122 h 244"/>
              <a:gd name="T34" fmla="*/ 272 w 400"/>
              <a:gd name="T35" fmla="*/ 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rgbClr val="FCEFD7"/>
          </a:solidFill>
          <a:ln>
            <a:noFill/>
          </a:ln>
          <a:extLst/>
        </p:spPr>
        <p:txBody>
          <a:bodyPr lIns="121682" tIns="60841" rIns="121682" bIns="60841"/>
          <a:lstStyle/>
          <a:p>
            <a:endParaRPr lang="zh-CN" altLang="en-US" sz="1400">
              <a:solidFill>
                <a:schemeClr val="bg2">
                  <a:lumMod val="25000"/>
                </a:schemeClr>
              </a:solidFill>
              <a:cs typeface="+mn-ea"/>
              <a:sym typeface="+mn-lt"/>
            </a:endParaRPr>
          </a:p>
        </p:txBody>
      </p:sp>
      <p:sp>
        <p:nvSpPr>
          <p:cNvPr id="48" name="Freeform 6"/>
          <p:cNvSpPr>
            <a:spLocks noEditPoints="1"/>
          </p:cNvSpPr>
          <p:nvPr/>
        </p:nvSpPr>
        <p:spPr bwMode="auto">
          <a:xfrm>
            <a:off x="6834118" y="4182430"/>
            <a:ext cx="669637" cy="685287"/>
          </a:xfrm>
          <a:custGeom>
            <a:avLst/>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rgbClr val="FCEFD7"/>
          </a:solidFill>
          <a:ln>
            <a:noFill/>
          </a:ln>
          <a:extLst/>
        </p:spPr>
        <p:txBody>
          <a:bodyPr lIns="121682" tIns="60841" rIns="121682" bIns="60841"/>
          <a:lstStyle/>
          <a:p>
            <a:endParaRPr lang="zh-CN" altLang="en-US" sz="1400">
              <a:solidFill>
                <a:schemeClr val="bg2">
                  <a:lumMod val="25000"/>
                </a:schemeClr>
              </a:solidFill>
              <a:cs typeface="+mn-ea"/>
              <a:sym typeface="+mn-lt"/>
            </a:endParaRPr>
          </a:p>
        </p:txBody>
      </p:sp>
      <p:sp>
        <p:nvSpPr>
          <p:cNvPr id="5" name="投影片編號版面配置區 4">
            <a:extLst>
              <a:ext uri="{FF2B5EF4-FFF2-40B4-BE49-F238E27FC236}">
                <a16:creationId xmlns:a16="http://schemas.microsoft.com/office/drawing/2014/main" id="{AFFBB0EC-BDDA-4943-8818-7BECF8996E17}"/>
              </a:ext>
            </a:extLst>
          </p:cNvPr>
          <p:cNvSpPr>
            <a:spLocks noGrp="1"/>
          </p:cNvSpPr>
          <p:nvPr>
            <p:ph type="sldNum" sz="quarter" idx="12"/>
          </p:nvPr>
        </p:nvSpPr>
        <p:spPr/>
        <p:txBody>
          <a:bodyPr/>
          <a:lstStyle/>
          <a:p>
            <a:fld id="{1DAB6F98-49F9-4E5E-8F54-63E0E7C4DDFC}" type="slidenum">
              <a:rPr lang="zh-CN" altLang="en-US" smtClean="0">
                <a:solidFill>
                  <a:schemeClr val="tx1"/>
                </a:solidFill>
                <a:latin typeface="Times New Roman" panose="02020603050405020304" pitchFamily="18" charset="0"/>
                <a:cs typeface="Times New Roman" panose="02020603050405020304" pitchFamily="18" charset="0"/>
              </a:rPr>
              <a:t>26</a:t>
            </a:fld>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2" name="矩形 1">
            <a:extLst>
              <a:ext uri="{FF2B5EF4-FFF2-40B4-BE49-F238E27FC236}">
                <a16:creationId xmlns:a16="http://schemas.microsoft.com/office/drawing/2014/main" id="{808EA648-C20A-4035-B1BD-3C0603C4C33F}"/>
              </a:ext>
            </a:extLst>
          </p:cNvPr>
          <p:cNvSpPr/>
          <p:nvPr/>
        </p:nvSpPr>
        <p:spPr>
          <a:xfrm>
            <a:off x="2459321" y="1678303"/>
            <a:ext cx="7837074" cy="3416320"/>
          </a:xfrm>
          <a:prstGeom prst="rect">
            <a:avLst/>
          </a:prstGeom>
        </p:spPr>
        <p:txBody>
          <a:bodyPr wrap="square">
            <a:spAutoFit/>
          </a:bodyPr>
          <a:lstStyle/>
          <a:p>
            <a:r>
              <a:rPr lang="zh-TW" altLang="en-US" sz="2400" b="1" u="sng" dirty="0">
                <a:latin typeface="Times New Roman" panose="02020603050405020304" pitchFamily="18" charset="0"/>
                <a:ea typeface="標楷體" panose="03000509000000000000" pitchFamily="65" charset="-120"/>
                <a:cs typeface="Times New Roman" panose="02020603050405020304" pitchFamily="18" charset="0"/>
              </a:rPr>
              <a:t>性別工作平等法</a:t>
            </a:r>
            <a:r>
              <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22</a:t>
            </a:r>
            <a:r>
              <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條</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修正前條文</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(1050503)</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受僱者之配偶未就業者，不適用第十六條及第二十條之規定。但有正當理由者，不在此限。</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28</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日修正時，將</a:t>
            </a:r>
            <a:r>
              <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22</a:t>
            </a:r>
            <a:r>
              <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條</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刪除，其刪除理由為：</a:t>
            </a:r>
            <a:endParaRPr lang="zh-TW" altLang="en-US" sz="2400" b="1" u="sng"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為鼓勵受僱者及其配偶共同分擔養育子女之責任，使受僱者有自行考量整體經濟狀況及家務分工，選擇是否共同照顧年幼子女之空間，</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不論配偶是否就業，也不再限定須有正當理由，受僱者都可申請育嬰留職停薪及家庭照顧假</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7567856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062" y="240730"/>
            <a:ext cx="11959938" cy="6706896"/>
          </a:xfrm>
          <a:prstGeom prst="rect">
            <a:avLst/>
          </a:prstGeom>
        </p:spPr>
      </p:pic>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8632" y="211584"/>
            <a:ext cx="533723" cy="209142"/>
          </a:xfrm>
          <a:prstGeom prst="rect">
            <a:avLst/>
          </a:prstGeom>
        </p:spPr>
      </p:pic>
      <p:pic>
        <p:nvPicPr>
          <p:cNvPr id="31" name="图片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6931" y="80588"/>
            <a:ext cx="408674" cy="160141"/>
          </a:xfrm>
          <a:prstGeom prst="rect">
            <a:avLst/>
          </a:prstGeom>
        </p:spPr>
      </p:pic>
      <p:pic>
        <p:nvPicPr>
          <p:cNvPr id="32" name="图片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062" y="0"/>
            <a:ext cx="481546" cy="1180790"/>
          </a:xfrm>
          <a:prstGeom prst="rect">
            <a:avLst/>
          </a:prstGeom>
        </p:spPr>
      </p:pic>
      <p:pic>
        <p:nvPicPr>
          <p:cNvPr id="34" name="图片 33"/>
          <p:cNvPicPr>
            <a:picLocks noChangeAspect="1"/>
          </p:cNvPicPr>
          <p:nvPr/>
        </p:nvPicPr>
        <p:blipFill rotWithShape="1">
          <a:blip r:embed="rId7" cstate="print">
            <a:extLst>
              <a:ext uri="{28A0092B-C50C-407E-A947-70E740481C1C}">
                <a14:useLocalDpi xmlns:a14="http://schemas.microsoft.com/office/drawing/2010/main" val="0"/>
              </a:ext>
            </a:extLst>
          </a:blip>
          <a:srcRect t="22127"/>
          <a:stretch/>
        </p:blipFill>
        <p:spPr>
          <a:xfrm>
            <a:off x="11518245" y="0"/>
            <a:ext cx="466576" cy="1051967"/>
          </a:xfrm>
          <a:prstGeom prst="rect">
            <a:avLst/>
          </a:prstGeom>
        </p:spPr>
      </p:pic>
      <p:pic>
        <p:nvPicPr>
          <p:cNvPr id="35" name="图片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80144" y="110511"/>
            <a:ext cx="503166" cy="197168"/>
          </a:xfrm>
          <a:prstGeom prst="rect">
            <a:avLst/>
          </a:prstGeom>
        </p:spPr>
      </p:pic>
      <p:pic>
        <p:nvPicPr>
          <p:cNvPr id="36" name="图片 35"/>
          <p:cNvPicPr>
            <a:picLocks noChangeAspect="1"/>
          </p:cNvPicPr>
          <p:nvPr/>
        </p:nvPicPr>
        <p:blipFill rotWithShape="1">
          <a:blip r:embed="rId9" cstate="print">
            <a:extLst>
              <a:ext uri="{28A0092B-C50C-407E-A947-70E740481C1C}">
                <a14:useLocalDpi xmlns:a14="http://schemas.microsoft.com/office/drawing/2010/main" val="0"/>
              </a:ext>
            </a:extLst>
          </a:blip>
          <a:srcRect t="19792" r="5769"/>
          <a:stretch/>
        </p:blipFill>
        <p:spPr>
          <a:xfrm>
            <a:off x="4949322" y="-134877"/>
            <a:ext cx="311015" cy="786061"/>
          </a:xfrm>
          <a:prstGeom prst="rect">
            <a:avLst/>
          </a:prstGeom>
        </p:spPr>
      </p:pic>
      <p:pic>
        <p:nvPicPr>
          <p:cNvPr id="37" name="图片 36"/>
          <p:cNvPicPr>
            <a:picLocks noChangeAspect="1"/>
          </p:cNvPicPr>
          <p:nvPr/>
        </p:nvPicPr>
        <p:blipFill rotWithShape="1">
          <a:blip r:embed="rId10" cstate="print">
            <a:extLst>
              <a:ext uri="{28A0092B-C50C-407E-A947-70E740481C1C}">
                <a14:useLocalDpi xmlns:a14="http://schemas.microsoft.com/office/drawing/2010/main" val="0"/>
              </a:ext>
            </a:extLst>
          </a:blip>
          <a:srcRect t="26388" r="-980"/>
          <a:stretch/>
        </p:blipFill>
        <p:spPr>
          <a:xfrm>
            <a:off x="9136284" y="-111766"/>
            <a:ext cx="304644" cy="721407"/>
          </a:xfrm>
          <a:prstGeom prst="rect">
            <a:avLst/>
          </a:prstGeom>
        </p:spPr>
      </p:pic>
      <p:pic>
        <p:nvPicPr>
          <p:cNvPr id="38" name="图片 3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11835" y="305439"/>
            <a:ext cx="588417" cy="230574"/>
          </a:xfrm>
          <a:prstGeom prst="rect">
            <a:avLst/>
          </a:prstGeom>
        </p:spPr>
      </p:pic>
      <p:sp>
        <p:nvSpPr>
          <p:cNvPr id="26" name="Freeform 17"/>
          <p:cNvSpPr>
            <a:spLocks noEditPoints="1"/>
          </p:cNvSpPr>
          <p:nvPr/>
        </p:nvSpPr>
        <p:spPr bwMode="auto">
          <a:xfrm>
            <a:off x="6900528" y="2613813"/>
            <a:ext cx="536817" cy="538490"/>
          </a:xfrm>
          <a:custGeom>
            <a:avLst/>
            <a:gdLst>
              <a:gd name="T0" fmla="*/ 504 w 1008"/>
              <a:gd name="T1" fmla="*/ 1009 h 1009"/>
              <a:gd name="T2" fmla="*/ 0 w 1008"/>
              <a:gd name="T3" fmla="*/ 504 h 1009"/>
              <a:gd name="T4" fmla="*/ 504 w 1008"/>
              <a:gd name="T5" fmla="*/ 0 h 1009"/>
              <a:gd name="T6" fmla="*/ 1008 w 1008"/>
              <a:gd name="T7" fmla="*/ 504 h 1009"/>
              <a:gd name="T8" fmla="*/ 504 w 1008"/>
              <a:gd name="T9" fmla="*/ 1009 h 1009"/>
              <a:gd name="T10" fmla="*/ 725 w 1008"/>
              <a:gd name="T11" fmla="*/ 769 h 1009"/>
              <a:gd name="T12" fmla="*/ 725 w 1008"/>
              <a:gd name="T13" fmla="*/ 769 h 1009"/>
              <a:gd name="T14" fmla="*/ 538 w 1008"/>
              <a:gd name="T15" fmla="*/ 586 h 1009"/>
              <a:gd name="T16" fmla="*/ 504 w 1008"/>
              <a:gd name="T17" fmla="*/ 592 h 1009"/>
              <a:gd name="T18" fmla="*/ 416 w 1008"/>
              <a:gd name="T19" fmla="*/ 504 h 1009"/>
              <a:gd name="T20" fmla="*/ 456 w 1008"/>
              <a:gd name="T21" fmla="*/ 431 h 1009"/>
              <a:gd name="T22" fmla="*/ 456 w 1008"/>
              <a:gd name="T23" fmla="*/ 179 h 1009"/>
              <a:gd name="T24" fmla="*/ 553 w 1008"/>
              <a:gd name="T25" fmla="*/ 179 h 1009"/>
              <a:gd name="T26" fmla="*/ 553 w 1008"/>
              <a:gd name="T27" fmla="*/ 431 h 1009"/>
              <a:gd name="T28" fmla="*/ 592 w 1008"/>
              <a:gd name="T29" fmla="*/ 504 h 1009"/>
              <a:gd name="T30" fmla="*/ 586 w 1008"/>
              <a:gd name="T31" fmla="*/ 536 h 1009"/>
              <a:gd name="T32" fmla="*/ 774 w 1008"/>
              <a:gd name="T33" fmla="*/ 719 h 1009"/>
              <a:gd name="T34" fmla="*/ 725 w 1008"/>
              <a:gd name="T35" fmla="*/ 769 h 1009"/>
              <a:gd name="T36" fmla="*/ 168 w 1008"/>
              <a:gd name="T37" fmla="*/ 471 h 1009"/>
              <a:gd name="T38" fmla="*/ 168 w 1008"/>
              <a:gd name="T39" fmla="*/ 471 h 1009"/>
              <a:gd name="T40" fmla="*/ 234 w 1008"/>
              <a:gd name="T41" fmla="*/ 471 h 1009"/>
              <a:gd name="T42" fmla="*/ 234 w 1008"/>
              <a:gd name="T43" fmla="*/ 538 h 1009"/>
              <a:gd name="T44" fmla="*/ 168 w 1008"/>
              <a:gd name="T45" fmla="*/ 538 h 1009"/>
              <a:gd name="T46" fmla="*/ 168 w 1008"/>
              <a:gd name="T47" fmla="*/ 471 h 1009"/>
              <a:gd name="T48" fmla="*/ 774 w 1008"/>
              <a:gd name="T49" fmla="*/ 471 h 1009"/>
              <a:gd name="T50" fmla="*/ 774 w 1008"/>
              <a:gd name="T51" fmla="*/ 471 h 1009"/>
              <a:gd name="T52" fmla="*/ 840 w 1008"/>
              <a:gd name="T53" fmla="*/ 471 h 1009"/>
              <a:gd name="T54" fmla="*/ 840 w 1008"/>
              <a:gd name="T55" fmla="*/ 538 h 1009"/>
              <a:gd name="T56" fmla="*/ 774 w 1008"/>
              <a:gd name="T57" fmla="*/ 538 h 1009"/>
              <a:gd name="T58" fmla="*/ 774 w 1008"/>
              <a:gd name="T59" fmla="*/ 471 h 1009"/>
              <a:gd name="T60" fmla="*/ 470 w 1008"/>
              <a:gd name="T61" fmla="*/ 840 h 1009"/>
              <a:gd name="T62" fmla="*/ 470 w 1008"/>
              <a:gd name="T63" fmla="*/ 840 h 1009"/>
              <a:gd name="T64" fmla="*/ 470 w 1008"/>
              <a:gd name="T65" fmla="*/ 775 h 1009"/>
              <a:gd name="T66" fmla="*/ 538 w 1008"/>
              <a:gd name="T67" fmla="*/ 775 h 1009"/>
              <a:gd name="T68" fmla="*/ 538 w 1008"/>
              <a:gd name="T69" fmla="*/ 840 h 1009"/>
              <a:gd name="T70" fmla="*/ 470 w 1008"/>
              <a:gd name="T71" fmla="*/ 840 h 1009"/>
              <a:gd name="T72" fmla="*/ 504 w 1008"/>
              <a:gd name="T73" fmla="*/ 912 h 1009"/>
              <a:gd name="T74" fmla="*/ 504 w 1008"/>
              <a:gd name="T75" fmla="*/ 912 h 1009"/>
              <a:gd name="T76" fmla="*/ 912 w 1008"/>
              <a:gd name="T77" fmla="*/ 504 h 1009"/>
              <a:gd name="T78" fmla="*/ 504 w 1008"/>
              <a:gd name="T79" fmla="*/ 97 h 1009"/>
              <a:gd name="T80" fmla="*/ 96 w 1008"/>
              <a:gd name="T81" fmla="*/ 504 h 1009"/>
              <a:gd name="T82" fmla="*/ 504 w 1008"/>
              <a:gd name="T83" fmla="*/ 91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rgbClr val="FCEFD7"/>
          </a:solidFill>
          <a:ln>
            <a:noFill/>
          </a:ln>
        </p:spPr>
        <p:txBody>
          <a:bodyPr vert="horz" wrap="square" lIns="68571" tIns="34285" rIns="68571" bIns="3428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chemeClr val="bg2">
                  <a:lumMod val="25000"/>
                </a:schemeClr>
              </a:solidFill>
              <a:effectLst/>
              <a:uLnTx/>
              <a:uFillTx/>
              <a:cs typeface="+mn-ea"/>
              <a:sym typeface="+mn-lt"/>
            </a:endParaRPr>
          </a:p>
        </p:txBody>
      </p:sp>
      <p:sp>
        <p:nvSpPr>
          <p:cNvPr id="46" name="Freeform 7"/>
          <p:cNvSpPr>
            <a:spLocks noEditPoints="1"/>
          </p:cNvSpPr>
          <p:nvPr/>
        </p:nvSpPr>
        <p:spPr bwMode="auto">
          <a:xfrm>
            <a:off x="4710098" y="2578397"/>
            <a:ext cx="586559" cy="585358"/>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rgbClr val="FCEFD7"/>
          </a:solidFill>
          <a:ln>
            <a:noFill/>
          </a:ln>
          <a:extLst/>
        </p:spPr>
        <p:txBody>
          <a:bodyPr lIns="121682" tIns="60841" rIns="121682" bIns="60841"/>
          <a:lstStyle/>
          <a:p>
            <a:endParaRPr lang="zh-CN" altLang="en-US" sz="1400">
              <a:solidFill>
                <a:schemeClr val="bg2">
                  <a:lumMod val="25000"/>
                </a:schemeClr>
              </a:solidFill>
              <a:cs typeface="+mn-ea"/>
              <a:sym typeface="+mn-lt"/>
            </a:endParaRPr>
          </a:p>
        </p:txBody>
      </p:sp>
      <p:sp>
        <p:nvSpPr>
          <p:cNvPr id="47" name="Freeform 12"/>
          <p:cNvSpPr>
            <a:spLocks noEditPoints="1"/>
          </p:cNvSpPr>
          <p:nvPr/>
        </p:nvSpPr>
        <p:spPr bwMode="auto">
          <a:xfrm>
            <a:off x="4620755" y="4317775"/>
            <a:ext cx="765243" cy="466928"/>
          </a:xfrm>
          <a:custGeom>
            <a:avLst/>
            <a:gdLst>
              <a:gd name="T0" fmla="*/ 152 w 400"/>
              <a:gd name="T1" fmla="*/ 7 h 244"/>
              <a:gd name="T2" fmla="*/ 127 w 400"/>
              <a:gd name="T3" fmla="*/ 7 h 244"/>
              <a:gd name="T4" fmla="*/ 0 w 400"/>
              <a:gd name="T5" fmla="*/ 122 h 244"/>
              <a:gd name="T6" fmla="*/ 127 w 400"/>
              <a:gd name="T7" fmla="*/ 237 h 244"/>
              <a:gd name="T8" fmla="*/ 152 w 400"/>
              <a:gd name="T9" fmla="*/ 237 h 244"/>
              <a:gd name="T10" fmla="*/ 152 w 400"/>
              <a:gd name="T11" fmla="*/ 212 h 244"/>
              <a:gd name="T12" fmla="*/ 53 w 400"/>
              <a:gd name="T13" fmla="*/ 122 h 244"/>
              <a:gd name="T14" fmla="*/ 152 w 400"/>
              <a:gd name="T15" fmla="*/ 32 h 244"/>
              <a:gd name="T16" fmla="*/ 152 w 400"/>
              <a:gd name="T17" fmla="*/ 7 h 244"/>
              <a:gd name="T18" fmla="*/ 272 w 400"/>
              <a:gd name="T19" fmla="*/ 7 h 244"/>
              <a:gd name="T20" fmla="*/ 248 w 400"/>
              <a:gd name="T21" fmla="*/ 7 h 244"/>
              <a:gd name="T22" fmla="*/ 248 w 400"/>
              <a:gd name="T23" fmla="*/ 32 h 244"/>
              <a:gd name="T24" fmla="*/ 347 w 400"/>
              <a:gd name="T25" fmla="*/ 122 h 244"/>
              <a:gd name="T26" fmla="*/ 248 w 400"/>
              <a:gd name="T27" fmla="*/ 212 h 244"/>
              <a:gd name="T28" fmla="*/ 248 w 400"/>
              <a:gd name="T29" fmla="*/ 237 h 244"/>
              <a:gd name="T30" fmla="*/ 272 w 400"/>
              <a:gd name="T31" fmla="*/ 237 h 244"/>
              <a:gd name="T32" fmla="*/ 400 w 400"/>
              <a:gd name="T33" fmla="*/ 122 h 244"/>
              <a:gd name="T34" fmla="*/ 272 w 400"/>
              <a:gd name="T35" fmla="*/ 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rgbClr val="FCEFD7"/>
          </a:solidFill>
          <a:ln>
            <a:noFill/>
          </a:ln>
          <a:extLst/>
        </p:spPr>
        <p:txBody>
          <a:bodyPr lIns="121682" tIns="60841" rIns="121682" bIns="60841"/>
          <a:lstStyle/>
          <a:p>
            <a:endParaRPr lang="zh-CN" altLang="en-US" sz="1400">
              <a:solidFill>
                <a:schemeClr val="bg2">
                  <a:lumMod val="25000"/>
                </a:schemeClr>
              </a:solidFill>
              <a:cs typeface="+mn-ea"/>
              <a:sym typeface="+mn-lt"/>
            </a:endParaRPr>
          </a:p>
        </p:txBody>
      </p:sp>
      <p:sp>
        <p:nvSpPr>
          <p:cNvPr id="48" name="Freeform 6"/>
          <p:cNvSpPr>
            <a:spLocks noEditPoints="1"/>
          </p:cNvSpPr>
          <p:nvPr/>
        </p:nvSpPr>
        <p:spPr bwMode="auto">
          <a:xfrm>
            <a:off x="6834118" y="4182430"/>
            <a:ext cx="669637" cy="685287"/>
          </a:xfrm>
          <a:custGeom>
            <a:avLst/>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rgbClr val="FCEFD7"/>
          </a:solidFill>
          <a:ln>
            <a:noFill/>
          </a:ln>
          <a:extLst/>
        </p:spPr>
        <p:txBody>
          <a:bodyPr lIns="121682" tIns="60841" rIns="121682" bIns="60841"/>
          <a:lstStyle/>
          <a:p>
            <a:endParaRPr lang="zh-CN" altLang="en-US" sz="1400">
              <a:solidFill>
                <a:schemeClr val="bg2">
                  <a:lumMod val="25000"/>
                </a:schemeClr>
              </a:solidFill>
              <a:cs typeface="+mn-ea"/>
              <a:sym typeface="+mn-lt"/>
            </a:endParaRPr>
          </a:p>
        </p:txBody>
      </p:sp>
      <p:sp>
        <p:nvSpPr>
          <p:cNvPr id="2" name="矩形 1"/>
          <p:cNvSpPr/>
          <p:nvPr/>
        </p:nvSpPr>
        <p:spPr>
          <a:xfrm>
            <a:off x="967173" y="1457851"/>
            <a:ext cx="10032274" cy="3942298"/>
          </a:xfrm>
          <a:prstGeom prst="rect">
            <a:avLst/>
          </a:prstGeom>
        </p:spPr>
        <p:txBody>
          <a:bodyPr wrap="square">
            <a:spAutoFit/>
          </a:bodyPr>
          <a:lstStyle/>
          <a:p>
            <a:pPr>
              <a:lnSpc>
                <a:spcPts val="3840"/>
              </a:lnSpc>
              <a:buNone/>
            </a:pPr>
            <a:r>
              <a:rPr lang="zh-TW" altLang="en-US" sz="3000" b="1" u="sng" dirty="0">
                <a:latin typeface="Times New Roman" pitchFamily="18" charset="0"/>
                <a:ea typeface="標楷體" pitchFamily="65" charset="-120"/>
                <a:cs typeface="Times New Roman" pitchFamily="18" charset="0"/>
              </a:rPr>
              <a:t>四、</a:t>
            </a:r>
            <a:r>
              <a:rPr lang="zh-TW" altLang="zh-TW" sz="3000" b="1" u="sng" dirty="0">
                <a:latin typeface="Times New Roman" pitchFamily="18" charset="0"/>
                <a:ea typeface="標楷體" pitchFamily="65" charset="-120"/>
                <a:cs typeface="Times New Roman" pitchFamily="18" charset="0"/>
              </a:rPr>
              <a:t>育嬰假與復職</a:t>
            </a:r>
          </a:p>
          <a:p>
            <a:pPr marL="914400" lvl="1" indent="-457200">
              <a:lnSpc>
                <a:spcPts val="3840"/>
              </a:lnSpc>
              <a:buClr>
                <a:schemeClr val="tx2"/>
              </a:buClr>
              <a:buFont typeface="Arial" panose="020B0604020202020204" pitchFamily="34" charset="0"/>
              <a:buChar char="•"/>
            </a:pPr>
            <a:r>
              <a:rPr lang="zh-TW" altLang="zh-TW" sz="2400" dirty="0">
                <a:latin typeface="Times New Roman" pitchFamily="18" charset="0"/>
                <a:ea typeface="標楷體" pitchFamily="65" charset="-120"/>
                <a:cs typeface="Times New Roman" pitchFamily="18" charset="0"/>
              </a:rPr>
              <a:t>為</a:t>
            </a:r>
            <a:r>
              <a:rPr lang="zh-TW" altLang="zh-TW" sz="2400" dirty="0">
                <a:solidFill>
                  <a:srgbClr val="669900"/>
                </a:solidFill>
                <a:latin typeface="Times New Roman" pitchFamily="18" charset="0"/>
                <a:ea typeface="標楷體" pitchFamily="65" charset="-120"/>
                <a:cs typeface="Times New Roman" pitchFamily="18" charset="0"/>
              </a:rPr>
              <a:t>幫助育有未滿三歲年幼子女的受僱者兼顧育兒與工作，性別工作平等法規定任職滿</a:t>
            </a:r>
            <a:r>
              <a:rPr lang="zh-TW" altLang="en-US" sz="2400" dirty="0">
                <a:solidFill>
                  <a:srgbClr val="669900"/>
                </a:solidFill>
                <a:latin typeface="Times New Roman" pitchFamily="18" charset="0"/>
                <a:ea typeface="標楷體" pitchFamily="65" charset="-120"/>
                <a:cs typeface="Times New Roman" pitchFamily="18" charset="0"/>
              </a:rPr>
              <a:t>六個月</a:t>
            </a:r>
            <a:r>
              <a:rPr lang="zh-TW" altLang="zh-TW" sz="2400" dirty="0">
                <a:solidFill>
                  <a:srgbClr val="669900"/>
                </a:solidFill>
                <a:latin typeface="Times New Roman" pitchFamily="18" charset="0"/>
                <a:ea typeface="標楷體" pitchFamily="65" charset="-120"/>
                <a:cs typeface="Times New Roman" pitchFamily="18" charset="0"/>
              </a:rPr>
              <a:t>後，於每一子女滿三歲前，得申請育嬰留職停薪，但不逾兩年</a:t>
            </a:r>
            <a:r>
              <a:rPr lang="zh-TW" altLang="zh-TW" sz="2400" dirty="0">
                <a:latin typeface="Times New Roman" pitchFamily="18" charset="0"/>
                <a:ea typeface="標楷體" pitchFamily="65" charset="-120"/>
                <a:cs typeface="Times New Roman" pitchFamily="18" charset="0"/>
              </a:rPr>
              <a:t>。同時撫育子女二人以上者，其育嬰留職停薪期間應合併計算</a:t>
            </a:r>
            <a:r>
              <a:rPr lang="zh-TW" altLang="en-US" sz="2400" dirty="0">
                <a:latin typeface="Times New Roman" pitchFamily="18" charset="0"/>
                <a:ea typeface="標楷體" pitchFamily="65" charset="-120"/>
                <a:cs typeface="Times New Roman" pitchFamily="18" charset="0"/>
              </a:rPr>
              <a:t>，最長以最幼子女受撫育二年為限</a:t>
            </a:r>
            <a:r>
              <a:rPr lang="zh-TW" altLang="zh-TW" sz="2400" dirty="0">
                <a:latin typeface="Times New Roman" pitchFamily="18" charset="0"/>
                <a:ea typeface="標楷體" pitchFamily="65" charset="-120"/>
                <a:cs typeface="Times New Roman" pitchFamily="18" charset="0"/>
              </a:rPr>
              <a:t>。</a:t>
            </a:r>
            <a:endParaRPr lang="en-US" altLang="zh-TW" sz="2400" dirty="0">
              <a:latin typeface="Times New Roman" pitchFamily="18" charset="0"/>
              <a:ea typeface="標楷體" pitchFamily="65" charset="-120"/>
              <a:cs typeface="Times New Roman" pitchFamily="18" charset="0"/>
            </a:endParaRPr>
          </a:p>
          <a:p>
            <a:pPr marL="914400" lvl="1" indent="-457200">
              <a:lnSpc>
                <a:spcPts val="3840"/>
              </a:lnSpc>
              <a:buClr>
                <a:schemeClr val="tx2"/>
              </a:buClr>
              <a:buFont typeface="Arial" panose="020B0604020202020204" pitchFamily="34" charset="0"/>
              <a:buChar char="•"/>
            </a:pPr>
            <a:r>
              <a:rPr lang="zh-TW" altLang="zh-TW" sz="2400" dirty="0">
                <a:solidFill>
                  <a:srgbClr val="FF0066"/>
                </a:solidFill>
                <a:latin typeface="Times New Roman" pitchFamily="18" charset="0"/>
                <a:ea typeface="標楷體" pitchFamily="65" charset="-120"/>
                <a:cs typeface="Times New Roman" pitchFamily="18" charset="0"/>
              </a:rPr>
              <a:t>受僱者請育嬰假時，仍得繼續參加原有的社會保險，原由雇主負擔之保險費，免予繳納</a:t>
            </a:r>
            <a:r>
              <a:rPr lang="zh-TW" altLang="zh-TW" sz="2400" dirty="0">
                <a:latin typeface="Times New Roman" pitchFamily="18" charset="0"/>
                <a:ea typeface="標楷體" pitchFamily="65" charset="-120"/>
                <a:cs typeface="Times New Roman" pitchFamily="18" charset="0"/>
              </a:rPr>
              <a:t>；原由受僱者負擔之保險費，得遞延三年繳納。</a:t>
            </a:r>
            <a:endParaRPr lang="en-US" altLang="zh-TW" sz="2400" dirty="0">
              <a:latin typeface="Times New Roman" pitchFamily="18" charset="0"/>
              <a:ea typeface="標楷體" pitchFamily="65" charset="-120"/>
              <a:cs typeface="Times New Roman" pitchFamily="18" charset="0"/>
            </a:endParaRPr>
          </a:p>
          <a:p>
            <a:pPr marL="914400" lvl="1" indent="-457200">
              <a:lnSpc>
                <a:spcPts val="3840"/>
              </a:lnSpc>
              <a:buClr>
                <a:schemeClr val="tx2"/>
              </a:buClr>
              <a:buFont typeface="Arial" panose="020B0604020202020204" pitchFamily="34" charset="0"/>
              <a:buChar char="•"/>
            </a:pPr>
            <a:r>
              <a:rPr lang="zh-TW" altLang="zh-TW" sz="2400" dirty="0">
                <a:solidFill>
                  <a:srgbClr val="B5213B"/>
                </a:solidFill>
                <a:latin typeface="Times New Roman" pitchFamily="18" charset="0"/>
                <a:ea typeface="標楷體" pitchFamily="65" charset="-120"/>
                <a:cs typeface="Times New Roman" pitchFamily="18" charset="0"/>
              </a:rPr>
              <a:t>受僱者育嬰留職停薪期間，政府應發放育嬰留職停薪津貼</a:t>
            </a:r>
            <a:r>
              <a:rPr lang="zh-TW" altLang="en-US" sz="2400" dirty="0">
                <a:latin typeface="Times New Roman" pitchFamily="18" charset="0"/>
                <a:ea typeface="標楷體" pitchFamily="65" charset="-120"/>
                <a:cs typeface="Times New Roman" pitchFamily="18" charset="0"/>
              </a:rPr>
              <a:t>。</a:t>
            </a:r>
            <a:endParaRPr lang="en-US" altLang="zh-TW" sz="2400" dirty="0">
              <a:latin typeface="Times New Roman" pitchFamily="18" charset="0"/>
              <a:ea typeface="標楷體" pitchFamily="65" charset="-120"/>
              <a:cs typeface="Times New Roman" pitchFamily="18" charset="0"/>
            </a:endParaRPr>
          </a:p>
        </p:txBody>
      </p:sp>
      <p:sp>
        <p:nvSpPr>
          <p:cNvPr id="5" name="投影片編號版面配置區 4">
            <a:extLst>
              <a:ext uri="{FF2B5EF4-FFF2-40B4-BE49-F238E27FC236}">
                <a16:creationId xmlns:a16="http://schemas.microsoft.com/office/drawing/2014/main" id="{66E0D8FC-A1B8-4B85-92B4-516D72BF79C4}"/>
              </a:ext>
            </a:extLst>
          </p:cNvPr>
          <p:cNvSpPr>
            <a:spLocks noGrp="1"/>
          </p:cNvSpPr>
          <p:nvPr>
            <p:ph type="sldNum" sz="quarter" idx="12"/>
          </p:nvPr>
        </p:nvSpPr>
        <p:spPr/>
        <p:txBody>
          <a:bodyPr/>
          <a:lstStyle/>
          <a:p>
            <a:fld id="{1DAB6F98-49F9-4E5E-8F54-63E0E7C4DDFC}" type="slidenum">
              <a:rPr lang="zh-CN" altLang="en-US" smtClean="0">
                <a:solidFill>
                  <a:schemeClr val="tx1"/>
                </a:solidFill>
                <a:latin typeface="Times New Roman" panose="02020603050405020304" pitchFamily="18" charset="0"/>
                <a:cs typeface="Times New Roman" panose="02020603050405020304" pitchFamily="18" charset="0"/>
              </a:rPr>
              <a:t>27</a:t>
            </a:fld>
            <a:endParaRPr lang="zh-CN"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02249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062" y="240730"/>
            <a:ext cx="11959938" cy="6706896"/>
          </a:xfrm>
          <a:prstGeom prst="rect">
            <a:avLst/>
          </a:prstGeom>
        </p:spPr>
      </p:pic>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8632" y="211584"/>
            <a:ext cx="533723" cy="209142"/>
          </a:xfrm>
          <a:prstGeom prst="rect">
            <a:avLst/>
          </a:prstGeom>
        </p:spPr>
      </p:pic>
      <p:pic>
        <p:nvPicPr>
          <p:cNvPr id="31" name="图片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6931" y="80588"/>
            <a:ext cx="408674" cy="160141"/>
          </a:xfrm>
          <a:prstGeom prst="rect">
            <a:avLst/>
          </a:prstGeom>
        </p:spPr>
      </p:pic>
      <p:pic>
        <p:nvPicPr>
          <p:cNvPr id="32" name="图片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062" y="0"/>
            <a:ext cx="481546" cy="1180790"/>
          </a:xfrm>
          <a:prstGeom prst="rect">
            <a:avLst/>
          </a:prstGeom>
        </p:spPr>
      </p:pic>
      <p:pic>
        <p:nvPicPr>
          <p:cNvPr id="34" name="图片 33"/>
          <p:cNvPicPr>
            <a:picLocks noChangeAspect="1"/>
          </p:cNvPicPr>
          <p:nvPr/>
        </p:nvPicPr>
        <p:blipFill rotWithShape="1">
          <a:blip r:embed="rId7" cstate="print">
            <a:extLst>
              <a:ext uri="{28A0092B-C50C-407E-A947-70E740481C1C}">
                <a14:useLocalDpi xmlns:a14="http://schemas.microsoft.com/office/drawing/2010/main" val="0"/>
              </a:ext>
            </a:extLst>
          </a:blip>
          <a:srcRect t="22127"/>
          <a:stretch/>
        </p:blipFill>
        <p:spPr>
          <a:xfrm>
            <a:off x="11518245" y="0"/>
            <a:ext cx="466576" cy="1051967"/>
          </a:xfrm>
          <a:prstGeom prst="rect">
            <a:avLst/>
          </a:prstGeom>
        </p:spPr>
      </p:pic>
      <p:pic>
        <p:nvPicPr>
          <p:cNvPr id="35" name="图片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80144" y="110511"/>
            <a:ext cx="503166" cy="197168"/>
          </a:xfrm>
          <a:prstGeom prst="rect">
            <a:avLst/>
          </a:prstGeom>
        </p:spPr>
      </p:pic>
      <p:pic>
        <p:nvPicPr>
          <p:cNvPr id="36" name="图片 35"/>
          <p:cNvPicPr>
            <a:picLocks noChangeAspect="1"/>
          </p:cNvPicPr>
          <p:nvPr/>
        </p:nvPicPr>
        <p:blipFill rotWithShape="1">
          <a:blip r:embed="rId9" cstate="print">
            <a:extLst>
              <a:ext uri="{28A0092B-C50C-407E-A947-70E740481C1C}">
                <a14:useLocalDpi xmlns:a14="http://schemas.microsoft.com/office/drawing/2010/main" val="0"/>
              </a:ext>
            </a:extLst>
          </a:blip>
          <a:srcRect t="19792" r="5769"/>
          <a:stretch/>
        </p:blipFill>
        <p:spPr>
          <a:xfrm>
            <a:off x="4949322" y="-134877"/>
            <a:ext cx="311015" cy="786061"/>
          </a:xfrm>
          <a:prstGeom prst="rect">
            <a:avLst/>
          </a:prstGeom>
        </p:spPr>
      </p:pic>
      <p:pic>
        <p:nvPicPr>
          <p:cNvPr id="37" name="图片 36"/>
          <p:cNvPicPr>
            <a:picLocks noChangeAspect="1"/>
          </p:cNvPicPr>
          <p:nvPr/>
        </p:nvPicPr>
        <p:blipFill rotWithShape="1">
          <a:blip r:embed="rId10" cstate="print">
            <a:extLst>
              <a:ext uri="{28A0092B-C50C-407E-A947-70E740481C1C}">
                <a14:useLocalDpi xmlns:a14="http://schemas.microsoft.com/office/drawing/2010/main" val="0"/>
              </a:ext>
            </a:extLst>
          </a:blip>
          <a:srcRect t="26388" r="-980"/>
          <a:stretch/>
        </p:blipFill>
        <p:spPr>
          <a:xfrm>
            <a:off x="9136284" y="-111766"/>
            <a:ext cx="304644" cy="721407"/>
          </a:xfrm>
          <a:prstGeom prst="rect">
            <a:avLst/>
          </a:prstGeom>
        </p:spPr>
      </p:pic>
      <p:pic>
        <p:nvPicPr>
          <p:cNvPr id="38" name="图片 3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11835" y="305439"/>
            <a:ext cx="588417" cy="230574"/>
          </a:xfrm>
          <a:prstGeom prst="rect">
            <a:avLst/>
          </a:prstGeom>
        </p:spPr>
      </p:pic>
      <p:sp>
        <p:nvSpPr>
          <p:cNvPr id="26" name="Freeform 17"/>
          <p:cNvSpPr>
            <a:spLocks noEditPoints="1"/>
          </p:cNvSpPr>
          <p:nvPr/>
        </p:nvSpPr>
        <p:spPr bwMode="auto">
          <a:xfrm>
            <a:off x="6900528" y="2613813"/>
            <a:ext cx="536817" cy="538490"/>
          </a:xfrm>
          <a:custGeom>
            <a:avLst/>
            <a:gdLst>
              <a:gd name="T0" fmla="*/ 504 w 1008"/>
              <a:gd name="T1" fmla="*/ 1009 h 1009"/>
              <a:gd name="T2" fmla="*/ 0 w 1008"/>
              <a:gd name="T3" fmla="*/ 504 h 1009"/>
              <a:gd name="T4" fmla="*/ 504 w 1008"/>
              <a:gd name="T5" fmla="*/ 0 h 1009"/>
              <a:gd name="T6" fmla="*/ 1008 w 1008"/>
              <a:gd name="T7" fmla="*/ 504 h 1009"/>
              <a:gd name="T8" fmla="*/ 504 w 1008"/>
              <a:gd name="T9" fmla="*/ 1009 h 1009"/>
              <a:gd name="T10" fmla="*/ 725 w 1008"/>
              <a:gd name="T11" fmla="*/ 769 h 1009"/>
              <a:gd name="T12" fmla="*/ 725 w 1008"/>
              <a:gd name="T13" fmla="*/ 769 h 1009"/>
              <a:gd name="T14" fmla="*/ 538 w 1008"/>
              <a:gd name="T15" fmla="*/ 586 h 1009"/>
              <a:gd name="T16" fmla="*/ 504 w 1008"/>
              <a:gd name="T17" fmla="*/ 592 h 1009"/>
              <a:gd name="T18" fmla="*/ 416 w 1008"/>
              <a:gd name="T19" fmla="*/ 504 h 1009"/>
              <a:gd name="T20" fmla="*/ 456 w 1008"/>
              <a:gd name="T21" fmla="*/ 431 h 1009"/>
              <a:gd name="T22" fmla="*/ 456 w 1008"/>
              <a:gd name="T23" fmla="*/ 179 h 1009"/>
              <a:gd name="T24" fmla="*/ 553 w 1008"/>
              <a:gd name="T25" fmla="*/ 179 h 1009"/>
              <a:gd name="T26" fmla="*/ 553 w 1008"/>
              <a:gd name="T27" fmla="*/ 431 h 1009"/>
              <a:gd name="T28" fmla="*/ 592 w 1008"/>
              <a:gd name="T29" fmla="*/ 504 h 1009"/>
              <a:gd name="T30" fmla="*/ 586 w 1008"/>
              <a:gd name="T31" fmla="*/ 536 h 1009"/>
              <a:gd name="T32" fmla="*/ 774 w 1008"/>
              <a:gd name="T33" fmla="*/ 719 h 1009"/>
              <a:gd name="T34" fmla="*/ 725 w 1008"/>
              <a:gd name="T35" fmla="*/ 769 h 1009"/>
              <a:gd name="T36" fmla="*/ 168 w 1008"/>
              <a:gd name="T37" fmla="*/ 471 h 1009"/>
              <a:gd name="T38" fmla="*/ 168 w 1008"/>
              <a:gd name="T39" fmla="*/ 471 h 1009"/>
              <a:gd name="T40" fmla="*/ 234 w 1008"/>
              <a:gd name="T41" fmla="*/ 471 h 1009"/>
              <a:gd name="T42" fmla="*/ 234 w 1008"/>
              <a:gd name="T43" fmla="*/ 538 h 1009"/>
              <a:gd name="T44" fmla="*/ 168 w 1008"/>
              <a:gd name="T45" fmla="*/ 538 h 1009"/>
              <a:gd name="T46" fmla="*/ 168 w 1008"/>
              <a:gd name="T47" fmla="*/ 471 h 1009"/>
              <a:gd name="T48" fmla="*/ 774 w 1008"/>
              <a:gd name="T49" fmla="*/ 471 h 1009"/>
              <a:gd name="T50" fmla="*/ 774 w 1008"/>
              <a:gd name="T51" fmla="*/ 471 h 1009"/>
              <a:gd name="T52" fmla="*/ 840 w 1008"/>
              <a:gd name="T53" fmla="*/ 471 h 1009"/>
              <a:gd name="T54" fmla="*/ 840 w 1008"/>
              <a:gd name="T55" fmla="*/ 538 h 1009"/>
              <a:gd name="T56" fmla="*/ 774 w 1008"/>
              <a:gd name="T57" fmla="*/ 538 h 1009"/>
              <a:gd name="T58" fmla="*/ 774 w 1008"/>
              <a:gd name="T59" fmla="*/ 471 h 1009"/>
              <a:gd name="T60" fmla="*/ 470 w 1008"/>
              <a:gd name="T61" fmla="*/ 840 h 1009"/>
              <a:gd name="T62" fmla="*/ 470 w 1008"/>
              <a:gd name="T63" fmla="*/ 840 h 1009"/>
              <a:gd name="T64" fmla="*/ 470 w 1008"/>
              <a:gd name="T65" fmla="*/ 775 h 1009"/>
              <a:gd name="T66" fmla="*/ 538 w 1008"/>
              <a:gd name="T67" fmla="*/ 775 h 1009"/>
              <a:gd name="T68" fmla="*/ 538 w 1008"/>
              <a:gd name="T69" fmla="*/ 840 h 1009"/>
              <a:gd name="T70" fmla="*/ 470 w 1008"/>
              <a:gd name="T71" fmla="*/ 840 h 1009"/>
              <a:gd name="T72" fmla="*/ 504 w 1008"/>
              <a:gd name="T73" fmla="*/ 912 h 1009"/>
              <a:gd name="T74" fmla="*/ 504 w 1008"/>
              <a:gd name="T75" fmla="*/ 912 h 1009"/>
              <a:gd name="T76" fmla="*/ 912 w 1008"/>
              <a:gd name="T77" fmla="*/ 504 h 1009"/>
              <a:gd name="T78" fmla="*/ 504 w 1008"/>
              <a:gd name="T79" fmla="*/ 97 h 1009"/>
              <a:gd name="T80" fmla="*/ 96 w 1008"/>
              <a:gd name="T81" fmla="*/ 504 h 1009"/>
              <a:gd name="T82" fmla="*/ 504 w 1008"/>
              <a:gd name="T83" fmla="*/ 91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rgbClr val="FCEFD7"/>
          </a:solidFill>
          <a:ln>
            <a:noFill/>
          </a:ln>
        </p:spPr>
        <p:txBody>
          <a:bodyPr vert="horz" wrap="square" lIns="68571" tIns="34285" rIns="68571" bIns="3428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chemeClr val="bg2">
                  <a:lumMod val="25000"/>
                </a:schemeClr>
              </a:solidFill>
              <a:effectLst/>
              <a:uLnTx/>
              <a:uFillTx/>
              <a:cs typeface="+mn-ea"/>
              <a:sym typeface="+mn-lt"/>
            </a:endParaRPr>
          </a:p>
        </p:txBody>
      </p:sp>
      <p:sp>
        <p:nvSpPr>
          <p:cNvPr id="46" name="Freeform 7"/>
          <p:cNvSpPr>
            <a:spLocks noEditPoints="1"/>
          </p:cNvSpPr>
          <p:nvPr/>
        </p:nvSpPr>
        <p:spPr bwMode="auto">
          <a:xfrm>
            <a:off x="4710098" y="2578397"/>
            <a:ext cx="586559" cy="585358"/>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rgbClr val="FCEFD7"/>
          </a:solidFill>
          <a:ln>
            <a:noFill/>
          </a:ln>
          <a:extLst/>
        </p:spPr>
        <p:txBody>
          <a:bodyPr lIns="121682" tIns="60841" rIns="121682" bIns="60841"/>
          <a:lstStyle/>
          <a:p>
            <a:endParaRPr lang="zh-CN" altLang="en-US" sz="1400">
              <a:solidFill>
                <a:schemeClr val="bg2">
                  <a:lumMod val="25000"/>
                </a:schemeClr>
              </a:solidFill>
              <a:cs typeface="+mn-ea"/>
              <a:sym typeface="+mn-lt"/>
            </a:endParaRPr>
          </a:p>
        </p:txBody>
      </p:sp>
      <p:sp>
        <p:nvSpPr>
          <p:cNvPr id="47" name="Freeform 12"/>
          <p:cNvSpPr>
            <a:spLocks noEditPoints="1"/>
          </p:cNvSpPr>
          <p:nvPr/>
        </p:nvSpPr>
        <p:spPr bwMode="auto">
          <a:xfrm>
            <a:off x="4620755" y="4317775"/>
            <a:ext cx="765243" cy="466928"/>
          </a:xfrm>
          <a:custGeom>
            <a:avLst/>
            <a:gdLst>
              <a:gd name="T0" fmla="*/ 152 w 400"/>
              <a:gd name="T1" fmla="*/ 7 h 244"/>
              <a:gd name="T2" fmla="*/ 127 w 400"/>
              <a:gd name="T3" fmla="*/ 7 h 244"/>
              <a:gd name="T4" fmla="*/ 0 w 400"/>
              <a:gd name="T5" fmla="*/ 122 h 244"/>
              <a:gd name="T6" fmla="*/ 127 w 400"/>
              <a:gd name="T7" fmla="*/ 237 h 244"/>
              <a:gd name="T8" fmla="*/ 152 w 400"/>
              <a:gd name="T9" fmla="*/ 237 h 244"/>
              <a:gd name="T10" fmla="*/ 152 w 400"/>
              <a:gd name="T11" fmla="*/ 212 h 244"/>
              <a:gd name="T12" fmla="*/ 53 w 400"/>
              <a:gd name="T13" fmla="*/ 122 h 244"/>
              <a:gd name="T14" fmla="*/ 152 w 400"/>
              <a:gd name="T15" fmla="*/ 32 h 244"/>
              <a:gd name="T16" fmla="*/ 152 w 400"/>
              <a:gd name="T17" fmla="*/ 7 h 244"/>
              <a:gd name="T18" fmla="*/ 272 w 400"/>
              <a:gd name="T19" fmla="*/ 7 h 244"/>
              <a:gd name="T20" fmla="*/ 248 w 400"/>
              <a:gd name="T21" fmla="*/ 7 h 244"/>
              <a:gd name="T22" fmla="*/ 248 w 400"/>
              <a:gd name="T23" fmla="*/ 32 h 244"/>
              <a:gd name="T24" fmla="*/ 347 w 400"/>
              <a:gd name="T25" fmla="*/ 122 h 244"/>
              <a:gd name="T26" fmla="*/ 248 w 400"/>
              <a:gd name="T27" fmla="*/ 212 h 244"/>
              <a:gd name="T28" fmla="*/ 248 w 400"/>
              <a:gd name="T29" fmla="*/ 237 h 244"/>
              <a:gd name="T30" fmla="*/ 272 w 400"/>
              <a:gd name="T31" fmla="*/ 237 h 244"/>
              <a:gd name="T32" fmla="*/ 400 w 400"/>
              <a:gd name="T33" fmla="*/ 122 h 244"/>
              <a:gd name="T34" fmla="*/ 272 w 400"/>
              <a:gd name="T35" fmla="*/ 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rgbClr val="FCEFD7"/>
          </a:solidFill>
          <a:ln>
            <a:noFill/>
          </a:ln>
          <a:extLst/>
        </p:spPr>
        <p:txBody>
          <a:bodyPr lIns="121682" tIns="60841" rIns="121682" bIns="60841"/>
          <a:lstStyle/>
          <a:p>
            <a:endParaRPr lang="zh-CN" altLang="en-US" sz="1400">
              <a:solidFill>
                <a:schemeClr val="bg2">
                  <a:lumMod val="25000"/>
                </a:schemeClr>
              </a:solidFill>
              <a:cs typeface="+mn-ea"/>
              <a:sym typeface="+mn-lt"/>
            </a:endParaRPr>
          </a:p>
        </p:txBody>
      </p:sp>
      <p:sp>
        <p:nvSpPr>
          <p:cNvPr id="48" name="Freeform 6"/>
          <p:cNvSpPr>
            <a:spLocks noEditPoints="1"/>
          </p:cNvSpPr>
          <p:nvPr/>
        </p:nvSpPr>
        <p:spPr bwMode="auto">
          <a:xfrm>
            <a:off x="6834118" y="4182430"/>
            <a:ext cx="669637" cy="685287"/>
          </a:xfrm>
          <a:custGeom>
            <a:avLst/>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rgbClr val="FCEFD7"/>
          </a:solidFill>
          <a:ln>
            <a:noFill/>
          </a:ln>
          <a:extLst/>
        </p:spPr>
        <p:txBody>
          <a:bodyPr lIns="121682" tIns="60841" rIns="121682" bIns="60841"/>
          <a:lstStyle/>
          <a:p>
            <a:endParaRPr lang="zh-CN" altLang="en-US" sz="1400">
              <a:solidFill>
                <a:schemeClr val="bg2">
                  <a:lumMod val="25000"/>
                </a:schemeClr>
              </a:solidFill>
              <a:cs typeface="+mn-ea"/>
              <a:sym typeface="+mn-lt"/>
            </a:endParaRPr>
          </a:p>
        </p:txBody>
      </p:sp>
      <p:sp>
        <p:nvSpPr>
          <p:cNvPr id="2" name="矩形 1"/>
          <p:cNvSpPr/>
          <p:nvPr/>
        </p:nvSpPr>
        <p:spPr>
          <a:xfrm>
            <a:off x="1440269" y="1292381"/>
            <a:ext cx="10032274" cy="549381"/>
          </a:xfrm>
          <a:prstGeom prst="rect">
            <a:avLst/>
          </a:prstGeom>
        </p:spPr>
        <p:txBody>
          <a:bodyPr wrap="square">
            <a:spAutoFit/>
          </a:bodyPr>
          <a:lstStyle/>
          <a:p>
            <a:pPr>
              <a:lnSpc>
                <a:spcPts val="3840"/>
              </a:lnSpc>
              <a:buNone/>
            </a:pPr>
            <a:r>
              <a:rPr lang="zh-TW" altLang="en-US" sz="3000" b="1" u="sng" dirty="0">
                <a:latin typeface="Times New Roman" pitchFamily="18" charset="0"/>
                <a:ea typeface="標楷體" pitchFamily="65" charset="-120"/>
                <a:cs typeface="Times New Roman" pitchFamily="18" charset="0"/>
              </a:rPr>
              <a:t>四、</a:t>
            </a:r>
            <a:r>
              <a:rPr lang="zh-TW" altLang="zh-TW" sz="3000" b="1" u="sng" dirty="0">
                <a:latin typeface="Times New Roman" pitchFamily="18" charset="0"/>
                <a:ea typeface="標楷體" pitchFamily="65" charset="-120"/>
                <a:cs typeface="Times New Roman" pitchFamily="18" charset="0"/>
              </a:rPr>
              <a:t>育嬰假與復職</a:t>
            </a:r>
          </a:p>
        </p:txBody>
      </p:sp>
      <p:sp>
        <p:nvSpPr>
          <p:cNvPr id="5" name="矩形 4"/>
          <p:cNvSpPr/>
          <p:nvPr/>
        </p:nvSpPr>
        <p:spPr>
          <a:xfrm>
            <a:off x="1619795" y="2224292"/>
            <a:ext cx="8987245" cy="3339376"/>
          </a:xfrm>
          <a:prstGeom prst="rect">
            <a:avLst/>
          </a:prstGeom>
        </p:spPr>
        <p:txBody>
          <a:bodyPr wrap="square">
            <a:spAutoFit/>
          </a:bodyPr>
          <a:lstStyle/>
          <a:p>
            <a:pPr marL="800100" lvl="1" indent="-342900">
              <a:lnSpc>
                <a:spcPts val="3840"/>
              </a:lnSpc>
              <a:buClr>
                <a:schemeClr val="tx2"/>
              </a:buClr>
              <a:buFont typeface="Wingdings" panose="05000000000000000000" pitchFamily="2" charset="2"/>
              <a:buChar char="u"/>
            </a:pPr>
            <a:r>
              <a:rPr lang="zh-TW" altLang="en-US" sz="2400" dirty="0">
                <a:latin typeface="Times New Roman" pitchFamily="18" charset="0"/>
                <a:ea typeface="標楷體" pitchFamily="65" charset="-120"/>
                <a:cs typeface="Times New Roman" pitchFamily="18" charset="0"/>
              </a:rPr>
              <a:t>育嬰留職停薪之申請，</a:t>
            </a:r>
            <a:r>
              <a:rPr lang="zh-TW" altLang="en-US" sz="2400" dirty="0">
                <a:solidFill>
                  <a:srgbClr val="FF0000"/>
                </a:solidFill>
                <a:latin typeface="Times New Roman" pitchFamily="18" charset="0"/>
                <a:ea typeface="標楷體" pitchFamily="65" charset="-120"/>
                <a:cs typeface="Times New Roman" pitchFamily="18" charset="0"/>
              </a:rPr>
              <a:t>原則上配偶應為就業狀態</a:t>
            </a:r>
            <a:r>
              <a:rPr lang="zh-TW" altLang="en-US" sz="2400" dirty="0">
                <a:latin typeface="Times New Roman" pitchFamily="18" charset="0"/>
                <a:ea typeface="標楷體" pitchFamily="65" charset="-120"/>
                <a:cs typeface="Times New Roman" pitchFamily="18" charset="0"/>
              </a:rPr>
              <a:t>，但若</a:t>
            </a:r>
            <a:r>
              <a:rPr lang="zh-TW" altLang="en-US" sz="2400" dirty="0">
                <a:solidFill>
                  <a:schemeClr val="accent4">
                    <a:lumMod val="75000"/>
                  </a:schemeClr>
                </a:solidFill>
                <a:latin typeface="Times New Roman" pitchFamily="18" charset="0"/>
                <a:ea typeface="標楷體" pitchFamily="65" charset="-120"/>
                <a:cs typeface="Times New Roman" pitchFamily="18" charset="0"/>
              </a:rPr>
              <a:t>例外有「正當理由」時，即使配偶未就業，受僱者仍可申請育嬰留職停薪</a:t>
            </a:r>
            <a:r>
              <a:rPr lang="zh-TW" altLang="en-US" sz="2400" dirty="0">
                <a:latin typeface="Times New Roman" pitchFamily="18" charset="0"/>
                <a:ea typeface="標楷體" pitchFamily="65" charset="-120"/>
                <a:cs typeface="Times New Roman" pitchFamily="18" charset="0"/>
              </a:rPr>
              <a:t>。（性工法第</a:t>
            </a:r>
            <a:r>
              <a:rPr lang="en-US" altLang="zh-TW" sz="2400" dirty="0">
                <a:latin typeface="Times New Roman" pitchFamily="18" charset="0"/>
                <a:ea typeface="標楷體" pitchFamily="65" charset="-120"/>
                <a:cs typeface="Times New Roman" pitchFamily="18" charset="0"/>
              </a:rPr>
              <a:t>22</a:t>
            </a:r>
            <a:r>
              <a:rPr lang="zh-TW" altLang="en-US" sz="2400" dirty="0">
                <a:latin typeface="Times New Roman" pitchFamily="18" charset="0"/>
                <a:ea typeface="標楷體" pitchFamily="65" charset="-120"/>
                <a:cs typeface="Times New Roman" pitchFamily="18" charset="0"/>
              </a:rPr>
              <a:t>條）</a:t>
            </a:r>
            <a:endParaRPr lang="en-US" altLang="zh-TW" sz="2400" dirty="0">
              <a:latin typeface="Times New Roman" pitchFamily="18" charset="0"/>
              <a:ea typeface="標楷體" pitchFamily="65" charset="-120"/>
              <a:cs typeface="Times New Roman" pitchFamily="18" charset="0"/>
            </a:endParaRPr>
          </a:p>
          <a:p>
            <a:endParaRPr lang="en-US" altLang="zh-TW" sz="2400" dirty="0">
              <a:solidFill>
                <a:srgbClr val="0070C0"/>
              </a:solidFill>
              <a:latin typeface="Times New Roman" pitchFamily="18" charset="0"/>
              <a:ea typeface="標楷體" pitchFamily="65" charset="-120"/>
              <a:cs typeface="Times New Roman" pitchFamily="18" charset="0"/>
            </a:endParaRPr>
          </a:p>
          <a:p>
            <a:r>
              <a:rPr lang="zh-TW" altLang="en-US" sz="2400" dirty="0">
                <a:solidFill>
                  <a:srgbClr val="0070C0"/>
                </a:solidFill>
                <a:latin typeface="Times New Roman" pitchFamily="18" charset="0"/>
                <a:ea typeface="標楷體" pitchFamily="65" charset="-120"/>
                <a:cs typeface="Times New Roman" pitchFamily="18" charset="0"/>
              </a:rPr>
              <a:t>例如受僱者撫育雙（多）胞胎，即使配偶未就業，也恐難兼顧雙（多）胞胎子女之照顧責任，此時受僱者為親自照育雙（多）胞胎子女之需求，而向雇主申請育嬰留職停薪時，即屬於正當理由。</a:t>
            </a:r>
            <a:endParaRPr lang="en-US" altLang="zh-TW" sz="2400" dirty="0">
              <a:solidFill>
                <a:srgbClr val="0070C0"/>
              </a:solidFill>
              <a:latin typeface="Times New Roman" pitchFamily="18" charset="0"/>
              <a:ea typeface="標楷體" pitchFamily="65" charset="-120"/>
              <a:cs typeface="Times New Roman" pitchFamily="18" charset="0"/>
            </a:endParaRPr>
          </a:p>
          <a:p>
            <a:pPr algn="r"/>
            <a:r>
              <a:rPr lang="zh-TW" altLang="en-US" sz="2000" dirty="0">
                <a:solidFill>
                  <a:srgbClr val="002060"/>
                </a:solidFill>
                <a:latin typeface="Times New Roman" pitchFamily="18" charset="0"/>
                <a:ea typeface="標楷體" pitchFamily="65" charset="-120"/>
                <a:cs typeface="Times New Roman" pitchFamily="18" charset="0"/>
              </a:rPr>
              <a:t>（勞動部</a:t>
            </a:r>
            <a:r>
              <a:rPr lang="en-US" altLang="zh-TW" sz="2000" dirty="0">
                <a:solidFill>
                  <a:srgbClr val="002060"/>
                </a:solidFill>
                <a:latin typeface="Times New Roman" pitchFamily="18" charset="0"/>
                <a:ea typeface="標楷體" pitchFamily="65" charset="-120"/>
                <a:cs typeface="Times New Roman" pitchFamily="18" charset="0"/>
              </a:rPr>
              <a:t>107</a:t>
            </a:r>
            <a:r>
              <a:rPr lang="zh-TW" altLang="en-US" sz="2000" dirty="0">
                <a:solidFill>
                  <a:srgbClr val="002060"/>
                </a:solidFill>
                <a:latin typeface="Times New Roman" pitchFamily="18" charset="0"/>
                <a:ea typeface="標楷體" pitchFamily="65" charset="-120"/>
                <a:cs typeface="Times New Roman" pitchFamily="18" charset="0"/>
              </a:rPr>
              <a:t>年</a:t>
            </a:r>
            <a:r>
              <a:rPr lang="en-US" altLang="zh-TW" sz="2000" dirty="0">
                <a:solidFill>
                  <a:srgbClr val="002060"/>
                </a:solidFill>
                <a:latin typeface="Times New Roman" pitchFamily="18" charset="0"/>
                <a:ea typeface="標楷體" pitchFamily="65" charset="-120"/>
                <a:cs typeface="Times New Roman" pitchFamily="18" charset="0"/>
              </a:rPr>
              <a:t>2</a:t>
            </a:r>
            <a:r>
              <a:rPr lang="zh-TW" altLang="en-US" sz="2000" dirty="0">
                <a:solidFill>
                  <a:srgbClr val="002060"/>
                </a:solidFill>
                <a:latin typeface="Times New Roman" pitchFamily="18" charset="0"/>
                <a:ea typeface="標楷體" pitchFamily="65" charset="-120"/>
                <a:cs typeface="Times New Roman" pitchFamily="18" charset="0"/>
              </a:rPr>
              <a:t>月</a:t>
            </a:r>
            <a:r>
              <a:rPr lang="en-US" altLang="zh-TW" sz="2000" dirty="0">
                <a:solidFill>
                  <a:srgbClr val="002060"/>
                </a:solidFill>
                <a:latin typeface="Times New Roman" pitchFamily="18" charset="0"/>
                <a:ea typeface="標楷體" pitchFamily="65" charset="-120"/>
                <a:cs typeface="Times New Roman" pitchFamily="18" charset="0"/>
              </a:rPr>
              <a:t>12</a:t>
            </a:r>
            <a:r>
              <a:rPr lang="zh-TW" altLang="en-US" sz="2000" dirty="0">
                <a:solidFill>
                  <a:srgbClr val="002060"/>
                </a:solidFill>
                <a:latin typeface="Times New Roman" pitchFamily="18" charset="0"/>
                <a:ea typeface="標楷體" pitchFamily="65" charset="-120"/>
                <a:cs typeface="Times New Roman" pitchFamily="18" charset="0"/>
              </a:rPr>
              <a:t>日勞動條</a:t>
            </a:r>
            <a:r>
              <a:rPr lang="en-US" altLang="zh-TW" sz="2000" dirty="0">
                <a:solidFill>
                  <a:srgbClr val="002060"/>
                </a:solidFill>
                <a:latin typeface="Times New Roman" pitchFamily="18" charset="0"/>
                <a:ea typeface="標楷體" pitchFamily="65" charset="-120"/>
                <a:cs typeface="Times New Roman" pitchFamily="18" charset="0"/>
              </a:rPr>
              <a:t>4</a:t>
            </a:r>
            <a:r>
              <a:rPr lang="zh-TW" altLang="en-US" sz="2000" dirty="0">
                <a:solidFill>
                  <a:srgbClr val="002060"/>
                </a:solidFill>
                <a:latin typeface="Times New Roman" pitchFamily="18" charset="0"/>
                <a:ea typeface="標楷體" pitchFamily="65" charset="-120"/>
                <a:cs typeface="Times New Roman" pitchFamily="18" charset="0"/>
              </a:rPr>
              <a:t>字第</a:t>
            </a:r>
            <a:r>
              <a:rPr lang="en-US" altLang="zh-TW" sz="2000" dirty="0">
                <a:solidFill>
                  <a:srgbClr val="002060"/>
                </a:solidFill>
                <a:latin typeface="Times New Roman" pitchFamily="18" charset="0"/>
                <a:ea typeface="標楷體" pitchFamily="65" charset="-120"/>
                <a:cs typeface="Times New Roman" pitchFamily="18" charset="0"/>
              </a:rPr>
              <a:t>1070130162</a:t>
            </a:r>
            <a:r>
              <a:rPr lang="zh-TW" altLang="en-US" sz="2000" dirty="0">
                <a:solidFill>
                  <a:srgbClr val="002060"/>
                </a:solidFill>
                <a:latin typeface="Times New Roman" pitchFamily="18" charset="0"/>
                <a:ea typeface="標楷體" pitchFamily="65" charset="-120"/>
                <a:cs typeface="Times New Roman" pitchFamily="18" charset="0"/>
              </a:rPr>
              <a:t>號函）</a:t>
            </a:r>
            <a:endParaRPr lang="zh-TW" altLang="en-US" dirty="0"/>
          </a:p>
        </p:txBody>
      </p:sp>
      <p:sp>
        <p:nvSpPr>
          <p:cNvPr id="6" name="投影片編號版面配置區 5">
            <a:extLst>
              <a:ext uri="{FF2B5EF4-FFF2-40B4-BE49-F238E27FC236}">
                <a16:creationId xmlns:a16="http://schemas.microsoft.com/office/drawing/2014/main" id="{95C43045-0A7C-45CC-AE01-6887D2B000E3}"/>
              </a:ext>
            </a:extLst>
          </p:cNvPr>
          <p:cNvSpPr>
            <a:spLocks noGrp="1"/>
          </p:cNvSpPr>
          <p:nvPr>
            <p:ph type="sldNum" sz="quarter" idx="12"/>
          </p:nvPr>
        </p:nvSpPr>
        <p:spPr/>
        <p:txBody>
          <a:bodyPr/>
          <a:lstStyle/>
          <a:p>
            <a:fld id="{1DAB6F98-49F9-4E5E-8F54-63E0E7C4DDFC}" type="slidenum">
              <a:rPr lang="zh-CN" altLang="en-US" smtClean="0">
                <a:solidFill>
                  <a:schemeClr val="tx1"/>
                </a:solidFill>
                <a:latin typeface="Times New Roman" panose="02020603050405020304" pitchFamily="18" charset="0"/>
                <a:cs typeface="Times New Roman" panose="02020603050405020304" pitchFamily="18" charset="0"/>
              </a:rPr>
              <a:t>28</a:t>
            </a:fld>
            <a:endParaRPr lang="zh-CN"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91879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062" y="240730"/>
            <a:ext cx="11959938" cy="6706896"/>
          </a:xfrm>
          <a:prstGeom prst="rect">
            <a:avLst/>
          </a:prstGeom>
        </p:spPr>
      </p:pic>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8632" y="211584"/>
            <a:ext cx="533723" cy="209142"/>
          </a:xfrm>
          <a:prstGeom prst="rect">
            <a:avLst/>
          </a:prstGeom>
        </p:spPr>
      </p:pic>
      <p:pic>
        <p:nvPicPr>
          <p:cNvPr id="31" name="图片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6931" y="80588"/>
            <a:ext cx="408674" cy="160141"/>
          </a:xfrm>
          <a:prstGeom prst="rect">
            <a:avLst/>
          </a:prstGeom>
        </p:spPr>
      </p:pic>
      <p:pic>
        <p:nvPicPr>
          <p:cNvPr id="32" name="图片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062" y="0"/>
            <a:ext cx="481546" cy="1180790"/>
          </a:xfrm>
          <a:prstGeom prst="rect">
            <a:avLst/>
          </a:prstGeom>
        </p:spPr>
      </p:pic>
      <p:pic>
        <p:nvPicPr>
          <p:cNvPr id="34" name="图片 33"/>
          <p:cNvPicPr>
            <a:picLocks noChangeAspect="1"/>
          </p:cNvPicPr>
          <p:nvPr/>
        </p:nvPicPr>
        <p:blipFill rotWithShape="1">
          <a:blip r:embed="rId7" cstate="print">
            <a:extLst>
              <a:ext uri="{28A0092B-C50C-407E-A947-70E740481C1C}">
                <a14:useLocalDpi xmlns:a14="http://schemas.microsoft.com/office/drawing/2010/main" val="0"/>
              </a:ext>
            </a:extLst>
          </a:blip>
          <a:srcRect t="22127"/>
          <a:stretch/>
        </p:blipFill>
        <p:spPr>
          <a:xfrm>
            <a:off x="11518245" y="0"/>
            <a:ext cx="466576" cy="1051967"/>
          </a:xfrm>
          <a:prstGeom prst="rect">
            <a:avLst/>
          </a:prstGeom>
        </p:spPr>
      </p:pic>
      <p:pic>
        <p:nvPicPr>
          <p:cNvPr id="35" name="图片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80144" y="110511"/>
            <a:ext cx="503166" cy="197168"/>
          </a:xfrm>
          <a:prstGeom prst="rect">
            <a:avLst/>
          </a:prstGeom>
        </p:spPr>
      </p:pic>
      <p:pic>
        <p:nvPicPr>
          <p:cNvPr id="36" name="图片 35"/>
          <p:cNvPicPr>
            <a:picLocks noChangeAspect="1"/>
          </p:cNvPicPr>
          <p:nvPr/>
        </p:nvPicPr>
        <p:blipFill rotWithShape="1">
          <a:blip r:embed="rId9" cstate="print">
            <a:extLst>
              <a:ext uri="{28A0092B-C50C-407E-A947-70E740481C1C}">
                <a14:useLocalDpi xmlns:a14="http://schemas.microsoft.com/office/drawing/2010/main" val="0"/>
              </a:ext>
            </a:extLst>
          </a:blip>
          <a:srcRect t="19792" r="5769"/>
          <a:stretch/>
        </p:blipFill>
        <p:spPr>
          <a:xfrm>
            <a:off x="4949322" y="-134877"/>
            <a:ext cx="311015" cy="786061"/>
          </a:xfrm>
          <a:prstGeom prst="rect">
            <a:avLst/>
          </a:prstGeom>
        </p:spPr>
      </p:pic>
      <p:pic>
        <p:nvPicPr>
          <p:cNvPr id="37" name="图片 36"/>
          <p:cNvPicPr>
            <a:picLocks noChangeAspect="1"/>
          </p:cNvPicPr>
          <p:nvPr/>
        </p:nvPicPr>
        <p:blipFill rotWithShape="1">
          <a:blip r:embed="rId10" cstate="print">
            <a:extLst>
              <a:ext uri="{28A0092B-C50C-407E-A947-70E740481C1C}">
                <a14:useLocalDpi xmlns:a14="http://schemas.microsoft.com/office/drawing/2010/main" val="0"/>
              </a:ext>
            </a:extLst>
          </a:blip>
          <a:srcRect t="26388" r="-980"/>
          <a:stretch/>
        </p:blipFill>
        <p:spPr>
          <a:xfrm>
            <a:off x="9136284" y="-111766"/>
            <a:ext cx="304644" cy="721407"/>
          </a:xfrm>
          <a:prstGeom prst="rect">
            <a:avLst/>
          </a:prstGeom>
        </p:spPr>
      </p:pic>
      <p:pic>
        <p:nvPicPr>
          <p:cNvPr id="38" name="图片 3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11835" y="305439"/>
            <a:ext cx="588417" cy="230574"/>
          </a:xfrm>
          <a:prstGeom prst="rect">
            <a:avLst/>
          </a:prstGeom>
        </p:spPr>
      </p:pic>
      <p:sp>
        <p:nvSpPr>
          <p:cNvPr id="26" name="Freeform 17"/>
          <p:cNvSpPr>
            <a:spLocks noEditPoints="1"/>
          </p:cNvSpPr>
          <p:nvPr/>
        </p:nvSpPr>
        <p:spPr bwMode="auto">
          <a:xfrm>
            <a:off x="6900528" y="2613813"/>
            <a:ext cx="536817" cy="538490"/>
          </a:xfrm>
          <a:custGeom>
            <a:avLst/>
            <a:gdLst>
              <a:gd name="T0" fmla="*/ 504 w 1008"/>
              <a:gd name="T1" fmla="*/ 1009 h 1009"/>
              <a:gd name="T2" fmla="*/ 0 w 1008"/>
              <a:gd name="T3" fmla="*/ 504 h 1009"/>
              <a:gd name="T4" fmla="*/ 504 w 1008"/>
              <a:gd name="T5" fmla="*/ 0 h 1009"/>
              <a:gd name="T6" fmla="*/ 1008 w 1008"/>
              <a:gd name="T7" fmla="*/ 504 h 1009"/>
              <a:gd name="T8" fmla="*/ 504 w 1008"/>
              <a:gd name="T9" fmla="*/ 1009 h 1009"/>
              <a:gd name="T10" fmla="*/ 725 w 1008"/>
              <a:gd name="T11" fmla="*/ 769 h 1009"/>
              <a:gd name="T12" fmla="*/ 725 w 1008"/>
              <a:gd name="T13" fmla="*/ 769 h 1009"/>
              <a:gd name="T14" fmla="*/ 538 w 1008"/>
              <a:gd name="T15" fmla="*/ 586 h 1009"/>
              <a:gd name="T16" fmla="*/ 504 w 1008"/>
              <a:gd name="T17" fmla="*/ 592 h 1009"/>
              <a:gd name="T18" fmla="*/ 416 w 1008"/>
              <a:gd name="T19" fmla="*/ 504 h 1009"/>
              <a:gd name="T20" fmla="*/ 456 w 1008"/>
              <a:gd name="T21" fmla="*/ 431 h 1009"/>
              <a:gd name="T22" fmla="*/ 456 w 1008"/>
              <a:gd name="T23" fmla="*/ 179 h 1009"/>
              <a:gd name="T24" fmla="*/ 553 w 1008"/>
              <a:gd name="T25" fmla="*/ 179 h 1009"/>
              <a:gd name="T26" fmla="*/ 553 w 1008"/>
              <a:gd name="T27" fmla="*/ 431 h 1009"/>
              <a:gd name="T28" fmla="*/ 592 w 1008"/>
              <a:gd name="T29" fmla="*/ 504 h 1009"/>
              <a:gd name="T30" fmla="*/ 586 w 1008"/>
              <a:gd name="T31" fmla="*/ 536 h 1009"/>
              <a:gd name="T32" fmla="*/ 774 w 1008"/>
              <a:gd name="T33" fmla="*/ 719 h 1009"/>
              <a:gd name="T34" fmla="*/ 725 w 1008"/>
              <a:gd name="T35" fmla="*/ 769 h 1009"/>
              <a:gd name="T36" fmla="*/ 168 w 1008"/>
              <a:gd name="T37" fmla="*/ 471 h 1009"/>
              <a:gd name="T38" fmla="*/ 168 w 1008"/>
              <a:gd name="T39" fmla="*/ 471 h 1009"/>
              <a:gd name="T40" fmla="*/ 234 w 1008"/>
              <a:gd name="T41" fmla="*/ 471 h 1009"/>
              <a:gd name="T42" fmla="*/ 234 w 1008"/>
              <a:gd name="T43" fmla="*/ 538 h 1009"/>
              <a:gd name="T44" fmla="*/ 168 w 1008"/>
              <a:gd name="T45" fmla="*/ 538 h 1009"/>
              <a:gd name="T46" fmla="*/ 168 w 1008"/>
              <a:gd name="T47" fmla="*/ 471 h 1009"/>
              <a:gd name="T48" fmla="*/ 774 w 1008"/>
              <a:gd name="T49" fmla="*/ 471 h 1009"/>
              <a:gd name="T50" fmla="*/ 774 w 1008"/>
              <a:gd name="T51" fmla="*/ 471 h 1009"/>
              <a:gd name="T52" fmla="*/ 840 w 1008"/>
              <a:gd name="T53" fmla="*/ 471 h 1009"/>
              <a:gd name="T54" fmla="*/ 840 w 1008"/>
              <a:gd name="T55" fmla="*/ 538 h 1009"/>
              <a:gd name="T56" fmla="*/ 774 w 1008"/>
              <a:gd name="T57" fmla="*/ 538 h 1009"/>
              <a:gd name="T58" fmla="*/ 774 w 1008"/>
              <a:gd name="T59" fmla="*/ 471 h 1009"/>
              <a:gd name="T60" fmla="*/ 470 w 1008"/>
              <a:gd name="T61" fmla="*/ 840 h 1009"/>
              <a:gd name="T62" fmla="*/ 470 w 1008"/>
              <a:gd name="T63" fmla="*/ 840 h 1009"/>
              <a:gd name="T64" fmla="*/ 470 w 1008"/>
              <a:gd name="T65" fmla="*/ 775 h 1009"/>
              <a:gd name="T66" fmla="*/ 538 w 1008"/>
              <a:gd name="T67" fmla="*/ 775 h 1009"/>
              <a:gd name="T68" fmla="*/ 538 w 1008"/>
              <a:gd name="T69" fmla="*/ 840 h 1009"/>
              <a:gd name="T70" fmla="*/ 470 w 1008"/>
              <a:gd name="T71" fmla="*/ 840 h 1009"/>
              <a:gd name="T72" fmla="*/ 504 w 1008"/>
              <a:gd name="T73" fmla="*/ 912 h 1009"/>
              <a:gd name="T74" fmla="*/ 504 w 1008"/>
              <a:gd name="T75" fmla="*/ 912 h 1009"/>
              <a:gd name="T76" fmla="*/ 912 w 1008"/>
              <a:gd name="T77" fmla="*/ 504 h 1009"/>
              <a:gd name="T78" fmla="*/ 504 w 1008"/>
              <a:gd name="T79" fmla="*/ 97 h 1009"/>
              <a:gd name="T80" fmla="*/ 96 w 1008"/>
              <a:gd name="T81" fmla="*/ 504 h 1009"/>
              <a:gd name="T82" fmla="*/ 504 w 1008"/>
              <a:gd name="T83" fmla="*/ 91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rgbClr val="FCEFD7"/>
          </a:solidFill>
          <a:ln>
            <a:noFill/>
          </a:ln>
        </p:spPr>
        <p:txBody>
          <a:bodyPr vert="horz" wrap="square" lIns="68571" tIns="34285" rIns="68571" bIns="3428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chemeClr val="bg2">
                  <a:lumMod val="25000"/>
                </a:schemeClr>
              </a:solidFill>
              <a:effectLst/>
              <a:uLnTx/>
              <a:uFillTx/>
              <a:cs typeface="+mn-ea"/>
              <a:sym typeface="+mn-lt"/>
            </a:endParaRPr>
          </a:p>
        </p:txBody>
      </p:sp>
      <p:sp>
        <p:nvSpPr>
          <p:cNvPr id="46" name="Freeform 7"/>
          <p:cNvSpPr>
            <a:spLocks noEditPoints="1"/>
          </p:cNvSpPr>
          <p:nvPr/>
        </p:nvSpPr>
        <p:spPr bwMode="auto">
          <a:xfrm>
            <a:off x="4710098" y="2578397"/>
            <a:ext cx="586559" cy="585358"/>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rgbClr val="FCEFD7"/>
          </a:solidFill>
          <a:ln>
            <a:noFill/>
          </a:ln>
          <a:extLst/>
        </p:spPr>
        <p:txBody>
          <a:bodyPr lIns="121682" tIns="60841" rIns="121682" bIns="60841"/>
          <a:lstStyle/>
          <a:p>
            <a:endParaRPr lang="zh-CN" altLang="en-US" sz="1400">
              <a:solidFill>
                <a:schemeClr val="bg2">
                  <a:lumMod val="25000"/>
                </a:schemeClr>
              </a:solidFill>
              <a:cs typeface="+mn-ea"/>
              <a:sym typeface="+mn-lt"/>
            </a:endParaRPr>
          </a:p>
        </p:txBody>
      </p:sp>
      <p:sp>
        <p:nvSpPr>
          <p:cNvPr id="47" name="Freeform 12"/>
          <p:cNvSpPr>
            <a:spLocks noEditPoints="1"/>
          </p:cNvSpPr>
          <p:nvPr/>
        </p:nvSpPr>
        <p:spPr bwMode="auto">
          <a:xfrm>
            <a:off x="4620755" y="4317775"/>
            <a:ext cx="765243" cy="466928"/>
          </a:xfrm>
          <a:custGeom>
            <a:avLst/>
            <a:gdLst>
              <a:gd name="T0" fmla="*/ 152 w 400"/>
              <a:gd name="T1" fmla="*/ 7 h 244"/>
              <a:gd name="T2" fmla="*/ 127 w 400"/>
              <a:gd name="T3" fmla="*/ 7 h 244"/>
              <a:gd name="T4" fmla="*/ 0 w 400"/>
              <a:gd name="T5" fmla="*/ 122 h 244"/>
              <a:gd name="T6" fmla="*/ 127 w 400"/>
              <a:gd name="T7" fmla="*/ 237 h 244"/>
              <a:gd name="T8" fmla="*/ 152 w 400"/>
              <a:gd name="T9" fmla="*/ 237 h 244"/>
              <a:gd name="T10" fmla="*/ 152 w 400"/>
              <a:gd name="T11" fmla="*/ 212 h 244"/>
              <a:gd name="T12" fmla="*/ 53 w 400"/>
              <a:gd name="T13" fmla="*/ 122 h 244"/>
              <a:gd name="T14" fmla="*/ 152 w 400"/>
              <a:gd name="T15" fmla="*/ 32 h 244"/>
              <a:gd name="T16" fmla="*/ 152 w 400"/>
              <a:gd name="T17" fmla="*/ 7 h 244"/>
              <a:gd name="T18" fmla="*/ 272 w 400"/>
              <a:gd name="T19" fmla="*/ 7 h 244"/>
              <a:gd name="T20" fmla="*/ 248 w 400"/>
              <a:gd name="T21" fmla="*/ 7 h 244"/>
              <a:gd name="T22" fmla="*/ 248 w 400"/>
              <a:gd name="T23" fmla="*/ 32 h 244"/>
              <a:gd name="T24" fmla="*/ 347 w 400"/>
              <a:gd name="T25" fmla="*/ 122 h 244"/>
              <a:gd name="T26" fmla="*/ 248 w 400"/>
              <a:gd name="T27" fmla="*/ 212 h 244"/>
              <a:gd name="T28" fmla="*/ 248 w 400"/>
              <a:gd name="T29" fmla="*/ 237 h 244"/>
              <a:gd name="T30" fmla="*/ 272 w 400"/>
              <a:gd name="T31" fmla="*/ 237 h 244"/>
              <a:gd name="T32" fmla="*/ 400 w 400"/>
              <a:gd name="T33" fmla="*/ 122 h 244"/>
              <a:gd name="T34" fmla="*/ 272 w 400"/>
              <a:gd name="T35" fmla="*/ 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rgbClr val="FCEFD7"/>
          </a:solidFill>
          <a:ln>
            <a:noFill/>
          </a:ln>
          <a:extLst/>
        </p:spPr>
        <p:txBody>
          <a:bodyPr lIns="121682" tIns="60841" rIns="121682" bIns="60841"/>
          <a:lstStyle/>
          <a:p>
            <a:endParaRPr lang="zh-CN" altLang="en-US" sz="1400">
              <a:solidFill>
                <a:schemeClr val="bg2">
                  <a:lumMod val="25000"/>
                </a:schemeClr>
              </a:solidFill>
              <a:cs typeface="+mn-ea"/>
              <a:sym typeface="+mn-lt"/>
            </a:endParaRPr>
          </a:p>
        </p:txBody>
      </p:sp>
      <p:sp>
        <p:nvSpPr>
          <p:cNvPr id="48" name="Freeform 6"/>
          <p:cNvSpPr>
            <a:spLocks noEditPoints="1"/>
          </p:cNvSpPr>
          <p:nvPr/>
        </p:nvSpPr>
        <p:spPr bwMode="auto">
          <a:xfrm>
            <a:off x="6834118" y="4182430"/>
            <a:ext cx="669637" cy="685287"/>
          </a:xfrm>
          <a:custGeom>
            <a:avLst/>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rgbClr val="FCEFD7"/>
          </a:solidFill>
          <a:ln>
            <a:noFill/>
          </a:ln>
          <a:extLst/>
        </p:spPr>
        <p:txBody>
          <a:bodyPr lIns="121682" tIns="60841" rIns="121682" bIns="60841"/>
          <a:lstStyle/>
          <a:p>
            <a:endParaRPr lang="zh-CN" altLang="en-US" sz="1400">
              <a:solidFill>
                <a:schemeClr val="bg2">
                  <a:lumMod val="25000"/>
                </a:schemeClr>
              </a:solidFill>
              <a:cs typeface="+mn-ea"/>
              <a:sym typeface="+mn-lt"/>
            </a:endParaRPr>
          </a:p>
        </p:txBody>
      </p:sp>
      <p:sp>
        <p:nvSpPr>
          <p:cNvPr id="2" name="矩形 1"/>
          <p:cNvSpPr/>
          <p:nvPr/>
        </p:nvSpPr>
        <p:spPr>
          <a:xfrm>
            <a:off x="1097281" y="1142276"/>
            <a:ext cx="10032274" cy="549381"/>
          </a:xfrm>
          <a:prstGeom prst="rect">
            <a:avLst/>
          </a:prstGeom>
        </p:spPr>
        <p:txBody>
          <a:bodyPr wrap="square">
            <a:spAutoFit/>
          </a:bodyPr>
          <a:lstStyle/>
          <a:p>
            <a:pPr>
              <a:lnSpc>
                <a:spcPts val="3840"/>
              </a:lnSpc>
              <a:buNone/>
            </a:pPr>
            <a:r>
              <a:rPr lang="zh-TW" altLang="en-US" sz="3000" b="1" u="sng" dirty="0">
                <a:latin typeface="Times New Roman" pitchFamily="18" charset="0"/>
                <a:ea typeface="標楷體" pitchFamily="65" charset="-120"/>
                <a:cs typeface="Times New Roman" pitchFamily="18" charset="0"/>
              </a:rPr>
              <a:t>四、</a:t>
            </a:r>
            <a:r>
              <a:rPr lang="zh-TW" altLang="zh-TW" sz="3000" b="1" u="sng" dirty="0">
                <a:latin typeface="Times New Roman" pitchFamily="18" charset="0"/>
                <a:ea typeface="標楷體" pitchFamily="65" charset="-120"/>
                <a:cs typeface="Times New Roman" pitchFamily="18" charset="0"/>
              </a:rPr>
              <a:t>育嬰假與復職</a:t>
            </a:r>
          </a:p>
        </p:txBody>
      </p:sp>
      <p:sp>
        <p:nvSpPr>
          <p:cNvPr id="4" name="矩形 3"/>
          <p:cNvSpPr/>
          <p:nvPr/>
        </p:nvSpPr>
        <p:spPr>
          <a:xfrm>
            <a:off x="989081" y="1932387"/>
            <a:ext cx="8982125" cy="3554819"/>
          </a:xfrm>
          <a:prstGeom prst="rect">
            <a:avLst/>
          </a:prstGeom>
        </p:spPr>
        <p:txBody>
          <a:bodyPr wrap="square">
            <a:spAutoFit/>
          </a:bodyPr>
          <a:lstStyle/>
          <a:p>
            <a:pPr marL="800100" lvl="1" indent="-342900">
              <a:lnSpc>
                <a:spcPts val="3000"/>
              </a:lnSpc>
              <a:buClr>
                <a:schemeClr val="tx2"/>
              </a:buClr>
              <a:buFont typeface="Arial" panose="020B0604020202020204" pitchFamily="34" charset="0"/>
              <a:buChar char="•"/>
            </a:pPr>
            <a:r>
              <a:rPr lang="zh-TW" altLang="zh-TW" sz="2400" dirty="0">
                <a:latin typeface="Times New Roman" pitchFamily="18" charset="0"/>
                <a:ea typeface="標楷體" pitchFamily="65" charset="-120"/>
                <a:cs typeface="Times New Roman" pitchFamily="18" charset="0"/>
              </a:rPr>
              <a:t>於育嬰留職停薪期滿後，除有下列情形之一，並經主管機關同意者外，</a:t>
            </a:r>
            <a:r>
              <a:rPr lang="zh-TW" altLang="zh-TW" sz="2400" dirty="0">
                <a:solidFill>
                  <a:srgbClr val="B5213B"/>
                </a:solidFill>
                <a:latin typeface="Times New Roman" pitchFamily="18" charset="0"/>
                <a:ea typeface="標楷體" pitchFamily="65" charset="-120"/>
                <a:cs typeface="Times New Roman" pitchFamily="18" charset="0"/>
              </a:rPr>
              <a:t>雇主不得拒絕受僱者申請復職</a:t>
            </a:r>
            <a:r>
              <a:rPr lang="zh-TW" altLang="zh-TW" sz="2400" dirty="0">
                <a:latin typeface="Times New Roman" pitchFamily="18" charset="0"/>
                <a:ea typeface="標楷體" pitchFamily="65" charset="-120"/>
                <a:cs typeface="Times New Roman" pitchFamily="18" charset="0"/>
              </a:rPr>
              <a:t>：</a:t>
            </a:r>
            <a:r>
              <a:rPr lang="en-US" altLang="zh-TW" sz="2400" dirty="0">
                <a:solidFill>
                  <a:srgbClr val="669900"/>
                </a:solidFill>
                <a:latin typeface="Times New Roman" pitchFamily="18" charset="0"/>
                <a:ea typeface="標楷體" pitchFamily="65" charset="-120"/>
                <a:cs typeface="Times New Roman" pitchFamily="18" charset="0"/>
              </a:rPr>
              <a:t>(1)</a:t>
            </a:r>
            <a:r>
              <a:rPr lang="zh-TW" altLang="zh-TW" sz="2400" dirty="0">
                <a:solidFill>
                  <a:srgbClr val="669900"/>
                </a:solidFill>
                <a:latin typeface="Times New Roman" pitchFamily="18" charset="0"/>
                <a:ea typeface="標楷體" pitchFamily="65" charset="-120"/>
                <a:cs typeface="Times New Roman" pitchFamily="18" charset="0"/>
              </a:rPr>
              <a:t>歇業、虧損或業務緊縮者；</a:t>
            </a:r>
            <a:r>
              <a:rPr lang="en-US" altLang="zh-TW" sz="2400" dirty="0">
                <a:solidFill>
                  <a:srgbClr val="669900"/>
                </a:solidFill>
                <a:latin typeface="Times New Roman" pitchFamily="18" charset="0"/>
                <a:ea typeface="標楷體" pitchFamily="65" charset="-120"/>
                <a:cs typeface="Times New Roman" pitchFamily="18" charset="0"/>
              </a:rPr>
              <a:t>(2)</a:t>
            </a:r>
            <a:r>
              <a:rPr lang="zh-TW" altLang="zh-TW" sz="2400" dirty="0">
                <a:solidFill>
                  <a:srgbClr val="669900"/>
                </a:solidFill>
                <a:latin typeface="Times New Roman" pitchFamily="18" charset="0"/>
                <a:ea typeface="標楷體" pitchFamily="65" charset="-120"/>
                <a:cs typeface="Times New Roman" pitchFamily="18" charset="0"/>
              </a:rPr>
              <a:t>雇主依法變更組織、解散或轉讓者；</a:t>
            </a:r>
            <a:r>
              <a:rPr lang="en-US" altLang="zh-TW" sz="2400" dirty="0">
                <a:solidFill>
                  <a:srgbClr val="669900"/>
                </a:solidFill>
                <a:latin typeface="Times New Roman" pitchFamily="18" charset="0"/>
                <a:ea typeface="標楷體" pitchFamily="65" charset="-120"/>
                <a:cs typeface="Times New Roman" pitchFamily="18" charset="0"/>
              </a:rPr>
              <a:t>(3)</a:t>
            </a:r>
            <a:r>
              <a:rPr lang="zh-TW" altLang="zh-TW" sz="2400" dirty="0">
                <a:solidFill>
                  <a:srgbClr val="669900"/>
                </a:solidFill>
                <a:latin typeface="Times New Roman" pitchFamily="18" charset="0"/>
                <a:ea typeface="標楷體" pitchFamily="65" charset="-120"/>
                <a:cs typeface="Times New Roman" pitchFamily="18" charset="0"/>
              </a:rPr>
              <a:t>不可抗力暫停工作在一個月以上者；</a:t>
            </a:r>
            <a:r>
              <a:rPr lang="en-US" altLang="zh-TW" sz="2400" dirty="0">
                <a:solidFill>
                  <a:srgbClr val="669900"/>
                </a:solidFill>
                <a:latin typeface="Times New Roman" pitchFamily="18" charset="0"/>
                <a:ea typeface="標楷體" pitchFamily="65" charset="-120"/>
                <a:cs typeface="Times New Roman" pitchFamily="18" charset="0"/>
              </a:rPr>
              <a:t>(4)</a:t>
            </a:r>
            <a:r>
              <a:rPr lang="zh-TW" altLang="en-US" sz="2400" dirty="0">
                <a:solidFill>
                  <a:srgbClr val="669900"/>
                </a:solidFill>
                <a:latin typeface="Times New Roman" pitchFamily="18" charset="0"/>
                <a:ea typeface="標楷體" pitchFamily="65" charset="-120"/>
                <a:cs typeface="Times New Roman" pitchFamily="18" charset="0"/>
              </a:rPr>
              <a:t>業</a:t>
            </a:r>
            <a:r>
              <a:rPr lang="zh-TW" altLang="zh-TW" sz="2400" dirty="0">
                <a:solidFill>
                  <a:srgbClr val="669900"/>
                </a:solidFill>
                <a:latin typeface="Times New Roman" pitchFamily="18" charset="0"/>
                <a:ea typeface="標楷體" pitchFamily="65" charset="-120"/>
                <a:cs typeface="Times New Roman" pitchFamily="18" charset="0"/>
              </a:rPr>
              <a:t>務性質變更，有減少受僱者之必要，又無適當工作可供安置者</a:t>
            </a:r>
            <a:r>
              <a:rPr lang="zh-TW" altLang="zh-TW" sz="2400" dirty="0">
                <a:latin typeface="Times New Roman" pitchFamily="18" charset="0"/>
                <a:ea typeface="標楷體" pitchFamily="65" charset="-120"/>
                <a:cs typeface="Times New Roman" pitchFamily="18" charset="0"/>
              </a:rPr>
              <a:t>。</a:t>
            </a:r>
            <a:r>
              <a:rPr lang="en-US" altLang="zh-TW" sz="2400" dirty="0">
                <a:latin typeface="Times New Roman" pitchFamily="18" charset="0"/>
                <a:ea typeface="標楷體" pitchFamily="65" charset="-120"/>
                <a:cs typeface="Times New Roman" pitchFamily="18" charset="0"/>
              </a:rPr>
              <a:t>(</a:t>
            </a:r>
            <a:r>
              <a:rPr lang="zh-TW" altLang="zh-TW" sz="2400" dirty="0">
                <a:latin typeface="Times New Roman" pitchFamily="18" charset="0"/>
                <a:ea typeface="標楷體" pitchFamily="65" charset="-120"/>
                <a:cs typeface="Times New Roman" pitchFamily="18" charset="0"/>
              </a:rPr>
              <a:t>性</a:t>
            </a:r>
            <a:r>
              <a:rPr lang="zh-TW" altLang="en-US" sz="2400" dirty="0">
                <a:latin typeface="Times New Roman" pitchFamily="18" charset="0"/>
                <a:ea typeface="標楷體" pitchFamily="65" charset="-120"/>
                <a:cs typeface="Times New Roman" pitchFamily="18" charset="0"/>
              </a:rPr>
              <a:t>工</a:t>
            </a:r>
            <a:r>
              <a:rPr lang="zh-TW" altLang="zh-TW" sz="2400" dirty="0">
                <a:latin typeface="Times New Roman" pitchFamily="18" charset="0"/>
                <a:ea typeface="標楷體" pitchFamily="65" charset="-120"/>
                <a:cs typeface="Times New Roman" pitchFamily="18" charset="0"/>
              </a:rPr>
              <a:t>法第</a:t>
            </a:r>
            <a:r>
              <a:rPr lang="en-US" altLang="zh-TW" sz="2400" dirty="0">
                <a:latin typeface="Times New Roman" pitchFamily="18" charset="0"/>
                <a:ea typeface="標楷體" pitchFamily="65" charset="-120"/>
                <a:cs typeface="Times New Roman" pitchFamily="18" charset="0"/>
              </a:rPr>
              <a:t>17</a:t>
            </a:r>
            <a:r>
              <a:rPr lang="zh-TW" altLang="zh-TW" sz="2400" dirty="0">
                <a:latin typeface="Times New Roman" pitchFamily="18" charset="0"/>
                <a:ea typeface="標楷體" pitchFamily="65" charset="-120"/>
                <a:cs typeface="Times New Roman" pitchFamily="18" charset="0"/>
              </a:rPr>
              <a:t>條</a:t>
            </a:r>
            <a:r>
              <a:rPr lang="en-US" altLang="zh-TW" sz="2400" dirty="0">
                <a:latin typeface="Times New Roman" pitchFamily="18" charset="0"/>
                <a:ea typeface="標楷體" pitchFamily="65" charset="-120"/>
                <a:cs typeface="Times New Roman" pitchFamily="18" charset="0"/>
              </a:rPr>
              <a:t>)</a:t>
            </a:r>
          </a:p>
          <a:p>
            <a:pPr marL="800100" lvl="1" indent="-342900">
              <a:lnSpc>
                <a:spcPts val="3000"/>
              </a:lnSpc>
              <a:buClr>
                <a:schemeClr val="tx2"/>
              </a:buClr>
              <a:buFont typeface="Arial" panose="020B0604020202020204" pitchFamily="34" charset="0"/>
              <a:buChar char="•"/>
            </a:pPr>
            <a:r>
              <a:rPr lang="zh-TW" altLang="zh-TW" sz="2400" dirty="0">
                <a:latin typeface="Times New Roman" pitchFamily="18" charset="0"/>
                <a:ea typeface="標楷體" pitchFamily="65" charset="-120"/>
                <a:cs typeface="Times New Roman" pitchFamily="18" charset="0"/>
              </a:rPr>
              <a:t>雇主如因前項各款原因未能使受僱者復職時，應於三十日前通知受僱者，並依法發給資遣費或退休金。</a:t>
            </a:r>
            <a:endParaRPr lang="en-US" altLang="zh-TW" sz="2400" dirty="0">
              <a:latin typeface="Times New Roman" pitchFamily="18" charset="0"/>
              <a:ea typeface="標楷體" pitchFamily="65" charset="-120"/>
              <a:cs typeface="Times New Roman" pitchFamily="18" charset="0"/>
            </a:endParaRPr>
          </a:p>
          <a:p>
            <a:pPr marL="800100" lvl="1" indent="-342900">
              <a:lnSpc>
                <a:spcPts val="3000"/>
              </a:lnSpc>
              <a:buClr>
                <a:schemeClr val="tx2"/>
              </a:buClr>
              <a:buFont typeface="Arial" panose="020B0604020202020204" pitchFamily="34" charset="0"/>
              <a:buChar char="•"/>
            </a:pPr>
            <a:r>
              <a:rPr lang="zh-TW" altLang="zh-TW" sz="2400" dirty="0">
                <a:solidFill>
                  <a:srgbClr val="EB8628"/>
                </a:solidFill>
                <a:latin typeface="Times New Roman" pitchFamily="18" charset="0"/>
                <a:ea typeface="標楷體" pitchFamily="65" charset="-120"/>
                <a:cs typeface="Times New Roman" pitchFamily="18" charset="0"/>
              </a:rPr>
              <a:t>育嬰假屆滿前受僱者如果又分娩或流產，雇主仍須給予產假，但可扣除分娩或流產日起到復職前的日數。</a:t>
            </a:r>
            <a:endParaRPr lang="en-US" altLang="zh-TW" sz="2400" dirty="0">
              <a:solidFill>
                <a:srgbClr val="EB8628"/>
              </a:solidFill>
              <a:latin typeface="Times New Roman" pitchFamily="18" charset="0"/>
              <a:ea typeface="標楷體" pitchFamily="65" charset="-120"/>
              <a:cs typeface="Times New Roman" pitchFamily="18" charset="0"/>
            </a:endParaRPr>
          </a:p>
        </p:txBody>
      </p:sp>
      <p:pic>
        <p:nvPicPr>
          <p:cNvPr id="18" name="圖片 17"/>
          <p:cNvPicPr>
            <a:picLocks noChangeAspect="1"/>
          </p:cNvPicPr>
          <p:nvPr/>
        </p:nvPicPr>
        <p:blipFill>
          <a:blip r:embed="rId12"/>
          <a:stretch>
            <a:fillRect/>
          </a:stretch>
        </p:blipFill>
        <p:spPr>
          <a:xfrm>
            <a:off x="9959177" y="4642464"/>
            <a:ext cx="2491509" cy="1949922"/>
          </a:xfrm>
          <a:prstGeom prst="rect">
            <a:avLst/>
          </a:prstGeom>
          <a:ln>
            <a:noFill/>
          </a:ln>
          <a:effectLst>
            <a:softEdge rad="112500"/>
          </a:effectLst>
        </p:spPr>
      </p:pic>
      <p:sp>
        <p:nvSpPr>
          <p:cNvPr id="6" name="投影片編號版面配置區 5">
            <a:extLst>
              <a:ext uri="{FF2B5EF4-FFF2-40B4-BE49-F238E27FC236}">
                <a16:creationId xmlns:a16="http://schemas.microsoft.com/office/drawing/2014/main" id="{1E567F62-FE4D-4D6C-B202-8C17C5D7F637}"/>
              </a:ext>
            </a:extLst>
          </p:cNvPr>
          <p:cNvSpPr>
            <a:spLocks noGrp="1"/>
          </p:cNvSpPr>
          <p:nvPr>
            <p:ph type="sldNum" sz="quarter" idx="12"/>
          </p:nvPr>
        </p:nvSpPr>
        <p:spPr/>
        <p:txBody>
          <a:bodyPr/>
          <a:lstStyle/>
          <a:p>
            <a:fld id="{1DAB6F98-49F9-4E5E-8F54-63E0E7C4DDFC}" type="slidenum">
              <a:rPr lang="zh-CN" altLang="en-US" smtClean="0">
                <a:solidFill>
                  <a:schemeClr val="tx1"/>
                </a:solidFill>
                <a:latin typeface="Times New Roman" panose="02020603050405020304" pitchFamily="18" charset="0"/>
                <a:cs typeface="Times New Roman" panose="02020603050405020304" pitchFamily="18" charset="0"/>
              </a:rPr>
              <a:t>29</a:t>
            </a:fld>
            <a:endParaRPr lang="zh-CN"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2158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7746" y="1598436"/>
            <a:ext cx="5496508" cy="4111943"/>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6914" y="728314"/>
            <a:ext cx="1056245" cy="413895"/>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6353" y="476128"/>
            <a:ext cx="808774" cy="316922"/>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23138" y="1061164"/>
            <a:ext cx="1016546" cy="398338"/>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08421" y="258154"/>
            <a:ext cx="753555" cy="295284"/>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06654" y="258154"/>
            <a:ext cx="809558" cy="317229"/>
          </a:xfrm>
          <a:prstGeom prst="rect">
            <a:avLst/>
          </a:prstGeom>
        </p:spPr>
      </p:pic>
      <p:pic>
        <p:nvPicPr>
          <p:cNvPr id="10"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0562" y="182636"/>
            <a:ext cx="923420" cy="361846"/>
          </a:xfrm>
          <a:prstGeom prst="rect">
            <a:avLst/>
          </a:prstGeom>
        </p:spPr>
      </p:pic>
      <p:pic>
        <p:nvPicPr>
          <p:cNvPr id="11" name="图片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8577" y="-1"/>
            <a:ext cx="1058456" cy="2595419"/>
          </a:xfrm>
          <a:prstGeom prst="rect">
            <a:avLst/>
          </a:prstGeom>
        </p:spPr>
      </p:pic>
      <p:pic>
        <p:nvPicPr>
          <p:cNvPr id="12" name="图片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40463" y="1"/>
            <a:ext cx="638686" cy="2074760"/>
          </a:xfrm>
          <a:prstGeom prst="rect">
            <a:avLst/>
          </a:prstGeom>
        </p:spPr>
      </p:pic>
      <p:pic>
        <p:nvPicPr>
          <p:cNvPr id="13" name="图片 12"/>
          <p:cNvPicPr>
            <a:picLocks noChangeAspect="1"/>
          </p:cNvPicPr>
          <p:nvPr/>
        </p:nvPicPr>
        <p:blipFill rotWithShape="1">
          <a:blip r:embed="rId11" cstate="print">
            <a:extLst>
              <a:ext uri="{28A0092B-C50C-407E-A947-70E740481C1C}">
                <a14:useLocalDpi xmlns:a14="http://schemas.microsoft.com/office/drawing/2010/main" val="0"/>
              </a:ext>
            </a:extLst>
          </a:blip>
          <a:srcRect t="22127"/>
          <a:stretch/>
        </p:blipFill>
        <p:spPr>
          <a:xfrm>
            <a:off x="5176308" y="-18431"/>
            <a:ext cx="662404" cy="1493490"/>
          </a:xfrm>
          <a:prstGeom prst="rect">
            <a:avLst/>
          </a:prstGeom>
        </p:spPr>
      </p:pic>
      <p:pic>
        <p:nvPicPr>
          <p:cNvPr id="14"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982978" y="1"/>
            <a:ext cx="874101" cy="2595418"/>
          </a:xfrm>
          <a:prstGeom prst="rect">
            <a:avLst/>
          </a:prstGeom>
        </p:spPr>
      </p:pic>
      <p:pic>
        <p:nvPicPr>
          <p:cNvPr id="15" name="图片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330779" y="1"/>
            <a:ext cx="326664" cy="1061164"/>
          </a:xfrm>
          <a:prstGeom prst="rect">
            <a:avLst/>
          </a:prstGeom>
        </p:spPr>
      </p:pic>
      <p:pic>
        <p:nvPicPr>
          <p:cNvPr id="16" name="图片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277599" y="0"/>
            <a:ext cx="846076" cy="2074760"/>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44974" y="1447546"/>
            <a:ext cx="753555" cy="295284"/>
          </a:xfrm>
          <a:prstGeom prst="rect">
            <a:avLst/>
          </a:prstGeom>
        </p:spPr>
      </p:pic>
      <p:sp>
        <p:nvSpPr>
          <p:cNvPr id="21" name="TextBox 76"/>
          <p:cNvSpPr txBox="1"/>
          <p:nvPr/>
        </p:nvSpPr>
        <p:spPr>
          <a:xfrm>
            <a:off x="4706356" y="2713718"/>
            <a:ext cx="2779287" cy="923330"/>
          </a:xfrm>
          <a:prstGeom prst="rect">
            <a:avLst/>
          </a:prstGeom>
          <a:noFill/>
        </p:spPr>
        <p:txBody>
          <a:bodyPr wrap="none" rtlCol="0">
            <a:spAutoFit/>
          </a:bodyPr>
          <a:lstStyle/>
          <a:p>
            <a:pPr algn="ctr"/>
            <a:r>
              <a:rPr lang="en-US" altLang="zh-CN" sz="5400" dirty="0">
                <a:solidFill>
                  <a:srgbClr val="6EADA7"/>
                </a:solidFill>
                <a:latin typeface="Times New Roman" panose="02020603050405020304" pitchFamily="18" charset="0"/>
                <a:cs typeface="Times New Roman" panose="02020603050405020304" pitchFamily="18" charset="0"/>
                <a:sym typeface="+mn-lt"/>
              </a:rPr>
              <a:t>PART 01</a:t>
            </a:r>
            <a:endParaRPr lang="zh-CN" altLang="en-US" sz="5400" dirty="0">
              <a:solidFill>
                <a:srgbClr val="6EADA7"/>
              </a:solidFill>
              <a:latin typeface="Times New Roman" panose="02020603050405020304" pitchFamily="18" charset="0"/>
              <a:cs typeface="Times New Roman" panose="02020603050405020304" pitchFamily="18" charset="0"/>
              <a:sym typeface="+mn-lt"/>
            </a:endParaRPr>
          </a:p>
        </p:txBody>
      </p:sp>
      <p:sp>
        <p:nvSpPr>
          <p:cNvPr id="24" name="TextBox 76"/>
          <p:cNvSpPr txBox="1"/>
          <p:nvPr/>
        </p:nvSpPr>
        <p:spPr>
          <a:xfrm>
            <a:off x="4250740" y="3698736"/>
            <a:ext cx="3545903" cy="646331"/>
          </a:xfrm>
          <a:prstGeom prst="rect">
            <a:avLst/>
          </a:prstGeom>
          <a:noFill/>
        </p:spPr>
        <p:txBody>
          <a:bodyPr wrap="square" rtlCol="0">
            <a:spAutoFit/>
          </a:bodyPr>
          <a:lstStyle/>
          <a:p>
            <a:pPr algn="ctr"/>
            <a:r>
              <a:rPr lang="zh-TW" altLang="en-US" sz="3600" dirty="0">
                <a:solidFill>
                  <a:srgbClr val="6EADA7"/>
                </a:solidFill>
                <a:latin typeface="標楷體" panose="03000509000000000000" pitchFamily="65" charset="-120"/>
                <a:ea typeface="標楷體" panose="03000509000000000000" pitchFamily="65" charset="-120"/>
                <a:cs typeface="+mn-ea"/>
                <a:sym typeface="+mn-lt"/>
              </a:rPr>
              <a:t>前言</a:t>
            </a:r>
            <a:endParaRPr lang="zh-CN" altLang="en-US" sz="3600" dirty="0">
              <a:solidFill>
                <a:srgbClr val="6EADA7"/>
              </a:solidFill>
              <a:latin typeface="標楷體" panose="03000509000000000000" pitchFamily="65" charset="-120"/>
              <a:ea typeface="標楷體" panose="03000509000000000000" pitchFamily="65" charset="-120"/>
              <a:cs typeface="+mn-ea"/>
              <a:sym typeface="+mn-lt"/>
            </a:endParaRPr>
          </a:p>
        </p:txBody>
      </p:sp>
      <p:sp>
        <p:nvSpPr>
          <p:cNvPr id="3" name="投影片編號版面配置區 2">
            <a:extLst>
              <a:ext uri="{FF2B5EF4-FFF2-40B4-BE49-F238E27FC236}">
                <a16:creationId xmlns:a16="http://schemas.microsoft.com/office/drawing/2014/main" id="{155E0B16-8D7B-4369-AF8D-F715465461BF}"/>
              </a:ext>
            </a:extLst>
          </p:cNvPr>
          <p:cNvSpPr>
            <a:spLocks noGrp="1"/>
          </p:cNvSpPr>
          <p:nvPr>
            <p:ph type="sldNum" sz="quarter" idx="12"/>
          </p:nvPr>
        </p:nvSpPr>
        <p:spPr/>
        <p:txBody>
          <a:bodyPr/>
          <a:lstStyle/>
          <a:p>
            <a:fld id="{1DAB6F98-49F9-4E5E-8F54-63E0E7C4DDFC}" type="slidenum">
              <a:rPr lang="zh-CN" altLang="en-US" smtClean="0">
                <a:solidFill>
                  <a:schemeClr val="tx1"/>
                </a:solidFill>
                <a:latin typeface="Times New Roman" panose="02020603050405020304" pitchFamily="18" charset="0"/>
                <a:cs typeface="Times New Roman" panose="02020603050405020304" pitchFamily="18" charset="0"/>
              </a:rPr>
              <a:t>3</a:t>
            </a:fld>
            <a:endParaRPr lang="zh-CN"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3152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062" y="240730"/>
            <a:ext cx="11959938" cy="6706896"/>
          </a:xfrm>
          <a:prstGeom prst="rect">
            <a:avLst/>
          </a:prstGeom>
        </p:spPr>
      </p:pic>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8632" y="211584"/>
            <a:ext cx="533723" cy="209142"/>
          </a:xfrm>
          <a:prstGeom prst="rect">
            <a:avLst/>
          </a:prstGeom>
        </p:spPr>
      </p:pic>
      <p:pic>
        <p:nvPicPr>
          <p:cNvPr id="31" name="图片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6931" y="80588"/>
            <a:ext cx="408674" cy="160141"/>
          </a:xfrm>
          <a:prstGeom prst="rect">
            <a:avLst/>
          </a:prstGeom>
        </p:spPr>
      </p:pic>
      <p:pic>
        <p:nvPicPr>
          <p:cNvPr id="32" name="图片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062" y="0"/>
            <a:ext cx="481546" cy="1180790"/>
          </a:xfrm>
          <a:prstGeom prst="rect">
            <a:avLst/>
          </a:prstGeom>
        </p:spPr>
      </p:pic>
      <p:pic>
        <p:nvPicPr>
          <p:cNvPr id="34" name="图片 33"/>
          <p:cNvPicPr>
            <a:picLocks noChangeAspect="1"/>
          </p:cNvPicPr>
          <p:nvPr/>
        </p:nvPicPr>
        <p:blipFill rotWithShape="1">
          <a:blip r:embed="rId7" cstate="print">
            <a:extLst>
              <a:ext uri="{28A0092B-C50C-407E-A947-70E740481C1C}">
                <a14:useLocalDpi xmlns:a14="http://schemas.microsoft.com/office/drawing/2010/main" val="0"/>
              </a:ext>
            </a:extLst>
          </a:blip>
          <a:srcRect t="22127"/>
          <a:stretch/>
        </p:blipFill>
        <p:spPr>
          <a:xfrm>
            <a:off x="11518245" y="0"/>
            <a:ext cx="466576" cy="1051967"/>
          </a:xfrm>
          <a:prstGeom prst="rect">
            <a:avLst/>
          </a:prstGeom>
        </p:spPr>
      </p:pic>
      <p:pic>
        <p:nvPicPr>
          <p:cNvPr id="35" name="图片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80144" y="110511"/>
            <a:ext cx="503166" cy="197168"/>
          </a:xfrm>
          <a:prstGeom prst="rect">
            <a:avLst/>
          </a:prstGeom>
        </p:spPr>
      </p:pic>
      <p:pic>
        <p:nvPicPr>
          <p:cNvPr id="36" name="图片 35"/>
          <p:cNvPicPr>
            <a:picLocks noChangeAspect="1"/>
          </p:cNvPicPr>
          <p:nvPr/>
        </p:nvPicPr>
        <p:blipFill rotWithShape="1">
          <a:blip r:embed="rId9" cstate="print">
            <a:extLst>
              <a:ext uri="{28A0092B-C50C-407E-A947-70E740481C1C}">
                <a14:useLocalDpi xmlns:a14="http://schemas.microsoft.com/office/drawing/2010/main" val="0"/>
              </a:ext>
            </a:extLst>
          </a:blip>
          <a:srcRect t="19792" r="5769"/>
          <a:stretch/>
        </p:blipFill>
        <p:spPr>
          <a:xfrm>
            <a:off x="4949322" y="-134877"/>
            <a:ext cx="311015" cy="786061"/>
          </a:xfrm>
          <a:prstGeom prst="rect">
            <a:avLst/>
          </a:prstGeom>
        </p:spPr>
      </p:pic>
      <p:pic>
        <p:nvPicPr>
          <p:cNvPr id="37" name="图片 36"/>
          <p:cNvPicPr>
            <a:picLocks noChangeAspect="1"/>
          </p:cNvPicPr>
          <p:nvPr/>
        </p:nvPicPr>
        <p:blipFill rotWithShape="1">
          <a:blip r:embed="rId10" cstate="print">
            <a:extLst>
              <a:ext uri="{28A0092B-C50C-407E-A947-70E740481C1C}">
                <a14:useLocalDpi xmlns:a14="http://schemas.microsoft.com/office/drawing/2010/main" val="0"/>
              </a:ext>
            </a:extLst>
          </a:blip>
          <a:srcRect t="26388" r="-980"/>
          <a:stretch/>
        </p:blipFill>
        <p:spPr>
          <a:xfrm>
            <a:off x="9136284" y="-111766"/>
            <a:ext cx="304644" cy="721407"/>
          </a:xfrm>
          <a:prstGeom prst="rect">
            <a:avLst/>
          </a:prstGeom>
        </p:spPr>
      </p:pic>
      <p:pic>
        <p:nvPicPr>
          <p:cNvPr id="38" name="图片 3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11835" y="305439"/>
            <a:ext cx="588417" cy="230574"/>
          </a:xfrm>
          <a:prstGeom prst="rect">
            <a:avLst/>
          </a:prstGeom>
        </p:spPr>
      </p:pic>
      <p:sp>
        <p:nvSpPr>
          <p:cNvPr id="26" name="Freeform 17"/>
          <p:cNvSpPr>
            <a:spLocks noEditPoints="1"/>
          </p:cNvSpPr>
          <p:nvPr/>
        </p:nvSpPr>
        <p:spPr bwMode="auto">
          <a:xfrm>
            <a:off x="6900528" y="2613813"/>
            <a:ext cx="536817" cy="538490"/>
          </a:xfrm>
          <a:custGeom>
            <a:avLst/>
            <a:gdLst>
              <a:gd name="T0" fmla="*/ 504 w 1008"/>
              <a:gd name="T1" fmla="*/ 1009 h 1009"/>
              <a:gd name="T2" fmla="*/ 0 w 1008"/>
              <a:gd name="T3" fmla="*/ 504 h 1009"/>
              <a:gd name="T4" fmla="*/ 504 w 1008"/>
              <a:gd name="T5" fmla="*/ 0 h 1009"/>
              <a:gd name="T6" fmla="*/ 1008 w 1008"/>
              <a:gd name="T7" fmla="*/ 504 h 1009"/>
              <a:gd name="T8" fmla="*/ 504 w 1008"/>
              <a:gd name="T9" fmla="*/ 1009 h 1009"/>
              <a:gd name="T10" fmla="*/ 725 w 1008"/>
              <a:gd name="T11" fmla="*/ 769 h 1009"/>
              <a:gd name="T12" fmla="*/ 725 w 1008"/>
              <a:gd name="T13" fmla="*/ 769 h 1009"/>
              <a:gd name="T14" fmla="*/ 538 w 1008"/>
              <a:gd name="T15" fmla="*/ 586 h 1009"/>
              <a:gd name="T16" fmla="*/ 504 w 1008"/>
              <a:gd name="T17" fmla="*/ 592 h 1009"/>
              <a:gd name="T18" fmla="*/ 416 w 1008"/>
              <a:gd name="T19" fmla="*/ 504 h 1009"/>
              <a:gd name="T20" fmla="*/ 456 w 1008"/>
              <a:gd name="T21" fmla="*/ 431 h 1009"/>
              <a:gd name="T22" fmla="*/ 456 w 1008"/>
              <a:gd name="T23" fmla="*/ 179 h 1009"/>
              <a:gd name="T24" fmla="*/ 553 w 1008"/>
              <a:gd name="T25" fmla="*/ 179 h 1009"/>
              <a:gd name="T26" fmla="*/ 553 w 1008"/>
              <a:gd name="T27" fmla="*/ 431 h 1009"/>
              <a:gd name="T28" fmla="*/ 592 w 1008"/>
              <a:gd name="T29" fmla="*/ 504 h 1009"/>
              <a:gd name="T30" fmla="*/ 586 w 1008"/>
              <a:gd name="T31" fmla="*/ 536 h 1009"/>
              <a:gd name="T32" fmla="*/ 774 w 1008"/>
              <a:gd name="T33" fmla="*/ 719 h 1009"/>
              <a:gd name="T34" fmla="*/ 725 w 1008"/>
              <a:gd name="T35" fmla="*/ 769 h 1009"/>
              <a:gd name="T36" fmla="*/ 168 w 1008"/>
              <a:gd name="T37" fmla="*/ 471 h 1009"/>
              <a:gd name="T38" fmla="*/ 168 w 1008"/>
              <a:gd name="T39" fmla="*/ 471 h 1009"/>
              <a:gd name="T40" fmla="*/ 234 w 1008"/>
              <a:gd name="T41" fmla="*/ 471 h 1009"/>
              <a:gd name="T42" fmla="*/ 234 w 1008"/>
              <a:gd name="T43" fmla="*/ 538 h 1009"/>
              <a:gd name="T44" fmla="*/ 168 w 1008"/>
              <a:gd name="T45" fmla="*/ 538 h 1009"/>
              <a:gd name="T46" fmla="*/ 168 w 1008"/>
              <a:gd name="T47" fmla="*/ 471 h 1009"/>
              <a:gd name="T48" fmla="*/ 774 w 1008"/>
              <a:gd name="T49" fmla="*/ 471 h 1009"/>
              <a:gd name="T50" fmla="*/ 774 w 1008"/>
              <a:gd name="T51" fmla="*/ 471 h 1009"/>
              <a:gd name="T52" fmla="*/ 840 w 1008"/>
              <a:gd name="T53" fmla="*/ 471 h 1009"/>
              <a:gd name="T54" fmla="*/ 840 w 1008"/>
              <a:gd name="T55" fmla="*/ 538 h 1009"/>
              <a:gd name="T56" fmla="*/ 774 w 1008"/>
              <a:gd name="T57" fmla="*/ 538 h 1009"/>
              <a:gd name="T58" fmla="*/ 774 w 1008"/>
              <a:gd name="T59" fmla="*/ 471 h 1009"/>
              <a:gd name="T60" fmla="*/ 470 w 1008"/>
              <a:gd name="T61" fmla="*/ 840 h 1009"/>
              <a:gd name="T62" fmla="*/ 470 w 1008"/>
              <a:gd name="T63" fmla="*/ 840 h 1009"/>
              <a:gd name="T64" fmla="*/ 470 w 1008"/>
              <a:gd name="T65" fmla="*/ 775 h 1009"/>
              <a:gd name="T66" fmla="*/ 538 w 1008"/>
              <a:gd name="T67" fmla="*/ 775 h 1009"/>
              <a:gd name="T68" fmla="*/ 538 w 1008"/>
              <a:gd name="T69" fmla="*/ 840 h 1009"/>
              <a:gd name="T70" fmla="*/ 470 w 1008"/>
              <a:gd name="T71" fmla="*/ 840 h 1009"/>
              <a:gd name="T72" fmla="*/ 504 w 1008"/>
              <a:gd name="T73" fmla="*/ 912 h 1009"/>
              <a:gd name="T74" fmla="*/ 504 w 1008"/>
              <a:gd name="T75" fmla="*/ 912 h 1009"/>
              <a:gd name="T76" fmla="*/ 912 w 1008"/>
              <a:gd name="T77" fmla="*/ 504 h 1009"/>
              <a:gd name="T78" fmla="*/ 504 w 1008"/>
              <a:gd name="T79" fmla="*/ 97 h 1009"/>
              <a:gd name="T80" fmla="*/ 96 w 1008"/>
              <a:gd name="T81" fmla="*/ 504 h 1009"/>
              <a:gd name="T82" fmla="*/ 504 w 1008"/>
              <a:gd name="T83" fmla="*/ 91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rgbClr val="FCEFD7"/>
          </a:solidFill>
          <a:ln>
            <a:noFill/>
          </a:ln>
        </p:spPr>
        <p:txBody>
          <a:bodyPr vert="horz" wrap="square" lIns="68571" tIns="34285" rIns="68571" bIns="3428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chemeClr val="bg2">
                  <a:lumMod val="25000"/>
                </a:schemeClr>
              </a:solidFill>
              <a:effectLst/>
              <a:uLnTx/>
              <a:uFillTx/>
              <a:cs typeface="+mn-ea"/>
              <a:sym typeface="+mn-lt"/>
            </a:endParaRPr>
          </a:p>
        </p:txBody>
      </p:sp>
      <p:sp>
        <p:nvSpPr>
          <p:cNvPr id="46" name="Freeform 7"/>
          <p:cNvSpPr>
            <a:spLocks noEditPoints="1"/>
          </p:cNvSpPr>
          <p:nvPr/>
        </p:nvSpPr>
        <p:spPr bwMode="auto">
          <a:xfrm>
            <a:off x="4710098" y="2578397"/>
            <a:ext cx="586559" cy="585358"/>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rgbClr val="FCEFD7"/>
          </a:solidFill>
          <a:ln>
            <a:noFill/>
          </a:ln>
          <a:extLst/>
        </p:spPr>
        <p:txBody>
          <a:bodyPr lIns="121682" tIns="60841" rIns="121682" bIns="60841"/>
          <a:lstStyle/>
          <a:p>
            <a:endParaRPr lang="zh-CN" altLang="en-US" sz="1400">
              <a:solidFill>
                <a:schemeClr val="bg2">
                  <a:lumMod val="25000"/>
                </a:schemeClr>
              </a:solidFill>
              <a:cs typeface="+mn-ea"/>
              <a:sym typeface="+mn-lt"/>
            </a:endParaRPr>
          </a:p>
        </p:txBody>
      </p:sp>
      <p:sp>
        <p:nvSpPr>
          <p:cNvPr id="47" name="Freeform 12"/>
          <p:cNvSpPr>
            <a:spLocks noEditPoints="1"/>
          </p:cNvSpPr>
          <p:nvPr/>
        </p:nvSpPr>
        <p:spPr bwMode="auto">
          <a:xfrm>
            <a:off x="4620755" y="4317775"/>
            <a:ext cx="765243" cy="466928"/>
          </a:xfrm>
          <a:custGeom>
            <a:avLst/>
            <a:gdLst>
              <a:gd name="T0" fmla="*/ 152 w 400"/>
              <a:gd name="T1" fmla="*/ 7 h 244"/>
              <a:gd name="T2" fmla="*/ 127 w 400"/>
              <a:gd name="T3" fmla="*/ 7 h 244"/>
              <a:gd name="T4" fmla="*/ 0 w 400"/>
              <a:gd name="T5" fmla="*/ 122 h 244"/>
              <a:gd name="T6" fmla="*/ 127 w 400"/>
              <a:gd name="T7" fmla="*/ 237 h 244"/>
              <a:gd name="T8" fmla="*/ 152 w 400"/>
              <a:gd name="T9" fmla="*/ 237 h 244"/>
              <a:gd name="T10" fmla="*/ 152 w 400"/>
              <a:gd name="T11" fmla="*/ 212 h 244"/>
              <a:gd name="T12" fmla="*/ 53 w 400"/>
              <a:gd name="T13" fmla="*/ 122 h 244"/>
              <a:gd name="T14" fmla="*/ 152 w 400"/>
              <a:gd name="T15" fmla="*/ 32 h 244"/>
              <a:gd name="T16" fmla="*/ 152 w 400"/>
              <a:gd name="T17" fmla="*/ 7 h 244"/>
              <a:gd name="T18" fmla="*/ 272 w 400"/>
              <a:gd name="T19" fmla="*/ 7 h 244"/>
              <a:gd name="T20" fmla="*/ 248 w 400"/>
              <a:gd name="T21" fmla="*/ 7 h 244"/>
              <a:gd name="T22" fmla="*/ 248 w 400"/>
              <a:gd name="T23" fmla="*/ 32 h 244"/>
              <a:gd name="T24" fmla="*/ 347 w 400"/>
              <a:gd name="T25" fmla="*/ 122 h 244"/>
              <a:gd name="T26" fmla="*/ 248 w 400"/>
              <a:gd name="T27" fmla="*/ 212 h 244"/>
              <a:gd name="T28" fmla="*/ 248 w 400"/>
              <a:gd name="T29" fmla="*/ 237 h 244"/>
              <a:gd name="T30" fmla="*/ 272 w 400"/>
              <a:gd name="T31" fmla="*/ 237 h 244"/>
              <a:gd name="T32" fmla="*/ 400 w 400"/>
              <a:gd name="T33" fmla="*/ 122 h 244"/>
              <a:gd name="T34" fmla="*/ 272 w 400"/>
              <a:gd name="T35" fmla="*/ 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rgbClr val="FCEFD7"/>
          </a:solidFill>
          <a:ln>
            <a:noFill/>
          </a:ln>
          <a:extLst/>
        </p:spPr>
        <p:txBody>
          <a:bodyPr lIns="121682" tIns="60841" rIns="121682" bIns="60841"/>
          <a:lstStyle/>
          <a:p>
            <a:endParaRPr lang="zh-CN" altLang="en-US" sz="1400">
              <a:solidFill>
                <a:schemeClr val="bg2">
                  <a:lumMod val="25000"/>
                </a:schemeClr>
              </a:solidFill>
              <a:cs typeface="+mn-ea"/>
              <a:sym typeface="+mn-lt"/>
            </a:endParaRPr>
          </a:p>
        </p:txBody>
      </p:sp>
      <p:sp>
        <p:nvSpPr>
          <p:cNvPr id="48" name="Freeform 6"/>
          <p:cNvSpPr>
            <a:spLocks noEditPoints="1"/>
          </p:cNvSpPr>
          <p:nvPr/>
        </p:nvSpPr>
        <p:spPr bwMode="auto">
          <a:xfrm>
            <a:off x="6834118" y="4182430"/>
            <a:ext cx="669637" cy="685287"/>
          </a:xfrm>
          <a:custGeom>
            <a:avLst/>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rgbClr val="FCEFD7"/>
          </a:solidFill>
          <a:ln>
            <a:noFill/>
          </a:ln>
          <a:extLst/>
        </p:spPr>
        <p:txBody>
          <a:bodyPr lIns="121682" tIns="60841" rIns="121682" bIns="60841"/>
          <a:lstStyle/>
          <a:p>
            <a:endParaRPr lang="zh-CN" altLang="en-US" sz="1400">
              <a:solidFill>
                <a:schemeClr val="bg2">
                  <a:lumMod val="25000"/>
                </a:schemeClr>
              </a:solidFill>
              <a:cs typeface="+mn-ea"/>
              <a:sym typeface="+mn-lt"/>
            </a:endParaRPr>
          </a:p>
        </p:txBody>
      </p:sp>
      <p:sp>
        <p:nvSpPr>
          <p:cNvPr id="2" name="矩形 1"/>
          <p:cNvSpPr/>
          <p:nvPr/>
        </p:nvSpPr>
        <p:spPr>
          <a:xfrm>
            <a:off x="1097281" y="1142276"/>
            <a:ext cx="10032274" cy="549381"/>
          </a:xfrm>
          <a:prstGeom prst="rect">
            <a:avLst/>
          </a:prstGeom>
        </p:spPr>
        <p:txBody>
          <a:bodyPr wrap="square">
            <a:spAutoFit/>
          </a:bodyPr>
          <a:lstStyle/>
          <a:p>
            <a:pPr>
              <a:lnSpc>
                <a:spcPts val="3840"/>
              </a:lnSpc>
              <a:buNone/>
            </a:pPr>
            <a:r>
              <a:rPr lang="zh-TW" altLang="en-US" sz="3000" b="1" u="sng" dirty="0">
                <a:latin typeface="Times New Roman" pitchFamily="18" charset="0"/>
                <a:ea typeface="標楷體" pitchFamily="65" charset="-120"/>
                <a:cs typeface="Times New Roman" pitchFamily="18" charset="0"/>
              </a:rPr>
              <a:t>四、</a:t>
            </a:r>
            <a:r>
              <a:rPr lang="zh-TW" altLang="zh-TW" sz="3000" b="1" u="sng" dirty="0">
                <a:latin typeface="Times New Roman" pitchFamily="18" charset="0"/>
                <a:ea typeface="標楷體" pitchFamily="65" charset="-120"/>
                <a:cs typeface="Times New Roman" pitchFamily="18" charset="0"/>
              </a:rPr>
              <a:t>育嬰假與復職</a:t>
            </a:r>
            <a:r>
              <a:rPr lang="zh-TW" altLang="en-US" sz="3000" b="1" u="sng" dirty="0">
                <a:latin typeface="Times New Roman" pitchFamily="18" charset="0"/>
                <a:ea typeface="標楷體" pitchFamily="65" charset="-120"/>
                <a:cs typeface="Times New Roman" pitchFamily="18" charset="0"/>
              </a:rPr>
              <a:t>相關規定</a:t>
            </a:r>
            <a:endParaRPr lang="zh-TW" altLang="zh-TW" sz="3000" b="1" u="sng" dirty="0">
              <a:latin typeface="Times New Roman" pitchFamily="18" charset="0"/>
              <a:ea typeface="標楷體" pitchFamily="65" charset="-120"/>
              <a:cs typeface="Times New Roman" pitchFamily="18" charset="0"/>
            </a:endParaRPr>
          </a:p>
        </p:txBody>
      </p:sp>
      <p:sp>
        <p:nvSpPr>
          <p:cNvPr id="4" name="矩形 3"/>
          <p:cNvSpPr/>
          <p:nvPr/>
        </p:nvSpPr>
        <p:spPr>
          <a:xfrm>
            <a:off x="989081" y="1932387"/>
            <a:ext cx="8982125" cy="4324261"/>
          </a:xfrm>
          <a:prstGeom prst="rect">
            <a:avLst/>
          </a:prstGeom>
        </p:spPr>
        <p:txBody>
          <a:bodyPr wrap="square">
            <a:spAutoFit/>
          </a:bodyPr>
          <a:lstStyle/>
          <a:p>
            <a:pPr marL="800100" lvl="1" indent="-342900">
              <a:lnSpc>
                <a:spcPts val="3000"/>
              </a:lnSpc>
              <a:buClr>
                <a:schemeClr val="tx2"/>
              </a:buClr>
              <a:buFont typeface="Arial" panose="020B0604020202020204" pitchFamily="34" charset="0"/>
              <a:buChar char="•"/>
            </a:pPr>
            <a:r>
              <a:rPr lang="zh-TW" altLang="en-US" sz="2400" dirty="0">
                <a:solidFill>
                  <a:schemeClr val="accent1">
                    <a:lumMod val="75000"/>
                  </a:schemeClr>
                </a:solidFill>
                <a:latin typeface="Times New Roman" pitchFamily="18" charset="0"/>
                <a:ea typeface="標楷體" pitchFamily="65" charset="-120"/>
                <a:cs typeface="Times New Roman" pitchFamily="18" charset="0"/>
              </a:rPr>
              <a:t>受僱者任職滿六個月後</a:t>
            </a:r>
            <a:r>
              <a:rPr lang="zh-TW" altLang="en-US" sz="2400" dirty="0">
                <a:latin typeface="Times New Roman" pitchFamily="18" charset="0"/>
                <a:ea typeface="標楷體" pitchFamily="65" charset="-120"/>
                <a:cs typeface="Times New Roman" pitchFamily="18" charset="0"/>
              </a:rPr>
              <a:t>，於</a:t>
            </a:r>
            <a:r>
              <a:rPr lang="zh-TW" altLang="en-US" sz="2400" dirty="0">
                <a:solidFill>
                  <a:srgbClr val="FF0000"/>
                </a:solidFill>
                <a:latin typeface="Times New Roman" pitchFamily="18" charset="0"/>
                <a:ea typeface="標楷體" pitchFamily="65" charset="-120"/>
                <a:cs typeface="Times New Roman" pitchFamily="18" charset="0"/>
              </a:rPr>
              <a:t>每一子女滿三歲前，得申請育嬰留職停薪</a:t>
            </a:r>
            <a:r>
              <a:rPr lang="zh-TW" altLang="en-US" sz="2400" dirty="0">
                <a:latin typeface="Times New Roman" pitchFamily="18" charset="0"/>
                <a:ea typeface="標楷體" pitchFamily="65" charset="-120"/>
                <a:cs typeface="Times New Roman" pitchFamily="18" charset="0"/>
              </a:rPr>
              <a:t>，期間至該子女滿三歲止，但</a:t>
            </a:r>
            <a:r>
              <a:rPr lang="zh-TW" altLang="en-US" sz="2400" dirty="0">
                <a:solidFill>
                  <a:srgbClr val="EB8628"/>
                </a:solidFill>
                <a:latin typeface="Times New Roman" pitchFamily="18" charset="0"/>
                <a:ea typeface="標楷體" pitchFamily="65" charset="-120"/>
                <a:cs typeface="Times New Roman" pitchFamily="18" charset="0"/>
              </a:rPr>
              <a:t>不得逾二年</a:t>
            </a:r>
            <a:r>
              <a:rPr lang="zh-TW" altLang="en-US" sz="2400" dirty="0">
                <a:latin typeface="Times New Roman" pitchFamily="18" charset="0"/>
                <a:ea typeface="標楷體" pitchFamily="65" charset="-120"/>
                <a:cs typeface="Times New Roman" pitchFamily="18" charset="0"/>
              </a:rPr>
              <a:t>。同時撫育子女二人以上者，其育嬰留職停薪期間應合併計算，最長以最幼子女受撫育二年為限。</a:t>
            </a:r>
            <a:r>
              <a:rPr lang="en-US" altLang="zh-TW" sz="2400" dirty="0">
                <a:latin typeface="Times New Roman" pitchFamily="18" charset="0"/>
                <a:ea typeface="標楷體" pitchFamily="65" charset="-120"/>
                <a:cs typeface="Times New Roman" pitchFamily="18" charset="0"/>
              </a:rPr>
              <a:t>(</a:t>
            </a:r>
            <a:r>
              <a:rPr lang="zh-TW" altLang="en-US" sz="2400" dirty="0">
                <a:latin typeface="Times New Roman" pitchFamily="18" charset="0"/>
                <a:ea typeface="標楷體" pitchFamily="65" charset="-120"/>
                <a:cs typeface="Times New Roman" pitchFamily="18" charset="0"/>
              </a:rPr>
              <a:t>性工法第</a:t>
            </a:r>
            <a:r>
              <a:rPr lang="en-US" altLang="zh-TW" sz="2400" dirty="0">
                <a:latin typeface="Times New Roman" pitchFamily="18" charset="0"/>
                <a:ea typeface="標楷體" pitchFamily="65" charset="-120"/>
                <a:cs typeface="Times New Roman" pitchFamily="18" charset="0"/>
              </a:rPr>
              <a:t>16</a:t>
            </a:r>
            <a:r>
              <a:rPr lang="zh-TW" altLang="en-US" sz="2400" dirty="0">
                <a:latin typeface="Times New Roman" pitchFamily="18" charset="0"/>
                <a:ea typeface="標楷體" pitchFamily="65" charset="-120"/>
                <a:cs typeface="Times New Roman" pitchFamily="18" charset="0"/>
              </a:rPr>
              <a:t>條第</a:t>
            </a:r>
            <a:r>
              <a:rPr lang="en-US" altLang="zh-TW" sz="2400" dirty="0">
                <a:latin typeface="Times New Roman" pitchFamily="18" charset="0"/>
                <a:ea typeface="標楷體" pitchFamily="65" charset="-120"/>
                <a:cs typeface="Times New Roman" pitchFamily="18" charset="0"/>
              </a:rPr>
              <a:t>1</a:t>
            </a:r>
            <a:r>
              <a:rPr lang="zh-TW" altLang="en-US" sz="2400" dirty="0">
                <a:latin typeface="Times New Roman" pitchFamily="18" charset="0"/>
                <a:ea typeface="標楷體" pitchFamily="65" charset="-120"/>
                <a:cs typeface="Times New Roman" pitchFamily="18" charset="0"/>
              </a:rPr>
              <a:t>項</a:t>
            </a:r>
            <a:r>
              <a:rPr lang="en-US" altLang="zh-TW" sz="2400" dirty="0">
                <a:latin typeface="Times New Roman" pitchFamily="18" charset="0"/>
                <a:ea typeface="標楷體" pitchFamily="65" charset="-120"/>
                <a:cs typeface="Times New Roman" pitchFamily="18" charset="0"/>
              </a:rPr>
              <a:t>)</a:t>
            </a:r>
          </a:p>
          <a:p>
            <a:pPr lvl="1">
              <a:lnSpc>
                <a:spcPts val="3000"/>
              </a:lnSpc>
              <a:buClr>
                <a:schemeClr val="tx2"/>
              </a:buClr>
            </a:pPr>
            <a:endParaRPr lang="en-US" altLang="zh-TW" sz="2400" dirty="0">
              <a:latin typeface="Times New Roman" pitchFamily="18" charset="0"/>
              <a:ea typeface="標楷體" pitchFamily="65" charset="-120"/>
              <a:cs typeface="Times New Roman" pitchFamily="18" charset="0"/>
            </a:endParaRPr>
          </a:p>
          <a:p>
            <a:pPr marL="800100" lvl="1" indent="-342900">
              <a:lnSpc>
                <a:spcPts val="3000"/>
              </a:lnSpc>
              <a:buClr>
                <a:schemeClr val="tx2"/>
              </a:buClr>
              <a:buFont typeface="Arial" panose="020B0604020202020204" pitchFamily="34" charset="0"/>
              <a:buChar char="•"/>
            </a:pPr>
            <a:r>
              <a:rPr lang="zh-TW" altLang="en-US" sz="2400" dirty="0">
                <a:latin typeface="Times New Roman" pitchFamily="18" charset="0"/>
                <a:ea typeface="標楷體" pitchFamily="65" charset="-120"/>
                <a:cs typeface="Times New Roman" pitchFamily="18" charset="0"/>
              </a:rPr>
              <a:t>第</a:t>
            </a:r>
            <a:r>
              <a:rPr lang="en-US" altLang="zh-TW" sz="2400" dirty="0">
                <a:latin typeface="Times New Roman" pitchFamily="18" charset="0"/>
                <a:ea typeface="標楷體" pitchFamily="65" charset="-120"/>
                <a:cs typeface="Times New Roman" pitchFamily="18" charset="0"/>
              </a:rPr>
              <a:t>3</a:t>
            </a:r>
            <a:r>
              <a:rPr lang="zh-TW" altLang="en-US" sz="2400" dirty="0">
                <a:latin typeface="Times New Roman" pitchFamily="18" charset="0"/>
                <a:ea typeface="標楷體" pitchFamily="65" charset="-120"/>
                <a:cs typeface="Times New Roman" pitchFamily="18" charset="0"/>
              </a:rPr>
              <a:t>條第</a:t>
            </a:r>
            <a:r>
              <a:rPr lang="en-US" altLang="zh-TW" sz="2400" dirty="0">
                <a:latin typeface="Times New Roman" pitchFamily="18" charset="0"/>
                <a:ea typeface="標楷體" pitchFamily="65" charset="-120"/>
                <a:cs typeface="Times New Roman" pitchFamily="18" charset="0"/>
              </a:rPr>
              <a:t>9</a:t>
            </a:r>
            <a:r>
              <a:rPr lang="zh-TW" altLang="en-US" sz="2400" dirty="0">
                <a:latin typeface="Times New Roman" pitchFamily="18" charset="0"/>
                <a:ea typeface="標楷體" pitchFamily="65" charset="-120"/>
                <a:cs typeface="Times New Roman" pitchFamily="18" charset="0"/>
              </a:rPr>
              <a:t>款</a:t>
            </a:r>
            <a:r>
              <a:rPr lang="zh-TW" altLang="zh-TW" sz="2400" dirty="0">
                <a:latin typeface="Times New Roman" pitchFamily="18" charset="0"/>
                <a:ea typeface="標楷體" pitchFamily="65" charset="-120"/>
                <a:cs typeface="Times New Roman" pitchFamily="18" charset="0"/>
              </a:rPr>
              <a:t>明訂</a:t>
            </a:r>
            <a:r>
              <a:rPr lang="zh-TW" altLang="zh-TW" sz="2400" dirty="0">
                <a:solidFill>
                  <a:schemeClr val="accent6">
                    <a:lumMod val="75000"/>
                  </a:schemeClr>
                </a:solidFill>
                <a:latin typeface="Times New Roman" pitchFamily="18" charset="0"/>
                <a:ea typeface="標楷體" pitchFamily="65" charset="-120"/>
                <a:cs typeface="Times New Roman" pitchFamily="18" charset="0"/>
              </a:rPr>
              <a:t>「復職」係指回復受僱者申請育嬰留職停薪時之原有工作</a:t>
            </a:r>
            <a:r>
              <a:rPr lang="zh-TW" altLang="en-US" sz="2400" dirty="0">
                <a:latin typeface="Times New Roman" pitchFamily="18" charset="0"/>
                <a:ea typeface="標楷體" pitchFamily="65" charset="-120"/>
                <a:cs typeface="Times New Roman" pitchFamily="18" charset="0"/>
              </a:rPr>
              <a:t>；同法第</a:t>
            </a:r>
            <a:r>
              <a:rPr lang="en-US" altLang="zh-TW" sz="2400" dirty="0">
                <a:latin typeface="Times New Roman" pitchFamily="18" charset="0"/>
                <a:ea typeface="標楷體" pitchFamily="65" charset="-120"/>
                <a:cs typeface="Times New Roman" pitchFamily="18" charset="0"/>
              </a:rPr>
              <a:t>17</a:t>
            </a:r>
            <a:r>
              <a:rPr lang="zh-TW" altLang="en-US" sz="2400" dirty="0">
                <a:latin typeface="Times New Roman" pitchFamily="18" charset="0"/>
                <a:ea typeface="標楷體" pitchFamily="65" charset="-120"/>
                <a:cs typeface="Times New Roman" pitchFamily="18" charset="0"/>
              </a:rPr>
              <a:t>條</a:t>
            </a:r>
            <a:r>
              <a:rPr lang="zh-TW" altLang="zh-TW" sz="2400" dirty="0">
                <a:latin typeface="Times New Roman" pitchFamily="18" charset="0"/>
                <a:ea typeface="標楷體" pitchFamily="65" charset="-120"/>
                <a:cs typeface="Times New Roman" pitchFamily="18" charset="0"/>
              </a:rPr>
              <a:t>規定</a:t>
            </a:r>
            <a:r>
              <a:rPr lang="zh-TW" altLang="en-US" sz="2400" dirty="0">
                <a:latin typeface="Times New Roman" pitchFamily="18" charset="0"/>
                <a:ea typeface="標楷體" pitchFamily="65" charset="-120"/>
                <a:cs typeface="Times New Roman" pitchFamily="18" charset="0"/>
              </a:rPr>
              <a:t>，</a:t>
            </a:r>
            <a:r>
              <a:rPr lang="zh-TW" altLang="zh-TW" sz="2400" dirty="0">
                <a:latin typeface="Times New Roman" pitchFamily="18" charset="0"/>
                <a:ea typeface="標楷體" pitchFamily="65" charset="-120"/>
                <a:cs typeface="Times New Roman" pitchFamily="18" charset="0"/>
              </a:rPr>
              <a:t>非有法定情形且經主管機關同意者，雇主不得拒絕受僱者之復職</a:t>
            </a:r>
            <a:r>
              <a:rPr lang="zh-TW" altLang="en-US" sz="2400" dirty="0">
                <a:latin typeface="Times New Roman" pitchFamily="18" charset="0"/>
                <a:ea typeface="標楷體" pitchFamily="65" charset="-120"/>
                <a:cs typeface="Times New Roman" pitchFamily="18" charset="0"/>
              </a:rPr>
              <a:t>。</a:t>
            </a:r>
            <a:endParaRPr lang="en-US" altLang="zh-TW" sz="2400" dirty="0">
              <a:latin typeface="Times New Roman" pitchFamily="18" charset="0"/>
              <a:ea typeface="標楷體" pitchFamily="65" charset="-120"/>
              <a:cs typeface="Times New Roman" pitchFamily="18" charset="0"/>
            </a:endParaRPr>
          </a:p>
          <a:p>
            <a:pPr lvl="1">
              <a:lnSpc>
                <a:spcPts val="3000"/>
              </a:lnSpc>
              <a:buClr>
                <a:schemeClr val="tx2"/>
              </a:buClr>
            </a:pPr>
            <a:endParaRPr lang="en-US" altLang="zh-TW" sz="2400" dirty="0">
              <a:latin typeface="Times New Roman" pitchFamily="18" charset="0"/>
              <a:ea typeface="標楷體" pitchFamily="65" charset="-120"/>
              <a:cs typeface="Times New Roman" pitchFamily="18" charset="0"/>
            </a:endParaRPr>
          </a:p>
          <a:p>
            <a:pPr marL="800100" lvl="1" indent="-342900">
              <a:lnSpc>
                <a:spcPts val="3000"/>
              </a:lnSpc>
              <a:buClr>
                <a:schemeClr val="tx2"/>
              </a:buClr>
              <a:buFont typeface="Arial" panose="020B0604020202020204" pitchFamily="34" charset="0"/>
              <a:buChar char="•"/>
            </a:pPr>
            <a:endParaRPr lang="en-US" altLang="zh-TW" sz="2400" dirty="0">
              <a:latin typeface="Times New Roman" pitchFamily="18" charset="0"/>
              <a:ea typeface="標楷體" pitchFamily="65" charset="-120"/>
              <a:cs typeface="Times New Roman" pitchFamily="18" charset="0"/>
            </a:endParaRPr>
          </a:p>
          <a:p>
            <a:pPr marL="800100" lvl="1" indent="-342900">
              <a:lnSpc>
                <a:spcPts val="3000"/>
              </a:lnSpc>
              <a:buClr>
                <a:schemeClr val="tx2"/>
              </a:buClr>
              <a:buFont typeface="Arial" panose="020B0604020202020204" pitchFamily="34" charset="0"/>
              <a:buChar char="•"/>
            </a:pPr>
            <a:endParaRPr lang="en-US" altLang="zh-TW" sz="2400" dirty="0">
              <a:latin typeface="Times New Roman" pitchFamily="18" charset="0"/>
              <a:ea typeface="標楷體" pitchFamily="65" charset="-120"/>
              <a:cs typeface="Times New Roman" pitchFamily="18" charset="0"/>
            </a:endParaRPr>
          </a:p>
        </p:txBody>
      </p:sp>
      <p:pic>
        <p:nvPicPr>
          <p:cNvPr id="18" name="圖片 17"/>
          <p:cNvPicPr>
            <a:picLocks noChangeAspect="1"/>
          </p:cNvPicPr>
          <p:nvPr/>
        </p:nvPicPr>
        <p:blipFill>
          <a:blip r:embed="rId12"/>
          <a:stretch>
            <a:fillRect/>
          </a:stretch>
        </p:blipFill>
        <p:spPr>
          <a:xfrm>
            <a:off x="9858950" y="4974720"/>
            <a:ext cx="2203692" cy="1724669"/>
          </a:xfrm>
          <a:prstGeom prst="rect">
            <a:avLst/>
          </a:prstGeom>
          <a:ln>
            <a:noFill/>
          </a:ln>
          <a:effectLst>
            <a:softEdge rad="112500"/>
          </a:effectLst>
        </p:spPr>
      </p:pic>
      <p:sp>
        <p:nvSpPr>
          <p:cNvPr id="6" name="投影片編號版面配置區 5">
            <a:extLst>
              <a:ext uri="{FF2B5EF4-FFF2-40B4-BE49-F238E27FC236}">
                <a16:creationId xmlns:a16="http://schemas.microsoft.com/office/drawing/2014/main" id="{DC5A5D8D-F928-4194-97D9-653EEB827EAE}"/>
              </a:ext>
            </a:extLst>
          </p:cNvPr>
          <p:cNvSpPr>
            <a:spLocks noGrp="1"/>
          </p:cNvSpPr>
          <p:nvPr>
            <p:ph type="sldNum" sz="quarter" idx="12"/>
          </p:nvPr>
        </p:nvSpPr>
        <p:spPr/>
        <p:txBody>
          <a:bodyPr/>
          <a:lstStyle/>
          <a:p>
            <a:fld id="{1DAB6F98-49F9-4E5E-8F54-63E0E7C4DDFC}" type="slidenum">
              <a:rPr lang="zh-CN" altLang="en-US" smtClean="0">
                <a:solidFill>
                  <a:schemeClr val="tx1"/>
                </a:solidFill>
                <a:latin typeface="Times New Roman" panose="02020603050405020304" pitchFamily="18" charset="0"/>
                <a:cs typeface="Times New Roman" panose="02020603050405020304" pitchFamily="18" charset="0"/>
              </a:rPr>
              <a:t>30</a:t>
            </a:fld>
            <a:endParaRPr lang="zh-CN"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7506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062" y="240730"/>
            <a:ext cx="11959938" cy="6706896"/>
          </a:xfrm>
          <a:prstGeom prst="rect">
            <a:avLst/>
          </a:prstGeom>
        </p:spPr>
      </p:pic>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8632" y="211584"/>
            <a:ext cx="533723" cy="209142"/>
          </a:xfrm>
          <a:prstGeom prst="rect">
            <a:avLst/>
          </a:prstGeom>
        </p:spPr>
      </p:pic>
      <p:pic>
        <p:nvPicPr>
          <p:cNvPr id="31" name="图片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6931" y="80588"/>
            <a:ext cx="408674" cy="160141"/>
          </a:xfrm>
          <a:prstGeom prst="rect">
            <a:avLst/>
          </a:prstGeom>
        </p:spPr>
      </p:pic>
      <p:pic>
        <p:nvPicPr>
          <p:cNvPr id="32" name="图片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062" y="0"/>
            <a:ext cx="481546" cy="1180790"/>
          </a:xfrm>
          <a:prstGeom prst="rect">
            <a:avLst/>
          </a:prstGeom>
        </p:spPr>
      </p:pic>
      <p:pic>
        <p:nvPicPr>
          <p:cNvPr id="34" name="图片 33"/>
          <p:cNvPicPr>
            <a:picLocks noChangeAspect="1"/>
          </p:cNvPicPr>
          <p:nvPr/>
        </p:nvPicPr>
        <p:blipFill rotWithShape="1">
          <a:blip r:embed="rId7" cstate="print">
            <a:extLst>
              <a:ext uri="{28A0092B-C50C-407E-A947-70E740481C1C}">
                <a14:useLocalDpi xmlns:a14="http://schemas.microsoft.com/office/drawing/2010/main" val="0"/>
              </a:ext>
            </a:extLst>
          </a:blip>
          <a:srcRect t="22127"/>
          <a:stretch/>
        </p:blipFill>
        <p:spPr>
          <a:xfrm>
            <a:off x="11518245" y="0"/>
            <a:ext cx="466576" cy="1051967"/>
          </a:xfrm>
          <a:prstGeom prst="rect">
            <a:avLst/>
          </a:prstGeom>
        </p:spPr>
      </p:pic>
      <p:pic>
        <p:nvPicPr>
          <p:cNvPr id="35" name="图片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80144" y="110511"/>
            <a:ext cx="503166" cy="197168"/>
          </a:xfrm>
          <a:prstGeom prst="rect">
            <a:avLst/>
          </a:prstGeom>
        </p:spPr>
      </p:pic>
      <p:pic>
        <p:nvPicPr>
          <p:cNvPr id="36" name="图片 35"/>
          <p:cNvPicPr>
            <a:picLocks noChangeAspect="1"/>
          </p:cNvPicPr>
          <p:nvPr/>
        </p:nvPicPr>
        <p:blipFill rotWithShape="1">
          <a:blip r:embed="rId9" cstate="print">
            <a:extLst>
              <a:ext uri="{28A0092B-C50C-407E-A947-70E740481C1C}">
                <a14:useLocalDpi xmlns:a14="http://schemas.microsoft.com/office/drawing/2010/main" val="0"/>
              </a:ext>
            </a:extLst>
          </a:blip>
          <a:srcRect t="19792" r="5769"/>
          <a:stretch/>
        </p:blipFill>
        <p:spPr>
          <a:xfrm>
            <a:off x="4949322" y="-134877"/>
            <a:ext cx="311015" cy="786061"/>
          </a:xfrm>
          <a:prstGeom prst="rect">
            <a:avLst/>
          </a:prstGeom>
        </p:spPr>
      </p:pic>
      <p:pic>
        <p:nvPicPr>
          <p:cNvPr id="37" name="图片 36"/>
          <p:cNvPicPr>
            <a:picLocks noChangeAspect="1"/>
          </p:cNvPicPr>
          <p:nvPr/>
        </p:nvPicPr>
        <p:blipFill rotWithShape="1">
          <a:blip r:embed="rId10" cstate="print">
            <a:extLst>
              <a:ext uri="{28A0092B-C50C-407E-A947-70E740481C1C}">
                <a14:useLocalDpi xmlns:a14="http://schemas.microsoft.com/office/drawing/2010/main" val="0"/>
              </a:ext>
            </a:extLst>
          </a:blip>
          <a:srcRect t="26388" r="-980"/>
          <a:stretch/>
        </p:blipFill>
        <p:spPr>
          <a:xfrm>
            <a:off x="9136284" y="-111766"/>
            <a:ext cx="304644" cy="721407"/>
          </a:xfrm>
          <a:prstGeom prst="rect">
            <a:avLst/>
          </a:prstGeom>
        </p:spPr>
      </p:pic>
      <p:pic>
        <p:nvPicPr>
          <p:cNvPr id="38" name="图片 3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11835" y="305439"/>
            <a:ext cx="588417" cy="230574"/>
          </a:xfrm>
          <a:prstGeom prst="rect">
            <a:avLst/>
          </a:prstGeom>
        </p:spPr>
      </p:pic>
      <p:sp>
        <p:nvSpPr>
          <p:cNvPr id="26" name="Freeform 17"/>
          <p:cNvSpPr>
            <a:spLocks noEditPoints="1"/>
          </p:cNvSpPr>
          <p:nvPr/>
        </p:nvSpPr>
        <p:spPr bwMode="auto">
          <a:xfrm>
            <a:off x="6900528" y="2613813"/>
            <a:ext cx="536817" cy="538490"/>
          </a:xfrm>
          <a:custGeom>
            <a:avLst/>
            <a:gdLst>
              <a:gd name="T0" fmla="*/ 504 w 1008"/>
              <a:gd name="T1" fmla="*/ 1009 h 1009"/>
              <a:gd name="T2" fmla="*/ 0 w 1008"/>
              <a:gd name="T3" fmla="*/ 504 h 1009"/>
              <a:gd name="T4" fmla="*/ 504 w 1008"/>
              <a:gd name="T5" fmla="*/ 0 h 1009"/>
              <a:gd name="T6" fmla="*/ 1008 w 1008"/>
              <a:gd name="T7" fmla="*/ 504 h 1009"/>
              <a:gd name="T8" fmla="*/ 504 w 1008"/>
              <a:gd name="T9" fmla="*/ 1009 h 1009"/>
              <a:gd name="T10" fmla="*/ 725 w 1008"/>
              <a:gd name="T11" fmla="*/ 769 h 1009"/>
              <a:gd name="T12" fmla="*/ 725 w 1008"/>
              <a:gd name="T13" fmla="*/ 769 h 1009"/>
              <a:gd name="T14" fmla="*/ 538 w 1008"/>
              <a:gd name="T15" fmla="*/ 586 h 1009"/>
              <a:gd name="T16" fmla="*/ 504 w 1008"/>
              <a:gd name="T17" fmla="*/ 592 h 1009"/>
              <a:gd name="T18" fmla="*/ 416 w 1008"/>
              <a:gd name="T19" fmla="*/ 504 h 1009"/>
              <a:gd name="T20" fmla="*/ 456 w 1008"/>
              <a:gd name="T21" fmla="*/ 431 h 1009"/>
              <a:gd name="T22" fmla="*/ 456 w 1008"/>
              <a:gd name="T23" fmla="*/ 179 h 1009"/>
              <a:gd name="T24" fmla="*/ 553 w 1008"/>
              <a:gd name="T25" fmla="*/ 179 h 1009"/>
              <a:gd name="T26" fmla="*/ 553 w 1008"/>
              <a:gd name="T27" fmla="*/ 431 h 1009"/>
              <a:gd name="T28" fmla="*/ 592 w 1008"/>
              <a:gd name="T29" fmla="*/ 504 h 1009"/>
              <a:gd name="T30" fmla="*/ 586 w 1008"/>
              <a:gd name="T31" fmla="*/ 536 h 1009"/>
              <a:gd name="T32" fmla="*/ 774 w 1008"/>
              <a:gd name="T33" fmla="*/ 719 h 1009"/>
              <a:gd name="T34" fmla="*/ 725 w 1008"/>
              <a:gd name="T35" fmla="*/ 769 h 1009"/>
              <a:gd name="T36" fmla="*/ 168 w 1008"/>
              <a:gd name="T37" fmla="*/ 471 h 1009"/>
              <a:gd name="T38" fmla="*/ 168 w 1008"/>
              <a:gd name="T39" fmla="*/ 471 h 1009"/>
              <a:gd name="T40" fmla="*/ 234 w 1008"/>
              <a:gd name="T41" fmla="*/ 471 h 1009"/>
              <a:gd name="T42" fmla="*/ 234 w 1008"/>
              <a:gd name="T43" fmla="*/ 538 h 1009"/>
              <a:gd name="T44" fmla="*/ 168 w 1008"/>
              <a:gd name="T45" fmla="*/ 538 h 1009"/>
              <a:gd name="T46" fmla="*/ 168 w 1008"/>
              <a:gd name="T47" fmla="*/ 471 h 1009"/>
              <a:gd name="T48" fmla="*/ 774 w 1008"/>
              <a:gd name="T49" fmla="*/ 471 h 1009"/>
              <a:gd name="T50" fmla="*/ 774 w 1008"/>
              <a:gd name="T51" fmla="*/ 471 h 1009"/>
              <a:gd name="T52" fmla="*/ 840 w 1008"/>
              <a:gd name="T53" fmla="*/ 471 h 1009"/>
              <a:gd name="T54" fmla="*/ 840 w 1008"/>
              <a:gd name="T55" fmla="*/ 538 h 1009"/>
              <a:gd name="T56" fmla="*/ 774 w 1008"/>
              <a:gd name="T57" fmla="*/ 538 h 1009"/>
              <a:gd name="T58" fmla="*/ 774 w 1008"/>
              <a:gd name="T59" fmla="*/ 471 h 1009"/>
              <a:gd name="T60" fmla="*/ 470 w 1008"/>
              <a:gd name="T61" fmla="*/ 840 h 1009"/>
              <a:gd name="T62" fmla="*/ 470 w 1008"/>
              <a:gd name="T63" fmla="*/ 840 h 1009"/>
              <a:gd name="T64" fmla="*/ 470 w 1008"/>
              <a:gd name="T65" fmla="*/ 775 h 1009"/>
              <a:gd name="T66" fmla="*/ 538 w 1008"/>
              <a:gd name="T67" fmla="*/ 775 h 1009"/>
              <a:gd name="T68" fmla="*/ 538 w 1008"/>
              <a:gd name="T69" fmla="*/ 840 h 1009"/>
              <a:gd name="T70" fmla="*/ 470 w 1008"/>
              <a:gd name="T71" fmla="*/ 840 h 1009"/>
              <a:gd name="T72" fmla="*/ 504 w 1008"/>
              <a:gd name="T73" fmla="*/ 912 h 1009"/>
              <a:gd name="T74" fmla="*/ 504 w 1008"/>
              <a:gd name="T75" fmla="*/ 912 h 1009"/>
              <a:gd name="T76" fmla="*/ 912 w 1008"/>
              <a:gd name="T77" fmla="*/ 504 h 1009"/>
              <a:gd name="T78" fmla="*/ 504 w 1008"/>
              <a:gd name="T79" fmla="*/ 97 h 1009"/>
              <a:gd name="T80" fmla="*/ 96 w 1008"/>
              <a:gd name="T81" fmla="*/ 504 h 1009"/>
              <a:gd name="T82" fmla="*/ 504 w 1008"/>
              <a:gd name="T83" fmla="*/ 91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rgbClr val="FCEFD7"/>
          </a:solidFill>
          <a:ln>
            <a:noFill/>
          </a:ln>
        </p:spPr>
        <p:txBody>
          <a:bodyPr vert="horz" wrap="square" lIns="68571" tIns="34285" rIns="68571" bIns="3428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chemeClr val="bg2">
                  <a:lumMod val="25000"/>
                </a:schemeClr>
              </a:solidFill>
              <a:effectLst/>
              <a:uLnTx/>
              <a:uFillTx/>
              <a:cs typeface="+mn-ea"/>
              <a:sym typeface="+mn-lt"/>
            </a:endParaRPr>
          </a:p>
        </p:txBody>
      </p:sp>
      <p:sp>
        <p:nvSpPr>
          <p:cNvPr id="46" name="Freeform 7"/>
          <p:cNvSpPr>
            <a:spLocks noEditPoints="1"/>
          </p:cNvSpPr>
          <p:nvPr/>
        </p:nvSpPr>
        <p:spPr bwMode="auto">
          <a:xfrm>
            <a:off x="4710098" y="2578397"/>
            <a:ext cx="586559" cy="585358"/>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rgbClr val="FCEFD7"/>
          </a:solidFill>
          <a:ln>
            <a:noFill/>
          </a:ln>
          <a:extLst/>
        </p:spPr>
        <p:txBody>
          <a:bodyPr lIns="121682" tIns="60841" rIns="121682" bIns="60841"/>
          <a:lstStyle/>
          <a:p>
            <a:endParaRPr lang="zh-CN" altLang="en-US" sz="1400">
              <a:solidFill>
                <a:schemeClr val="bg2">
                  <a:lumMod val="25000"/>
                </a:schemeClr>
              </a:solidFill>
              <a:cs typeface="+mn-ea"/>
              <a:sym typeface="+mn-lt"/>
            </a:endParaRPr>
          </a:p>
        </p:txBody>
      </p:sp>
      <p:sp>
        <p:nvSpPr>
          <p:cNvPr id="47" name="Freeform 12"/>
          <p:cNvSpPr>
            <a:spLocks noEditPoints="1"/>
          </p:cNvSpPr>
          <p:nvPr/>
        </p:nvSpPr>
        <p:spPr bwMode="auto">
          <a:xfrm>
            <a:off x="4620755" y="4317775"/>
            <a:ext cx="765243" cy="466928"/>
          </a:xfrm>
          <a:custGeom>
            <a:avLst/>
            <a:gdLst>
              <a:gd name="T0" fmla="*/ 152 w 400"/>
              <a:gd name="T1" fmla="*/ 7 h 244"/>
              <a:gd name="T2" fmla="*/ 127 w 400"/>
              <a:gd name="T3" fmla="*/ 7 h 244"/>
              <a:gd name="T4" fmla="*/ 0 w 400"/>
              <a:gd name="T5" fmla="*/ 122 h 244"/>
              <a:gd name="T6" fmla="*/ 127 w 400"/>
              <a:gd name="T7" fmla="*/ 237 h 244"/>
              <a:gd name="T8" fmla="*/ 152 w 400"/>
              <a:gd name="T9" fmla="*/ 237 h 244"/>
              <a:gd name="T10" fmla="*/ 152 w 400"/>
              <a:gd name="T11" fmla="*/ 212 h 244"/>
              <a:gd name="T12" fmla="*/ 53 w 400"/>
              <a:gd name="T13" fmla="*/ 122 h 244"/>
              <a:gd name="T14" fmla="*/ 152 w 400"/>
              <a:gd name="T15" fmla="*/ 32 h 244"/>
              <a:gd name="T16" fmla="*/ 152 w 400"/>
              <a:gd name="T17" fmla="*/ 7 h 244"/>
              <a:gd name="T18" fmla="*/ 272 w 400"/>
              <a:gd name="T19" fmla="*/ 7 h 244"/>
              <a:gd name="T20" fmla="*/ 248 w 400"/>
              <a:gd name="T21" fmla="*/ 7 h 244"/>
              <a:gd name="T22" fmla="*/ 248 w 400"/>
              <a:gd name="T23" fmla="*/ 32 h 244"/>
              <a:gd name="T24" fmla="*/ 347 w 400"/>
              <a:gd name="T25" fmla="*/ 122 h 244"/>
              <a:gd name="T26" fmla="*/ 248 w 400"/>
              <a:gd name="T27" fmla="*/ 212 h 244"/>
              <a:gd name="T28" fmla="*/ 248 w 400"/>
              <a:gd name="T29" fmla="*/ 237 h 244"/>
              <a:gd name="T30" fmla="*/ 272 w 400"/>
              <a:gd name="T31" fmla="*/ 237 h 244"/>
              <a:gd name="T32" fmla="*/ 400 w 400"/>
              <a:gd name="T33" fmla="*/ 122 h 244"/>
              <a:gd name="T34" fmla="*/ 272 w 400"/>
              <a:gd name="T35" fmla="*/ 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rgbClr val="FCEFD7"/>
          </a:solidFill>
          <a:ln>
            <a:noFill/>
          </a:ln>
          <a:extLst/>
        </p:spPr>
        <p:txBody>
          <a:bodyPr lIns="121682" tIns="60841" rIns="121682" bIns="60841"/>
          <a:lstStyle/>
          <a:p>
            <a:endParaRPr lang="zh-CN" altLang="en-US" sz="1400">
              <a:solidFill>
                <a:schemeClr val="bg2">
                  <a:lumMod val="25000"/>
                </a:schemeClr>
              </a:solidFill>
              <a:cs typeface="+mn-ea"/>
              <a:sym typeface="+mn-lt"/>
            </a:endParaRPr>
          </a:p>
        </p:txBody>
      </p:sp>
      <p:sp>
        <p:nvSpPr>
          <p:cNvPr id="48" name="Freeform 6"/>
          <p:cNvSpPr>
            <a:spLocks noEditPoints="1"/>
          </p:cNvSpPr>
          <p:nvPr/>
        </p:nvSpPr>
        <p:spPr bwMode="auto">
          <a:xfrm>
            <a:off x="6834118" y="4182430"/>
            <a:ext cx="669637" cy="685287"/>
          </a:xfrm>
          <a:custGeom>
            <a:avLst/>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rgbClr val="FCEFD7"/>
          </a:solidFill>
          <a:ln>
            <a:noFill/>
          </a:ln>
          <a:extLst/>
        </p:spPr>
        <p:txBody>
          <a:bodyPr lIns="121682" tIns="60841" rIns="121682" bIns="60841"/>
          <a:lstStyle/>
          <a:p>
            <a:endParaRPr lang="zh-CN" altLang="en-US" sz="1400">
              <a:solidFill>
                <a:schemeClr val="bg2">
                  <a:lumMod val="25000"/>
                </a:schemeClr>
              </a:solidFill>
              <a:cs typeface="+mn-ea"/>
              <a:sym typeface="+mn-lt"/>
            </a:endParaRPr>
          </a:p>
        </p:txBody>
      </p:sp>
      <p:sp>
        <p:nvSpPr>
          <p:cNvPr id="2" name="矩形 1"/>
          <p:cNvSpPr/>
          <p:nvPr/>
        </p:nvSpPr>
        <p:spPr>
          <a:xfrm>
            <a:off x="1097281" y="1142276"/>
            <a:ext cx="10032274" cy="549381"/>
          </a:xfrm>
          <a:prstGeom prst="rect">
            <a:avLst/>
          </a:prstGeom>
        </p:spPr>
        <p:txBody>
          <a:bodyPr wrap="square">
            <a:spAutoFit/>
          </a:bodyPr>
          <a:lstStyle/>
          <a:p>
            <a:pPr>
              <a:lnSpc>
                <a:spcPts val="3840"/>
              </a:lnSpc>
              <a:buNone/>
            </a:pPr>
            <a:r>
              <a:rPr lang="zh-TW" altLang="en-US" sz="3000" b="1" u="sng" dirty="0">
                <a:latin typeface="Times New Roman" pitchFamily="18" charset="0"/>
                <a:ea typeface="標楷體" pitchFamily="65" charset="-120"/>
                <a:cs typeface="Times New Roman" pitchFamily="18" charset="0"/>
              </a:rPr>
              <a:t>四、</a:t>
            </a:r>
            <a:r>
              <a:rPr lang="zh-TW" altLang="zh-TW" sz="3000" b="1" u="sng" dirty="0">
                <a:latin typeface="Times New Roman" pitchFamily="18" charset="0"/>
                <a:ea typeface="標楷體" pitchFamily="65" charset="-120"/>
                <a:cs typeface="Times New Roman" pitchFamily="18" charset="0"/>
              </a:rPr>
              <a:t>育嬰假與復職</a:t>
            </a:r>
            <a:r>
              <a:rPr lang="zh-TW" altLang="en-US" sz="3000" b="1" u="sng" dirty="0">
                <a:latin typeface="Times New Roman" pitchFamily="18" charset="0"/>
                <a:ea typeface="標楷體" pitchFamily="65" charset="-120"/>
                <a:cs typeface="Times New Roman" pitchFamily="18" charset="0"/>
              </a:rPr>
              <a:t>相關規定</a:t>
            </a:r>
            <a:endParaRPr lang="zh-TW" altLang="zh-TW" sz="3000" b="1" u="sng" dirty="0">
              <a:latin typeface="Times New Roman" pitchFamily="18" charset="0"/>
              <a:ea typeface="標楷體" pitchFamily="65" charset="-120"/>
              <a:cs typeface="Times New Roman" pitchFamily="18" charset="0"/>
            </a:endParaRPr>
          </a:p>
        </p:txBody>
      </p:sp>
      <p:sp>
        <p:nvSpPr>
          <p:cNvPr id="4" name="矩形 3"/>
          <p:cNvSpPr/>
          <p:nvPr/>
        </p:nvSpPr>
        <p:spPr>
          <a:xfrm>
            <a:off x="989081" y="1932387"/>
            <a:ext cx="8982125" cy="5478423"/>
          </a:xfrm>
          <a:prstGeom prst="rect">
            <a:avLst/>
          </a:prstGeom>
        </p:spPr>
        <p:txBody>
          <a:bodyPr wrap="square">
            <a:spAutoFit/>
          </a:bodyPr>
          <a:lstStyle/>
          <a:p>
            <a:pPr marL="800100" lvl="1" indent="-342900">
              <a:lnSpc>
                <a:spcPts val="3000"/>
              </a:lnSpc>
              <a:buClr>
                <a:schemeClr val="tx2"/>
              </a:buClr>
              <a:buFont typeface="Arial" panose="020B0604020202020204" pitchFamily="34" charset="0"/>
              <a:buChar char="•"/>
            </a:pPr>
            <a:r>
              <a:rPr lang="zh-TW" altLang="zh-TW" sz="2400" dirty="0">
                <a:latin typeface="Times New Roman" pitchFamily="18" charset="0"/>
                <a:ea typeface="標楷體" pitchFamily="65" charset="-120"/>
                <a:cs typeface="Times New Roman" pitchFamily="18" charset="0"/>
              </a:rPr>
              <a:t>受僱者為育嬰留職停薪請求</a:t>
            </a:r>
            <a:r>
              <a:rPr lang="zh-TW" altLang="en-US" sz="2400" dirty="0">
                <a:latin typeface="Times New Roman" pitchFamily="18" charset="0"/>
                <a:ea typeface="標楷體" pitchFamily="65" charset="-120"/>
                <a:cs typeface="Times New Roman" pitchFamily="18" charset="0"/>
              </a:rPr>
              <a:t>或期滿復職</a:t>
            </a:r>
            <a:r>
              <a:rPr lang="zh-TW" altLang="zh-TW" sz="2400" dirty="0">
                <a:latin typeface="Times New Roman" pitchFamily="18" charset="0"/>
                <a:ea typeface="標楷體" pitchFamily="65" charset="-120"/>
                <a:cs typeface="Times New Roman" pitchFamily="18" charset="0"/>
              </a:rPr>
              <a:t>時，</a:t>
            </a:r>
            <a:r>
              <a:rPr lang="zh-TW" altLang="zh-TW" sz="2400" dirty="0">
                <a:solidFill>
                  <a:schemeClr val="accent2"/>
                </a:solidFill>
                <a:latin typeface="Times New Roman" pitchFamily="18" charset="0"/>
                <a:ea typeface="標楷體" pitchFamily="65" charset="-120"/>
                <a:cs typeface="Times New Roman" pitchFamily="18" charset="0"/>
              </a:rPr>
              <a:t>雇主不得視為缺勤而影響其全勤獎金、考績或為其他不利之處分</a:t>
            </a:r>
            <a:r>
              <a:rPr lang="zh-TW" altLang="en-US" sz="2400" dirty="0">
                <a:latin typeface="Times New Roman" pitchFamily="18" charset="0"/>
                <a:ea typeface="標楷體" pitchFamily="65" charset="-120"/>
                <a:cs typeface="Times New Roman" pitchFamily="18" charset="0"/>
              </a:rPr>
              <a:t>。雇主違反規定，處新臺幣</a:t>
            </a:r>
            <a:r>
              <a:rPr lang="en-US" altLang="zh-TW" sz="2400" dirty="0">
                <a:solidFill>
                  <a:srgbClr val="FF0000"/>
                </a:solidFill>
                <a:latin typeface="Times New Roman" pitchFamily="18" charset="0"/>
                <a:ea typeface="標楷體" pitchFamily="65" charset="-120"/>
                <a:cs typeface="Times New Roman" pitchFamily="18" charset="0"/>
              </a:rPr>
              <a:t>2</a:t>
            </a:r>
            <a:r>
              <a:rPr lang="zh-TW" altLang="en-US" sz="2400" dirty="0">
                <a:solidFill>
                  <a:srgbClr val="FF0000"/>
                </a:solidFill>
                <a:latin typeface="Times New Roman" pitchFamily="18" charset="0"/>
                <a:ea typeface="標楷體" pitchFamily="65" charset="-120"/>
                <a:cs typeface="Times New Roman" pitchFamily="18" charset="0"/>
              </a:rPr>
              <a:t>萬元以上，</a:t>
            </a:r>
            <a:r>
              <a:rPr lang="en-US" altLang="zh-TW" sz="2400" dirty="0">
                <a:solidFill>
                  <a:srgbClr val="FF0000"/>
                </a:solidFill>
                <a:latin typeface="Times New Roman" pitchFamily="18" charset="0"/>
                <a:ea typeface="標楷體" pitchFamily="65" charset="-120"/>
                <a:cs typeface="Times New Roman" pitchFamily="18" charset="0"/>
              </a:rPr>
              <a:t>30</a:t>
            </a:r>
            <a:r>
              <a:rPr lang="zh-TW" altLang="en-US" sz="2400" dirty="0">
                <a:solidFill>
                  <a:srgbClr val="FF0000"/>
                </a:solidFill>
                <a:latin typeface="Times New Roman" pitchFamily="18" charset="0"/>
                <a:ea typeface="標楷體" pitchFamily="65" charset="-120"/>
                <a:cs typeface="Times New Roman" pitchFamily="18" charset="0"/>
              </a:rPr>
              <a:t>萬元以下</a:t>
            </a:r>
            <a:r>
              <a:rPr lang="zh-TW" altLang="en-US" sz="2400" dirty="0">
                <a:latin typeface="Times New Roman" pitchFamily="18" charset="0"/>
                <a:ea typeface="標楷體" pitchFamily="65" charset="-120"/>
                <a:cs typeface="Times New Roman" pitchFamily="18" charset="0"/>
              </a:rPr>
              <a:t>罰鍰，應公布其姓名或名稱、負責人姓名，並限期令其改善；屆期未改善者，應按次處罰。</a:t>
            </a:r>
            <a:endParaRPr lang="en-US" altLang="zh-TW" sz="2400" dirty="0">
              <a:latin typeface="Times New Roman" pitchFamily="18" charset="0"/>
              <a:ea typeface="標楷體" pitchFamily="65" charset="-120"/>
              <a:cs typeface="Times New Roman" pitchFamily="18" charset="0"/>
            </a:endParaRPr>
          </a:p>
          <a:p>
            <a:pPr lvl="1">
              <a:lnSpc>
                <a:spcPts val="3000"/>
              </a:lnSpc>
              <a:buClr>
                <a:schemeClr val="tx2"/>
              </a:buClr>
            </a:pPr>
            <a:endParaRPr lang="en-US" altLang="zh-TW" sz="2400" dirty="0">
              <a:latin typeface="Times New Roman" pitchFamily="18" charset="0"/>
              <a:ea typeface="標楷體" pitchFamily="65" charset="-120"/>
              <a:cs typeface="Times New Roman" pitchFamily="18" charset="0"/>
            </a:endParaRPr>
          </a:p>
          <a:p>
            <a:pPr marL="800100" lvl="1" indent="-342900">
              <a:lnSpc>
                <a:spcPts val="3000"/>
              </a:lnSpc>
              <a:buClr>
                <a:schemeClr val="tx2"/>
              </a:buClr>
              <a:buFont typeface="Arial" panose="020B0604020202020204" pitchFamily="34" charset="0"/>
              <a:buChar char="•"/>
            </a:pPr>
            <a:r>
              <a:rPr lang="zh-TW" altLang="en-US" sz="2400" dirty="0">
                <a:latin typeface="Times New Roman" pitchFamily="18" charset="0"/>
                <a:ea typeface="標楷體" pitchFamily="65" charset="-120"/>
                <a:cs typeface="Times New Roman" pitchFamily="18" charset="0"/>
              </a:rPr>
              <a:t>勞動部訂有「育嬰留職停薪復職之協助措施實施計畫」，透過編印文宣資料及寄發關懷簡訊，提供申請育嬰留職停薪勞工復職權益資訊，並提供相關職業訓練資源，以協助其復職。</a:t>
            </a:r>
            <a:endParaRPr lang="en-US" altLang="zh-TW" sz="2400" dirty="0">
              <a:latin typeface="Times New Roman" pitchFamily="18" charset="0"/>
              <a:ea typeface="標楷體" pitchFamily="65" charset="-120"/>
              <a:cs typeface="Times New Roman" pitchFamily="18" charset="0"/>
            </a:endParaRPr>
          </a:p>
          <a:p>
            <a:pPr marL="800100" lvl="1" indent="-342900">
              <a:lnSpc>
                <a:spcPts val="3000"/>
              </a:lnSpc>
              <a:buClr>
                <a:schemeClr val="tx2"/>
              </a:buClr>
              <a:buFont typeface="Arial" panose="020B0604020202020204" pitchFamily="34" charset="0"/>
              <a:buChar char="•"/>
            </a:pPr>
            <a:endParaRPr lang="en-US" altLang="zh-TW" sz="2400" dirty="0">
              <a:latin typeface="Times New Roman" pitchFamily="18" charset="0"/>
              <a:ea typeface="標楷體" pitchFamily="65" charset="-120"/>
              <a:cs typeface="Times New Roman" pitchFamily="18" charset="0"/>
            </a:endParaRPr>
          </a:p>
          <a:p>
            <a:pPr marL="800100" lvl="1" indent="-342900">
              <a:lnSpc>
                <a:spcPts val="3000"/>
              </a:lnSpc>
              <a:buClr>
                <a:schemeClr val="tx2"/>
              </a:buClr>
              <a:buFont typeface="Arial" panose="020B0604020202020204" pitchFamily="34" charset="0"/>
              <a:buChar char="•"/>
            </a:pPr>
            <a:endParaRPr lang="en-US" altLang="zh-TW" sz="2400" dirty="0">
              <a:latin typeface="Times New Roman" pitchFamily="18" charset="0"/>
              <a:ea typeface="標楷體" pitchFamily="65" charset="-120"/>
              <a:cs typeface="Times New Roman" pitchFamily="18" charset="0"/>
            </a:endParaRPr>
          </a:p>
          <a:p>
            <a:pPr marL="800100" lvl="1" indent="-342900">
              <a:lnSpc>
                <a:spcPts val="3000"/>
              </a:lnSpc>
              <a:buClr>
                <a:schemeClr val="tx2"/>
              </a:buClr>
              <a:buFont typeface="Arial" panose="020B0604020202020204" pitchFamily="34" charset="0"/>
              <a:buChar char="•"/>
            </a:pPr>
            <a:endParaRPr lang="en-US" altLang="zh-TW" sz="2400" dirty="0">
              <a:latin typeface="Times New Roman" pitchFamily="18" charset="0"/>
              <a:ea typeface="標楷體" pitchFamily="65" charset="-120"/>
              <a:cs typeface="Times New Roman" pitchFamily="18" charset="0"/>
            </a:endParaRPr>
          </a:p>
          <a:p>
            <a:pPr marL="800100" lvl="1" indent="-342900">
              <a:lnSpc>
                <a:spcPts val="3000"/>
              </a:lnSpc>
              <a:buClr>
                <a:schemeClr val="tx2"/>
              </a:buClr>
              <a:buFont typeface="Arial" panose="020B0604020202020204" pitchFamily="34" charset="0"/>
              <a:buChar char="•"/>
            </a:pPr>
            <a:endParaRPr lang="en-US" altLang="zh-TW" sz="2400" dirty="0">
              <a:latin typeface="Times New Roman" pitchFamily="18" charset="0"/>
              <a:ea typeface="標楷體" pitchFamily="65" charset="-120"/>
              <a:cs typeface="Times New Roman" pitchFamily="18" charset="0"/>
            </a:endParaRPr>
          </a:p>
          <a:p>
            <a:pPr marL="800100" lvl="1" indent="-342900">
              <a:lnSpc>
                <a:spcPts val="3000"/>
              </a:lnSpc>
              <a:buClr>
                <a:schemeClr val="tx2"/>
              </a:buClr>
              <a:buFont typeface="Arial" panose="020B0604020202020204" pitchFamily="34" charset="0"/>
              <a:buChar char="•"/>
            </a:pPr>
            <a:endParaRPr lang="en-US" altLang="zh-TW" sz="2400" dirty="0">
              <a:latin typeface="Times New Roman" pitchFamily="18" charset="0"/>
              <a:ea typeface="標楷體" pitchFamily="65" charset="-120"/>
              <a:cs typeface="Times New Roman" pitchFamily="18" charset="0"/>
            </a:endParaRPr>
          </a:p>
        </p:txBody>
      </p:sp>
      <p:pic>
        <p:nvPicPr>
          <p:cNvPr id="18" name="圖片 17"/>
          <p:cNvPicPr>
            <a:picLocks noChangeAspect="1"/>
          </p:cNvPicPr>
          <p:nvPr/>
        </p:nvPicPr>
        <p:blipFill>
          <a:blip r:embed="rId12"/>
          <a:stretch>
            <a:fillRect/>
          </a:stretch>
        </p:blipFill>
        <p:spPr>
          <a:xfrm>
            <a:off x="9971206" y="4984447"/>
            <a:ext cx="2203692" cy="1724669"/>
          </a:xfrm>
          <a:prstGeom prst="rect">
            <a:avLst/>
          </a:prstGeom>
          <a:ln>
            <a:noFill/>
          </a:ln>
          <a:effectLst>
            <a:softEdge rad="112500"/>
          </a:effectLst>
        </p:spPr>
      </p:pic>
      <p:sp>
        <p:nvSpPr>
          <p:cNvPr id="6" name="投影片編號版面配置區 5">
            <a:extLst>
              <a:ext uri="{FF2B5EF4-FFF2-40B4-BE49-F238E27FC236}">
                <a16:creationId xmlns:a16="http://schemas.microsoft.com/office/drawing/2014/main" id="{604471AC-55C7-409B-8078-CB6EAAEAA7ED}"/>
              </a:ext>
            </a:extLst>
          </p:cNvPr>
          <p:cNvSpPr>
            <a:spLocks noGrp="1"/>
          </p:cNvSpPr>
          <p:nvPr>
            <p:ph type="sldNum" sz="quarter" idx="12"/>
          </p:nvPr>
        </p:nvSpPr>
        <p:spPr/>
        <p:txBody>
          <a:bodyPr/>
          <a:lstStyle/>
          <a:p>
            <a:fld id="{1DAB6F98-49F9-4E5E-8F54-63E0E7C4DDFC}" type="slidenum">
              <a:rPr lang="zh-CN" altLang="en-US" smtClean="0">
                <a:solidFill>
                  <a:schemeClr val="tx1"/>
                </a:solidFill>
                <a:latin typeface="Times New Roman" panose="02020603050405020304" pitchFamily="18" charset="0"/>
                <a:cs typeface="Times New Roman" panose="02020603050405020304" pitchFamily="18" charset="0"/>
              </a:rPr>
              <a:t>31</a:t>
            </a:fld>
            <a:endParaRPr lang="zh-CN"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64772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8632" y="211584"/>
            <a:ext cx="533723" cy="209142"/>
          </a:xfrm>
          <a:prstGeom prst="rect">
            <a:avLst/>
          </a:prstGeom>
        </p:spPr>
      </p:pic>
      <p:pic>
        <p:nvPicPr>
          <p:cNvPr id="31" name="图片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6931" y="80588"/>
            <a:ext cx="408674" cy="160141"/>
          </a:xfrm>
          <a:prstGeom prst="rect">
            <a:avLst/>
          </a:prstGeom>
        </p:spPr>
      </p:pic>
      <p:pic>
        <p:nvPicPr>
          <p:cNvPr id="32" name="图片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062" y="0"/>
            <a:ext cx="481546" cy="1180790"/>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t="22127"/>
          <a:stretch/>
        </p:blipFill>
        <p:spPr>
          <a:xfrm>
            <a:off x="11518245" y="0"/>
            <a:ext cx="466576" cy="1051967"/>
          </a:xfrm>
          <a:prstGeom prst="rect">
            <a:avLst/>
          </a:prstGeom>
        </p:spPr>
      </p:pic>
      <p:pic>
        <p:nvPicPr>
          <p:cNvPr id="35" name="图片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80144" y="110511"/>
            <a:ext cx="503166" cy="197168"/>
          </a:xfrm>
          <a:prstGeom prst="rect">
            <a:avLst/>
          </a:prstGeom>
        </p:spPr>
      </p:pic>
      <p:pic>
        <p:nvPicPr>
          <p:cNvPr id="36" name="图片 35"/>
          <p:cNvPicPr>
            <a:picLocks noChangeAspect="1"/>
          </p:cNvPicPr>
          <p:nvPr/>
        </p:nvPicPr>
        <p:blipFill rotWithShape="1">
          <a:blip r:embed="rId8" cstate="print">
            <a:extLst>
              <a:ext uri="{28A0092B-C50C-407E-A947-70E740481C1C}">
                <a14:useLocalDpi xmlns:a14="http://schemas.microsoft.com/office/drawing/2010/main" val="0"/>
              </a:ext>
            </a:extLst>
          </a:blip>
          <a:srcRect t="19792" r="5769"/>
          <a:stretch/>
        </p:blipFill>
        <p:spPr>
          <a:xfrm>
            <a:off x="4949322" y="-134877"/>
            <a:ext cx="311015" cy="786061"/>
          </a:xfrm>
          <a:prstGeom prst="rect">
            <a:avLst/>
          </a:prstGeom>
        </p:spPr>
      </p:pic>
      <p:pic>
        <p:nvPicPr>
          <p:cNvPr id="37" name="图片 36"/>
          <p:cNvPicPr>
            <a:picLocks noChangeAspect="1"/>
          </p:cNvPicPr>
          <p:nvPr/>
        </p:nvPicPr>
        <p:blipFill rotWithShape="1">
          <a:blip r:embed="rId9" cstate="print">
            <a:extLst>
              <a:ext uri="{28A0092B-C50C-407E-A947-70E740481C1C}">
                <a14:useLocalDpi xmlns:a14="http://schemas.microsoft.com/office/drawing/2010/main" val="0"/>
              </a:ext>
            </a:extLst>
          </a:blip>
          <a:srcRect t="26388" r="-980"/>
          <a:stretch/>
        </p:blipFill>
        <p:spPr>
          <a:xfrm>
            <a:off x="9136284" y="-111766"/>
            <a:ext cx="304644" cy="721407"/>
          </a:xfrm>
          <a:prstGeom prst="rect">
            <a:avLst/>
          </a:prstGeom>
        </p:spPr>
      </p:pic>
      <p:pic>
        <p:nvPicPr>
          <p:cNvPr id="38" name="图片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11835" y="305439"/>
            <a:ext cx="588417" cy="230574"/>
          </a:xfrm>
          <a:prstGeom prst="rect">
            <a:avLst/>
          </a:prstGeom>
        </p:spPr>
      </p:pic>
      <p:sp>
        <p:nvSpPr>
          <p:cNvPr id="19" name="矩形 18"/>
          <p:cNvSpPr/>
          <p:nvPr/>
        </p:nvSpPr>
        <p:spPr>
          <a:xfrm>
            <a:off x="3331564" y="725001"/>
            <a:ext cx="8517535" cy="6093976"/>
          </a:xfrm>
          <a:prstGeom prst="rect">
            <a:avLst/>
          </a:prstGeom>
        </p:spPr>
        <p:txBody>
          <a:bodyPr wrap="square">
            <a:spAutoFit/>
          </a:bodyPr>
          <a:lstStyle/>
          <a:p>
            <a:pPr lvl="1" indent="-457200">
              <a:lnSpc>
                <a:spcPts val="3600"/>
              </a:lnSpc>
              <a:buClr>
                <a:schemeClr val="tx2"/>
              </a:buClr>
            </a:pPr>
            <a:r>
              <a:rPr lang="zh-TW" altLang="en-US" sz="3000" b="1" u="sng" dirty="0">
                <a:latin typeface="Times New Roman" panose="02020603050405020304" pitchFamily="18" charset="0"/>
                <a:ea typeface="標楷體" panose="03000509000000000000" pitchFamily="65" charset="-120"/>
                <a:cs typeface="Times New Roman" panose="02020603050405020304" pitchFamily="18" charset="0"/>
              </a:rPr>
              <a:t>五、哺乳時間</a:t>
            </a:r>
            <a:endParaRPr lang="en-US" altLang="zh-TW" sz="3000" b="1" u="sng" dirty="0">
              <a:latin typeface="Times New Roman" panose="02020603050405020304" pitchFamily="18" charset="0"/>
              <a:ea typeface="標楷體" panose="03000509000000000000" pitchFamily="65" charset="-120"/>
              <a:cs typeface="Times New Roman" panose="02020603050405020304" pitchFamily="18" charset="0"/>
            </a:endParaRPr>
          </a:p>
          <a:p>
            <a:pPr lvl="1" indent="-457200">
              <a:lnSpc>
                <a:spcPts val="3600"/>
              </a:lnSpc>
              <a:buClr>
                <a:schemeClr val="tx2"/>
              </a:buClr>
            </a:pPr>
            <a:endParaRPr lang="en-US" altLang="zh-TW" sz="3000" dirty="0">
              <a:latin typeface="Times New Roman" panose="02020603050405020304" pitchFamily="18" charset="0"/>
              <a:ea typeface="標楷體" panose="03000509000000000000" pitchFamily="65" charset="-120"/>
              <a:cs typeface="Times New Roman" panose="02020603050405020304" pitchFamily="18" charset="0"/>
            </a:endParaRPr>
          </a:p>
          <a:p>
            <a:pPr lvl="1" indent="-457200">
              <a:lnSpc>
                <a:spcPts val="3600"/>
              </a:lnSpc>
              <a:buClr>
                <a:schemeClr val="tx2"/>
              </a:buClr>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   立法院於</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105</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日三讀通過</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性別工作平等法</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部分條文修正草案，該次修法重點包括：</a:t>
            </a:r>
          </a:p>
          <a:p>
            <a:pPr marL="742950" lvl="1" indent="-285750">
              <a:lnSpc>
                <a:spcPts val="3600"/>
              </a:lnSpc>
              <a:buClr>
                <a:schemeClr val="tx2"/>
              </a:buClr>
              <a:buFont typeface="Wingdings" panose="05000000000000000000" pitchFamily="2" charset="2"/>
              <a:buChar char="Ø"/>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為加強受僱者兼顧工作與親職及配合政府持續推廣母乳哺育之政策，放寬受僱者哺乳期間至子女未滿</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歲，</a:t>
            </a:r>
            <a:r>
              <a:rPr lang="zh-TW" altLang="en-US" sz="2400" dirty="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除規定之休息時間外，雇主應每日另給哺</a:t>
            </a:r>
            <a:r>
              <a:rPr lang="en-US" altLang="zh-TW" sz="2400" dirty="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集</a:t>
            </a:r>
            <a:r>
              <a:rPr lang="en-US" altLang="zh-TW" sz="2400" dirty="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乳時間</a:t>
            </a:r>
            <a:r>
              <a:rPr lang="en-US" altLang="zh-TW" sz="2400" dirty="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2400" dirty="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分鐘</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800100" lvl="1" indent="-342900">
              <a:lnSpc>
                <a:spcPts val="3600"/>
              </a:lnSpc>
              <a:buClr>
                <a:schemeClr val="tx2"/>
              </a:buClr>
              <a:buFont typeface="Wingdings" panose="05000000000000000000" pitchFamily="2" charset="2"/>
              <a:buChar char="Ø"/>
            </a:pPr>
            <a:r>
              <a:rPr lang="zh-TW" altLang="en-US" sz="2400" dirty="0">
                <a:latin typeface="Times New Roman" pitchFamily="18" charset="0"/>
                <a:ea typeface="標楷體" pitchFamily="65" charset="-120"/>
                <a:cs typeface="Times New Roman" pitchFamily="18" charset="0"/>
              </a:rPr>
              <a:t>因受僱者生理差異，每人每次哺</a:t>
            </a:r>
            <a:r>
              <a:rPr lang="en-US" altLang="zh-TW" sz="2400" dirty="0">
                <a:latin typeface="Times New Roman" pitchFamily="18" charset="0"/>
                <a:ea typeface="標楷體" pitchFamily="65" charset="-120"/>
                <a:cs typeface="Times New Roman" pitchFamily="18" charset="0"/>
              </a:rPr>
              <a:t>(</a:t>
            </a:r>
            <a:r>
              <a:rPr lang="zh-TW" altLang="en-US" sz="2400" dirty="0">
                <a:latin typeface="Times New Roman" pitchFamily="18" charset="0"/>
                <a:ea typeface="標楷體" pitchFamily="65" charset="-120"/>
                <a:cs typeface="Times New Roman" pitchFamily="18" charset="0"/>
              </a:rPr>
              <a:t>集</a:t>
            </a:r>
            <a:r>
              <a:rPr lang="en-US" altLang="zh-TW" sz="2400" dirty="0">
                <a:latin typeface="Times New Roman" pitchFamily="18" charset="0"/>
                <a:ea typeface="標楷體" pitchFamily="65" charset="-120"/>
                <a:cs typeface="Times New Roman" pitchFamily="18" charset="0"/>
              </a:rPr>
              <a:t>)</a:t>
            </a:r>
            <a:r>
              <a:rPr lang="zh-TW" altLang="en-US" sz="2400" dirty="0">
                <a:latin typeface="Times New Roman" pitchFamily="18" charset="0"/>
                <a:ea typeface="標楷體" pitchFamily="65" charset="-120"/>
                <a:cs typeface="Times New Roman" pitchFamily="18" charset="0"/>
              </a:rPr>
              <a:t>乳時間長短不一致，</a:t>
            </a:r>
            <a:r>
              <a:rPr lang="zh-TW" altLang="en-US" sz="2400" dirty="0">
                <a:solidFill>
                  <a:schemeClr val="accent2">
                    <a:lumMod val="75000"/>
                  </a:schemeClr>
                </a:solidFill>
                <a:latin typeface="Times New Roman" pitchFamily="18" charset="0"/>
                <a:ea typeface="標楷體" pitchFamily="65" charset="-120"/>
                <a:cs typeface="Times New Roman" pitchFamily="18" charset="0"/>
              </a:rPr>
              <a:t>刪除哺</a:t>
            </a:r>
            <a:r>
              <a:rPr lang="en-US" altLang="zh-TW" sz="2400" dirty="0">
                <a:solidFill>
                  <a:schemeClr val="accent2">
                    <a:lumMod val="75000"/>
                  </a:schemeClr>
                </a:solidFill>
                <a:latin typeface="Times New Roman" pitchFamily="18" charset="0"/>
                <a:ea typeface="標楷體" pitchFamily="65" charset="-120"/>
                <a:cs typeface="Times New Roman" pitchFamily="18" charset="0"/>
              </a:rPr>
              <a:t>(</a:t>
            </a:r>
            <a:r>
              <a:rPr lang="zh-TW" altLang="en-US" sz="2400" dirty="0">
                <a:solidFill>
                  <a:schemeClr val="accent2">
                    <a:lumMod val="75000"/>
                  </a:schemeClr>
                </a:solidFill>
                <a:latin typeface="Times New Roman" pitchFamily="18" charset="0"/>
                <a:ea typeface="標楷體" pitchFamily="65" charset="-120"/>
                <a:cs typeface="Times New Roman" pitchFamily="18" charset="0"/>
              </a:rPr>
              <a:t>集</a:t>
            </a:r>
            <a:r>
              <a:rPr lang="en-US" altLang="zh-TW" sz="2400" dirty="0">
                <a:solidFill>
                  <a:schemeClr val="accent2">
                    <a:lumMod val="75000"/>
                  </a:schemeClr>
                </a:solidFill>
                <a:latin typeface="Times New Roman" pitchFamily="18" charset="0"/>
                <a:ea typeface="標楷體" pitchFamily="65" charset="-120"/>
                <a:cs typeface="Times New Roman" pitchFamily="18" charset="0"/>
              </a:rPr>
              <a:t>)</a:t>
            </a:r>
            <a:r>
              <a:rPr lang="zh-TW" altLang="en-US" sz="2400" dirty="0">
                <a:solidFill>
                  <a:schemeClr val="accent2">
                    <a:lumMod val="75000"/>
                  </a:schemeClr>
                </a:solidFill>
                <a:latin typeface="Times New Roman" pitchFamily="18" charset="0"/>
                <a:ea typeface="標楷體" pitchFamily="65" charset="-120"/>
                <a:cs typeface="Times New Roman" pitchFamily="18" charset="0"/>
              </a:rPr>
              <a:t>乳次數限制</a:t>
            </a:r>
            <a:r>
              <a:rPr lang="zh-TW" altLang="en-US" sz="2400" dirty="0">
                <a:latin typeface="Times New Roman" pitchFamily="18" charset="0"/>
                <a:ea typeface="標楷體" pitchFamily="65" charset="-120"/>
                <a:cs typeface="Times New Roman" pitchFamily="18" charset="0"/>
              </a:rPr>
              <a:t>。</a:t>
            </a:r>
          </a:p>
          <a:p>
            <a:pPr marL="800100" lvl="1" indent="-342900">
              <a:lnSpc>
                <a:spcPts val="3600"/>
              </a:lnSpc>
              <a:buClr>
                <a:schemeClr val="tx2"/>
              </a:buClr>
              <a:buFont typeface="Wingdings" panose="05000000000000000000" pitchFamily="2" charset="2"/>
              <a:buChar char="Ø"/>
            </a:pPr>
            <a:r>
              <a:rPr lang="zh-TW" altLang="en-US" sz="2400" dirty="0">
                <a:latin typeface="Times New Roman" pitchFamily="18" charset="0"/>
                <a:ea typeface="標楷體" pitchFamily="65" charset="-120"/>
                <a:cs typeface="Times New Roman" pitchFamily="18" charset="0"/>
              </a:rPr>
              <a:t>考量延長工作時間亦有哺</a:t>
            </a:r>
            <a:r>
              <a:rPr lang="en-US" altLang="zh-TW" sz="2400" dirty="0">
                <a:latin typeface="Times New Roman" pitchFamily="18" charset="0"/>
                <a:ea typeface="標楷體" pitchFamily="65" charset="-120"/>
                <a:cs typeface="Times New Roman" pitchFamily="18" charset="0"/>
              </a:rPr>
              <a:t>(</a:t>
            </a:r>
            <a:r>
              <a:rPr lang="zh-TW" altLang="en-US" sz="2400" dirty="0">
                <a:latin typeface="Times New Roman" pitchFamily="18" charset="0"/>
                <a:ea typeface="標楷體" pitchFamily="65" charset="-120"/>
                <a:cs typeface="Times New Roman" pitchFamily="18" charset="0"/>
              </a:rPr>
              <a:t>集</a:t>
            </a:r>
            <a:r>
              <a:rPr lang="en-US" altLang="zh-TW" sz="2400" dirty="0">
                <a:latin typeface="Times New Roman" pitchFamily="18" charset="0"/>
                <a:ea typeface="標楷體" pitchFamily="65" charset="-120"/>
                <a:cs typeface="Times New Roman" pitchFamily="18" charset="0"/>
              </a:rPr>
              <a:t>)</a:t>
            </a:r>
            <a:r>
              <a:rPr lang="zh-TW" altLang="en-US" sz="2400" dirty="0">
                <a:latin typeface="Times New Roman" pitchFamily="18" charset="0"/>
                <a:ea typeface="標楷體" pitchFamily="65" charset="-120"/>
                <a:cs typeface="Times New Roman" pitchFamily="18" charset="0"/>
              </a:rPr>
              <a:t>乳需求，</a:t>
            </a:r>
            <a:r>
              <a:rPr lang="zh-TW" altLang="en-US" sz="2400" dirty="0">
                <a:solidFill>
                  <a:schemeClr val="accent6">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增訂受僱者於每日正常工作時間以外延長工作時間達</a:t>
            </a:r>
            <a:r>
              <a:rPr lang="en-US" altLang="zh-TW" sz="2400" dirty="0">
                <a:solidFill>
                  <a:schemeClr val="accent6">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400" dirty="0">
                <a:solidFill>
                  <a:schemeClr val="accent6">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小時以上者，雇主應另給予哺</a:t>
            </a:r>
            <a:r>
              <a:rPr lang="en-US" altLang="zh-TW" sz="2400" dirty="0">
                <a:solidFill>
                  <a:schemeClr val="accent6">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schemeClr val="accent6">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集</a:t>
            </a:r>
            <a:r>
              <a:rPr lang="en-US" altLang="zh-TW" sz="2400" dirty="0">
                <a:solidFill>
                  <a:schemeClr val="accent6">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schemeClr val="accent6">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乳時間</a:t>
            </a:r>
            <a:r>
              <a:rPr lang="en-US" altLang="zh-TW" sz="2400" dirty="0">
                <a:solidFill>
                  <a:schemeClr val="accent6">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400" dirty="0">
                <a:solidFill>
                  <a:schemeClr val="accent6">
                    <a:lumMod val="50000"/>
                  </a:schemeClr>
                </a:solidFill>
                <a:latin typeface="Times New Roman" pitchFamily="18" charset="0"/>
                <a:ea typeface="標楷體" pitchFamily="65" charset="-120"/>
                <a:cs typeface="Times New Roman" pitchFamily="18" charset="0"/>
              </a:rPr>
              <a:t>分鐘。</a:t>
            </a:r>
          </a:p>
          <a:p>
            <a:pPr marL="742950" lvl="1" indent="-285750">
              <a:lnSpc>
                <a:spcPts val="3600"/>
              </a:lnSpc>
              <a:buClr>
                <a:schemeClr val="tx2"/>
              </a:buClr>
              <a:buFont typeface="Wingdings" panose="05000000000000000000" pitchFamily="2" charset="2"/>
              <a:buChar char="Ø"/>
            </a:pP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21" name="组合 5"/>
          <p:cNvGrpSpPr/>
          <p:nvPr/>
        </p:nvGrpSpPr>
        <p:grpSpPr>
          <a:xfrm>
            <a:off x="10867590" y="5925491"/>
            <a:ext cx="792724" cy="932509"/>
            <a:chOff x="7509111" y="2144857"/>
            <a:chExt cx="1157049" cy="1019200"/>
          </a:xfrm>
          <a:solidFill>
            <a:srgbClr val="C00000"/>
          </a:solidFill>
        </p:grpSpPr>
        <p:sp>
          <p:nvSpPr>
            <p:cNvPr id="22" name="任意多边形 1"/>
            <p:cNvSpPr/>
            <p:nvPr/>
          </p:nvSpPr>
          <p:spPr>
            <a:xfrm>
              <a:off x="7509111" y="2364157"/>
              <a:ext cx="1157049" cy="799900"/>
            </a:xfrm>
            <a:custGeom>
              <a:avLst/>
              <a:gdLst>
                <a:gd name="connsiteX0" fmla="*/ 582519 w 1166674"/>
                <a:gd name="connsiteY0" fmla="*/ 223878 h 732468"/>
                <a:gd name="connsiteX1" fmla="*/ 236155 w 1166674"/>
                <a:gd name="connsiteY1" fmla="*/ 2205 h 732468"/>
                <a:gd name="connsiteX2" fmla="*/ 628 w 1166674"/>
                <a:gd name="connsiteY2" fmla="*/ 390133 h 732468"/>
                <a:gd name="connsiteX3" fmla="*/ 305428 w 1166674"/>
                <a:gd name="connsiteY3" fmla="*/ 722642 h 732468"/>
                <a:gd name="connsiteX4" fmla="*/ 540955 w 1166674"/>
                <a:gd name="connsiteY4" fmla="*/ 611805 h 732468"/>
                <a:gd name="connsiteX5" fmla="*/ 734919 w 1166674"/>
                <a:gd name="connsiteY5" fmla="*/ 722642 h 732468"/>
                <a:gd name="connsiteX6" fmla="*/ 1095137 w 1166674"/>
                <a:gd name="connsiteY6" fmla="*/ 556387 h 732468"/>
                <a:gd name="connsiteX7" fmla="*/ 1122846 w 1166674"/>
                <a:gd name="connsiteY7" fmla="*/ 43769 h 732468"/>
                <a:gd name="connsiteX8" fmla="*/ 582519 w 1166674"/>
                <a:gd name="connsiteY8" fmla="*/ 223878 h 732468"/>
                <a:gd name="connsiteX0" fmla="*/ 582519 w 1166674"/>
                <a:gd name="connsiteY0" fmla="*/ 223878 h 732468"/>
                <a:gd name="connsiteX1" fmla="*/ 236155 w 1166674"/>
                <a:gd name="connsiteY1" fmla="*/ 2205 h 732468"/>
                <a:gd name="connsiteX2" fmla="*/ 628 w 1166674"/>
                <a:gd name="connsiteY2" fmla="*/ 390133 h 732468"/>
                <a:gd name="connsiteX3" fmla="*/ 305428 w 1166674"/>
                <a:gd name="connsiteY3" fmla="*/ 722642 h 732468"/>
                <a:gd name="connsiteX4" fmla="*/ 540955 w 1166674"/>
                <a:gd name="connsiteY4" fmla="*/ 611805 h 732468"/>
                <a:gd name="connsiteX5" fmla="*/ 734919 w 1166674"/>
                <a:gd name="connsiteY5" fmla="*/ 722642 h 732468"/>
                <a:gd name="connsiteX6" fmla="*/ 1095137 w 1166674"/>
                <a:gd name="connsiteY6" fmla="*/ 556387 h 732468"/>
                <a:gd name="connsiteX7" fmla="*/ 1122846 w 1166674"/>
                <a:gd name="connsiteY7" fmla="*/ 43769 h 732468"/>
                <a:gd name="connsiteX8" fmla="*/ 582519 w 1166674"/>
                <a:gd name="connsiteY8" fmla="*/ 223878 h 732468"/>
                <a:gd name="connsiteX0" fmla="*/ 582519 w 1166674"/>
                <a:gd name="connsiteY0" fmla="*/ 226644 h 735234"/>
                <a:gd name="connsiteX1" fmla="*/ 236155 w 1166674"/>
                <a:gd name="connsiteY1" fmla="*/ 4971 h 735234"/>
                <a:gd name="connsiteX2" fmla="*/ 628 w 1166674"/>
                <a:gd name="connsiteY2" fmla="*/ 392899 h 735234"/>
                <a:gd name="connsiteX3" fmla="*/ 305428 w 1166674"/>
                <a:gd name="connsiteY3" fmla="*/ 725408 h 735234"/>
                <a:gd name="connsiteX4" fmla="*/ 540955 w 1166674"/>
                <a:gd name="connsiteY4" fmla="*/ 614571 h 735234"/>
                <a:gd name="connsiteX5" fmla="*/ 734919 w 1166674"/>
                <a:gd name="connsiteY5" fmla="*/ 725408 h 735234"/>
                <a:gd name="connsiteX6" fmla="*/ 1095137 w 1166674"/>
                <a:gd name="connsiteY6" fmla="*/ 559153 h 735234"/>
                <a:gd name="connsiteX7" fmla="*/ 1122846 w 1166674"/>
                <a:gd name="connsiteY7" fmla="*/ 46535 h 735234"/>
                <a:gd name="connsiteX8" fmla="*/ 582519 w 1166674"/>
                <a:gd name="connsiteY8" fmla="*/ 226644 h 735234"/>
                <a:gd name="connsiteX0" fmla="*/ 582519 w 1166674"/>
                <a:gd name="connsiteY0" fmla="*/ 226644 h 735234"/>
                <a:gd name="connsiteX1" fmla="*/ 236155 w 1166674"/>
                <a:gd name="connsiteY1" fmla="*/ 4971 h 735234"/>
                <a:gd name="connsiteX2" fmla="*/ 628 w 1166674"/>
                <a:gd name="connsiteY2" fmla="*/ 392899 h 735234"/>
                <a:gd name="connsiteX3" fmla="*/ 305428 w 1166674"/>
                <a:gd name="connsiteY3" fmla="*/ 725408 h 735234"/>
                <a:gd name="connsiteX4" fmla="*/ 540955 w 1166674"/>
                <a:gd name="connsiteY4" fmla="*/ 614571 h 735234"/>
                <a:gd name="connsiteX5" fmla="*/ 734919 w 1166674"/>
                <a:gd name="connsiteY5" fmla="*/ 725408 h 735234"/>
                <a:gd name="connsiteX6" fmla="*/ 1095137 w 1166674"/>
                <a:gd name="connsiteY6" fmla="*/ 559153 h 735234"/>
                <a:gd name="connsiteX7" fmla="*/ 1122846 w 1166674"/>
                <a:gd name="connsiteY7" fmla="*/ 46535 h 735234"/>
                <a:gd name="connsiteX8" fmla="*/ 582519 w 1166674"/>
                <a:gd name="connsiteY8" fmla="*/ 226644 h 735234"/>
                <a:gd name="connsiteX0" fmla="*/ 582519 w 1166674"/>
                <a:gd name="connsiteY0" fmla="*/ 226644 h 735234"/>
                <a:gd name="connsiteX1" fmla="*/ 236155 w 1166674"/>
                <a:gd name="connsiteY1" fmla="*/ 4971 h 735234"/>
                <a:gd name="connsiteX2" fmla="*/ 628 w 1166674"/>
                <a:gd name="connsiteY2" fmla="*/ 392899 h 735234"/>
                <a:gd name="connsiteX3" fmla="*/ 305428 w 1166674"/>
                <a:gd name="connsiteY3" fmla="*/ 725408 h 735234"/>
                <a:gd name="connsiteX4" fmla="*/ 540955 w 1166674"/>
                <a:gd name="connsiteY4" fmla="*/ 614571 h 735234"/>
                <a:gd name="connsiteX5" fmla="*/ 734919 w 1166674"/>
                <a:gd name="connsiteY5" fmla="*/ 725408 h 735234"/>
                <a:gd name="connsiteX6" fmla="*/ 1095137 w 1166674"/>
                <a:gd name="connsiteY6" fmla="*/ 559153 h 735234"/>
                <a:gd name="connsiteX7" fmla="*/ 1122846 w 1166674"/>
                <a:gd name="connsiteY7" fmla="*/ 46535 h 735234"/>
                <a:gd name="connsiteX8" fmla="*/ 582519 w 1166674"/>
                <a:gd name="connsiteY8" fmla="*/ 226644 h 735234"/>
                <a:gd name="connsiteX0" fmla="*/ 582519 w 1131746"/>
                <a:gd name="connsiteY0" fmla="*/ 226644 h 735234"/>
                <a:gd name="connsiteX1" fmla="*/ 236155 w 1131746"/>
                <a:gd name="connsiteY1" fmla="*/ 4971 h 735234"/>
                <a:gd name="connsiteX2" fmla="*/ 628 w 1131746"/>
                <a:gd name="connsiteY2" fmla="*/ 392899 h 735234"/>
                <a:gd name="connsiteX3" fmla="*/ 305428 w 1131746"/>
                <a:gd name="connsiteY3" fmla="*/ 725408 h 735234"/>
                <a:gd name="connsiteX4" fmla="*/ 540955 w 1131746"/>
                <a:gd name="connsiteY4" fmla="*/ 614571 h 735234"/>
                <a:gd name="connsiteX5" fmla="*/ 734919 w 1131746"/>
                <a:gd name="connsiteY5" fmla="*/ 725408 h 735234"/>
                <a:gd name="connsiteX6" fmla="*/ 1095137 w 1131746"/>
                <a:gd name="connsiteY6" fmla="*/ 559153 h 735234"/>
                <a:gd name="connsiteX7" fmla="*/ 1053574 w 1131746"/>
                <a:gd name="connsiteY7" fmla="*/ 74245 h 735234"/>
                <a:gd name="connsiteX8" fmla="*/ 582519 w 1131746"/>
                <a:gd name="connsiteY8" fmla="*/ 226644 h 735234"/>
                <a:gd name="connsiteX0" fmla="*/ 582519 w 1137803"/>
                <a:gd name="connsiteY0" fmla="*/ 226644 h 735234"/>
                <a:gd name="connsiteX1" fmla="*/ 236155 w 1137803"/>
                <a:gd name="connsiteY1" fmla="*/ 4971 h 735234"/>
                <a:gd name="connsiteX2" fmla="*/ 628 w 1137803"/>
                <a:gd name="connsiteY2" fmla="*/ 392899 h 735234"/>
                <a:gd name="connsiteX3" fmla="*/ 305428 w 1137803"/>
                <a:gd name="connsiteY3" fmla="*/ 725408 h 735234"/>
                <a:gd name="connsiteX4" fmla="*/ 540955 w 1137803"/>
                <a:gd name="connsiteY4" fmla="*/ 614571 h 735234"/>
                <a:gd name="connsiteX5" fmla="*/ 734919 w 1137803"/>
                <a:gd name="connsiteY5" fmla="*/ 725408 h 735234"/>
                <a:gd name="connsiteX6" fmla="*/ 1095137 w 1137803"/>
                <a:gd name="connsiteY6" fmla="*/ 559153 h 735234"/>
                <a:gd name="connsiteX7" fmla="*/ 1053574 w 1137803"/>
                <a:gd name="connsiteY7" fmla="*/ 74245 h 735234"/>
                <a:gd name="connsiteX8" fmla="*/ 582519 w 1137803"/>
                <a:gd name="connsiteY8" fmla="*/ 226644 h 735234"/>
                <a:gd name="connsiteX0" fmla="*/ 582519 w 1137803"/>
                <a:gd name="connsiteY0" fmla="*/ 226644 h 735234"/>
                <a:gd name="connsiteX1" fmla="*/ 236155 w 1137803"/>
                <a:gd name="connsiteY1" fmla="*/ 4971 h 735234"/>
                <a:gd name="connsiteX2" fmla="*/ 628 w 1137803"/>
                <a:gd name="connsiteY2" fmla="*/ 392899 h 735234"/>
                <a:gd name="connsiteX3" fmla="*/ 305428 w 1137803"/>
                <a:gd name="connsiteY3" fmla="*/ 725408 h 735234"/>
                <a:gd name="connsiteX4" fmla="*/ 540955 w 1137803"/>
                <a:gd name="connsiteY4" fmla="*/ 614571 h 735234"/>
                <a:gd name="connsiteX5" fmla="*/ 734919 w 1137803"/>
                <a:gd name="connsiteY5" fmla="*/ 725408 h 735234"/>
                <a:gd name="connsiteX6" fmla="*/ 1095137 w 1137803"/>
                <a:gd name="connsiteY6" fmla="*/ 559153 h 735234"/>
                <a:gd name="connsiteX7" fmla="*/ 1053574 w 1137803"/>
                <a:gd name="connsiteY7" fmla="*/ 74245 h 735234"/>
                <a:gd name="connsiteX8" fmla="*/ 582519 w 1137803"/>
                <a:gd name="connsiteY8" fmla="*/ 226644 h 735234"/>
                <a:gd name="connsiteX0" fmla="*/ 582519 w 1140842"/>
                <a:gd name="connsiteY0" fmla="*/ 226644 h 735234"/>
                <a:gd name="connsiteX1" fmla="*/ 236155 w 1140842"/>
                <a:gd name="connsiteY1" fmla="*/ 4971 h 735234"/>
                <a:gd name="connsiteX2" fmla="*/ 628 w 1140842"/>
                <a:gd name="connsiteY2" fmla="*/ 392899 h 735234"/>
                <a:gd name="connsiteX3" fmla="*/ 305428 w 1140842"/>
                <a:gd name="connsiteY3" fmla="*/ 725408 h 735234"/>
                <a:gd name="connsiteX4" fmla="*/ 540955 w 1140842"/>
                <a:gd name="connsiteY4" fmla="*/ 614571 h 735234"/>
                <a:gd name="connsiteX5" fmla="*/ 1095137 w 1140842"/>
                <a:gd name="connsiteY5" fmla="*/ 559153 h 735234"/>
                <a:gd name="connsiteX6" fmla="*/ 1053574 w 1140842"/>
                <a:gd name="connsiteY6" fmla="*/ 74245 h 735234"/>
                <a:gd name="connsiteX7" fmla="*/ 582519 w 1140842"/>
                <a:gd name="connsiteY7" fmla="*/ 226644 h 735234"/>
                <a:gd name="connsiteX0" fmla="*/ 582519 w 1140842"/>
                <a:gd name="connsiteY0" fmla="*/ 226644 h 735234"/>
                <a:gd name="connsiteX1" fmla="*/ 236155 w 1140842"/>
                <a:gd name="connsiteY1" fmla="*/ 4971 h 735234"/>
                <a:gd name="connsiteX2" fmla="*/ 628 w 1140842"/>
                <a:gd name="connsiteY2" fmla="*/ 392899 h 735234"/>
                <a:gd name="connsiteX3" fmla="*/ 305428 w 1140842"/>
                <a:gd name="connsiteY3" fmla="*/ 725408 h 735234"/>
                <a:gd name="connsiteX4" fmla="*/ 540955 w 1140842"/>
                <a:gd name="connsiteY4" fmla="*/ 614571 h 735234"/>
                <a:gd name="connsiteX5" fmla="*/ 1095137 w 1140842"/>
                <a:gd name="connsiteY5" fmla="*/ 559153 h 735234"/>
                <a:gd name="connsiteX6" fmla="*/ 1053574 w 1140842"/>
                <a:gd name="connsiteY6" fmla="*/ 74245 h 735234"/>
                <a:gd name="connsiteX7" fmla="*/ 582519 w 1140842"/>
                <a:gd name="connsiteY7" fmla="*/ 226644 h 735234"/>
                <a:gd name="connsiteX0" fmla="*/ 582519 w 1140842"/>
                <a:gd name="connsiteY0" fmla="*/ 226644 h 743441"/>
                <a:gd name="connsiteX1" fmla="*/ 236155 w 1140842"/>
                <a:gd name="connsiteY1" fmla="*/ 4971 h 743441"/>
                <a:gd name="connsiteX2" fmla="*/ 628 w 1140842"/>
                <a:gd name="connsiteY2" fmla="*/ 392899 h 743441"/>
                <a:gd name="connsiteX3" fmla="*/ 305428 w 1140842"/>
                <a:gd name="connsiteY3" fmla="*/ 725408 h 743441"/>
                <a:gd name="connsiteX4" fmla="*/ 540955 w 1140842"/>
                <a:gd name="connsiteY4" fmla="*/ 614571 h 743441"/>
                <a:gd name="connsiteX5" fmla="*/ 1095137 w 1140842"/>
                <a:gd name="connsiteY5" fmla="*/ 559153 h 743441"/>
                <a:gd name="connsiteX6" fmla="*/ 1053574 w 1140842"/>
                <a:gd name="connsiteY6" fmla="*/ 74245 h 743441"/>
                <a:gd name="connsiteX7" fmla="*/ 582519 w 1140842"/>
                <a:gd name="connsiteY7" fmla="*/ 226644 h 743441"/>
                <a:gd name="connsiteX0" fmla="*/ 582519 w 1140842"/>
                <a:gd name="connsiteY0" fmla="*/ 226644 h 756134"/>
                <a:gd name="connsiteX1" fmla="*/ 236155 w 1140842"/>
                <a:gd name="connsiteY1" fmla="*/ 4971 h 756134"/>
                <a:gd name="connsiteX2" fmla="*/ 628 w 1140842"/>
                <a:gd name="connsiteY2" fmla="*/ 392899 h 756134"/>
                <a:gd name="connsiteX3" fmla="*/ 305428 w 1140842"/>
                <a:gd name="connsiteY3" fmla="*/ 725408 h 756134"/>
                <a:gd name="connsiteX4" fmla="*/ 540955 w 1140842"/>
                <a:gd name="connsiteY4" fmla="*/ 614571 h 756134"/>
                <a:gd name="connsiteX5" fmla="*/ 1095137 w 1140842"/>
                <a:gd name="connsiteY5" fmla="*/ 559153 h 756134"/>
                <a:gd name="connsiteX6" fmla="*/ 1053574 w 1140842"/>
                <a:gd name="connsiteY6" fmla="*/ 74245 h 756134"/>
                <a:gd name="connsiteX7" fmla="*/ 582519 w 1140842"/>
                <a:gd name="connsiteY7" fmla="*/ 226644 h 756134"/>
                <a:gd name="connsiteX0" fmla="*/ 590394 w 1148717"/>
                <a:gd name="connsiteY0" fmla="*/ 226644 h 756134"/>
                <a:gd name="connsiteX1" fmla="*/ 244030 w 1148717"/>
                <a:gd name="connsiteY1" fmla="*/ 4971 h 756134"/>
                <a:gd name="connsiteX2" fmla="*/ 8503 w 1148717"/>
                <a:gd name="connsiteY2" fmla="*/ 392899 h 756134"/>
                <a:gd name="connsiteX3" fmla="*/ 548830 w 1148717"/>
                <a:gd name="connsiteY3" fmla="*/ 614571 h 756134"/>
                <a:gd name="connsiteX4" fmla="*/ 1103012 w 1148717"/>
                <a:gd name="connsiteY4" fmla="*/ 559153 h 756134"/>
                <a:gd name="connsiteX5" fmla="*/ 1061449 w 1148717"/>
                <a:gd name="connsiteY5" fmla="*/ 74245 h 756134"/>
                <a:gd name="connsiteX6" fmla="*/ 590394 w 1148717"/>
                <a:gd name="connsiteY6" fmla="*/ 226644 h 756134"/>
                <a:gd name="connsiteX0" fmla="*/ 590394 w 1148717"/>
                <a:gd name="connsiteY0" fmla="*/ 226644 h 784718"/>
                <a:gd name="connsiteX1" fmla="*/ 244030 w 1148717"/>
                <a:gd name="connsiteY1" fmla="*/ 4971 h 784718"/>
                <a:gd name="connsiteX2" fmla="*/ 8503 w 1148717"/>
                <a:gd name="connsiteY2" fmla="*/ 392899 h 784718"/>
                <a:gd name="connsiteX3" fmla="*/ 548830 w 1148717"/>
                <a:gd name="connsiteY3" fmla="*/ 614571 h 784718"/>
                <a:gd name="connsiteX4" fmla="*/ 1103012 w 1148717"/>
                <a:gd name="connsiteY4" fmla="*/ 559153 h 784718"/>
                <a:gd name="connsiteX5" fmla="*/ 1061449 w 1148717"/>
                <a:gd name="connsiteY5" fmla="*/ 74245 h 784718"/>
                <a:gd name="connsiteX6" fmla="*/ 590394 w 1148717"/>
                <a:gd name="connsiteY6" fmla="*/ 226644 h 784718"/>
                <a:gd name="connsiteX0" fmla="*/ 590394 w 1148717"/>
                <a:gd name="connsiteY0" fmla="*/ 226644 h 784718"/>
                <a:gd name="connsiteX1" fmla="*/ 244030 w 1148717"/>
                <a:gd name="connsiteY1" fmla="*/ 4971 h 784718"/>
                <a:gd name="connsiteX2" fmla="*/ 8503 w 1148717"/>
                <a:gd name="connsiteY2" fmla="*/ 392899 h 784718"/>
                <a:gd name="connsiteX3" fmla="*/ 548830 w 1148717"/>
                <a:gd name="connsiteY3" fmla="*/ 614571 h 784718"/>
                <a:gd name="connsiteX4" fmla="*/ 1103012 w 1148717"/>
                <a:gd name="connsiteY4" fmla="*/ 559153 h 784718"/>
                <a:gd name="connsiteX5" fmla="*/ 1061449 w 1148717"/>
                <a:gd name="connsiteY5" fmla="*/ 74245 h 784718"/>
                <a:gd name="connsiteX6" fmla="*/ 590394 w 1148717"/>
                <a:gd name="connsiteY6" fmla="*/ 226644 h 784718"/>
                <a:gd name="connsiteX0" fmla="*/ 581944 w 1140267"/>
                <a:gd name="connsiteY0" fmla="*/ 226644 h 799900"/>
                <a:gd name="connsiteX1" fmla="*/ 235580 w 1140267"/>
                <a:gd name="connsiteY1" fmla="*/ 4971 h 799900"/>
                <a:gd name="connsiteX2" fmla="*/ 53 w 1140267"/>
                <a:gd name="connsiteY2" fmla="*/ 392899 h 799900"/>
                <a:gd name="connsiteX3" fmla="*/ 540380 w 1140267"/>
                <a:gd name="connsiteY3" fmla="*/ 614571 h 799900"/>
                <a:gd name="connsiteX4" fmla="*/ 1094562 w 1140267"/>
                <a:gd name="connsiteY4" fmla="*/ 559153 h 799900"/>
                <a:gd name="connsiteX5" fmla="*/ 1052999 w 1140267"/>
                <a:gd name="connsiteY5" fmla="*/ 74245 h 799900"/>
                <a:gd name="connsiteX6" fmla="*/ 581944 w 1140267"/>
                <a:gd name="connsiteY6" fmla="*/ 226644 h 799900"/>
                <a:gd name="connsiteX0" fmla="*/ 581944 w 1157049"/>
                <a:gd name="connsiteY0" fmla="*/ 226644 h 799900"/>
                <a:gd name="connsiteX1" fmla="*/ 235580 w 1157049"/>
                <a:gd name="connsiteY1" fmla="*/ 4971 h 799900"/>
                <a:gd name="connsiteX2" fmla="*/ 53 w 1157049"/>
                <a:gd name="connsiteY2" fmla="*/ 392899 h 799900"/>
                <a:gd name="connsiteX3" fmla="*/ 540380 w 1157049"/>
                <a:gd name="connsiteY3" fmla="*/ 614571 h 799900"/>
                <a:gd name="connsiteX4" fmla="*/ 1094562 w 1157049"/>
                <a:gd name="connsiteY4" fmla="*/ 559153 h 799900"/>
                <a:gd name="connsiteX5" fmla="*/ 1052999 w 1157049"/>
                <a:gd name="connsiteY5" fmla="*/ 74245 h 799900"/>
                <a:gd name="connsiteX6" fmla="*/ 581944 w 1157049"/>
                <a:gd name="connsiteY6" fmla="*/ 226644 h 799900"/>
                <a:gd name="connsiteX0" fmla="*/ 581944 w 1157049"/>
                <a:gd name="connsiteY0" fmla="*/ 226644 h 799900"/>
                <a:gd name="connsiteX1" fmla="*/ 235580 w 1157049"/>
                <a:gd name="connsiteY1" fmla="*/ 4971 h 799900"/>
                <a:gd name="connsiteX2" fmla="*/ 53 w 1157049"/>
                <a:gd name="connsiteY2" fmla="*/ 392899 h 799900"/>
                <a:gd name="connsiteX3" fmla="*/ 540380 w 1157049"/>
                <a:gd name="connsiteY3" fmla="*/ 614571 h 799900"/>
                <a:gd name="connsiteX4" fmla="*/ 1094562 w 1157049"/>
                <a:gd name="connsiteY4" fmla="*/ 559153 h 799900"/>
                <a:gd name="connsiteX5" fmla="*/ 1052999 w 1157049"/>
                <a:gd name="connsiteY5" fmla="*/ 74245 h 799900"/>
                <a:gd name="connsiteX6" fmla="*/ 581944 w 1157049"/>
                <a:gd name="connsiteY6" fmla="*/ 226644 h 79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7049" h="799900">
                  <a:moveTo>
                    <a:pt x="581944" y="226644"/>
                  </a:moveTo>
                  <a:cubicBezTo>
                    <a:pt x="475725" y="67317"/>
                    <a:pt x="332562" y="-22738"/>
                    <a:pt x="235580" y="4971"/>
                  </a:cubicBezTo>
                  <a:cubicBezTo>
                    <a:pt x="138598" y="32680"/>
                    <a:pt x="-3122" y="205574"/>
                    <a:pt x="53" y="392899"/>
                  </a:cubicBezTo>
                  <a:cubicBezTo>
                    <a:pt x="3228" y="580224"/>
                    <a:pt x="176987" y="1063112"/>
                    <a:pt x="540380" y="614571"/>
                  </a:cubicBezTo>
                  <a:cubicBezTo>
                    <a:pt x="795823" y="920237"/>
                    <a:pt x="971025" y="773032"/>
                    <a:pt x="1094562" y="559153"/>
                  </a:cubicBezTo>
                  <a:cubicBezTo>
                    <a:pt x="1218099" y="345274"/>
                    <a:pt x="1133817" y="134281"/>
                    <a:pt x="1052999" y="74245"/>
                  </a:cubicBezTo>
                  <a:cubicBezTo>
                    <a:pt x="972181" y="14209"/>
                    <a:pt x="618889" y="25753"/>
                    <a:pt x="581944" y="226644"/>
                  </a:cubicBezTo>
                  <a:close/>
                </a:path>
              </a:pathLst>
            </a:custGeom>
            <a:grpFill/>
            <a:ln w="2222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3" name="任意多边形 2"/>
            <p:cNvSpPr/>
            <p:nvPr/>
          </p:nvSpPr>
          <p:spPr>
            <a:xfrm>
              <a:off x="8007927" y="2687782"/>
              <a:ext cx="166255" cy="0"/>
            </a:xfrm>
            <a:custGeom>
              <a:avLst/>
              <a:gdLst>
                <a:gd name="connsiteX0" fmla="*/ 0 w 166255"/>
                <a:gd name="connsiteY0" fmla="*/ 0 h 0"/>
                <a:gd name="connsiteX1" fmla="*/ 166255 w 166255"/>
                <a:gd name="connsiteY1" fmla="*/ 0 h 0"/>
              </a:gdLst>
              <a:ahLst/>
              <a:cxnLst>
                <a:cxn ang="0">
                  <a:pos x="connsiteX0" y="connsiteY0"/>
                </a:cxn>
                <a:cxn ang="0">
                  <a:pos x="connsiteX1" y="connsiteY1"/>
                </a:cxn>
              </a:cxnLst>
              <a:rect l="l" t="t" r="r" b="b"/>
              <a:pathLst>
                <a:path w="166255">
                  <a:moveTo>
                    <a:pt x="0" y="0"/>
                  </a:moveTo>
                  <a:lnTo>
                    <a:pt x="166255" y="0"/>
                  </a:lnTo>
                </a:path>
              </a:pathLst>
            </a:custGeom>
            <a:grpFill/>
            <a:ln w="2222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4" name="任意多边形 3"/>
            <p:cNvSpPr/>
            <p:nvPr/>
          </p:nvSpPr>
          <p:spPr>
            <a:xfrm>
              <a:off x="8098219" y="2144857"/>
              <a:ext cx="142875" cy="542925"/>
            </a:xfrm>
            <a:custGeom>
              <a:avLst/>
              <a:gdLst>
                <a:gd name="connsiteX0" fmla="*/ 0 w 142875"/>
                <a:gd name="connsiteY0" fmla="*/ 542925 h 542925"/>
                <a:gd name="connsiteX1" fmla="*/ 28575 w 142875"/>
                <a:gd name="connsiteY1" fmla="*/ 219075 h 542925"/>
                <a:gd name="connsiteX2" fmla="*/ 142875 w 142875"/>
                <a:gd name="connsiteY2" fmla="*/ 0 h 542925"/>
              </a:gdLst>
              <a:ahLst/>
              <a:cxnLst>
                <a:cxn ang="0">
                  <a:pos x="connsiteX0" y="connsiteY0"/>
                </a:cxn>
                <a:cxn ang="0">
                  <a:pos x="connsiteX1" y="connsiteY1"/>
                </a:cxn>
                <a:cxn ang="0">
                  <a:pos x="connsiteX2" y="connsiteY2"/>
                </a:cxn>
              </a:cxnLst>
              <a:rect l="l" t="t" r="r" b="b"/>
              <a:pathLst>
                <a:path w="142875" h="542925">
                  <a:moveTo>
                    <a:pt x="0" y="542925"/>
                  </a:moveTo>
                  <a:cubicBezTo>
                    <a:pt x="2381" y="426243"/>
                    <a:pt x="4763" y="309562"/>
                    <a:pt x="28575" y="219075"/>
                  </a:cubicBezTo>
                  <a:cubicBezTo>
                    <a:pt x="52387" y="128588"/>
                    <a:pt x="97631" y="64294"/>
                    <a:pt x="142875" y="0"/>
                  </a:cubicBezTo>
                </a:path>
              </a:pathLst>
            </a:custGeom>
            <a:grpFill/>
            <a:ln w="2222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grpSp>
      <p:grpSp>
        <p:nvGrpSpPr>
          <p:cNvPr id="25" name="组合 5"/>
          <p:cNvGrpSpPr/>
          <p:nvPr/>
        </p:nvGrpSpPr>
        <p:grpSpPr>
          <a:xfrm>
            <a:off x="11271203" y="5953094"/>
            <a:ext cx="908978" cy="894204"/>
            <a:chOff x="7509111" y="2144857"/>
            <a:chExt cx="1157049" cy="1019200"/>
          </a:xfrm>
          <a:solidFill>
            <a:srgbClr val="FFC000"/>
          </a:solidFill>
        </p:grpSpPr>
        <p:sp>
          <p:nvSpPr>
            <p:cNvPr id="27" name="任意多边形 1"/>
            <p:cNvSpPr/>
            <p:nvPr/>
          </p:nvSpPr>
          <p:spPr>
            <a:xfrm>
              <a:off x="7509111" y="2364157"/>
              <a:ext cx="1157049" cy="799900"/>
            </a:xfrm>
            <a:custGeom>
              <a:avLst/>
              <a:gdLst>
                <a:gd name="connsiteX0" fmla="*/ 582519 w 1166674"/>
                <a:gd name="connsiteY0" fmla="*/ 223878 h 732468"/>
                <a:gd name="connsiteX1" fmla="*/ 236155 w 1166674"/>
                <a:gd name="connsiteY1" fmla="*/ 2205 h 732468"/>
                <a:gd name="connsiteX2" fmla="*/ 628 w 1166674"/>
                <a:gd name="connsiteY2" fmla="*/ 390133 h 732468"/>
                <a:gd name="connsiteX3" fmla="*/ 305428 w 1166674"/>
                <a:gd name="connsiteY3" fmla="*/ 722642 h 732468"/>
                <a:gd name="connsiteX4" fmla="*/ 540955 w 1166674"/>
                <a:gd name="connsiteY4" fmla="*/ 611805 h 732468"/>
                <a:gd name="connsiteX5" fmla="*/ 734919 w 1166674"/>
                <a:gd name="connsiteY5" fmla="*/ 722642 h 732468"/>
                <a:gd name="connsiteX6" fmla="*/ 1095137 w 1166674"/>
                <a:gd name="connsiteY6" fmla="*/ 556387 h 732468"/>
                <a:gd name="connsiteX7" fmla="*/ 1122846 w 1166674"/>
                <a:gd name="connsiteY7" fmla="*/ 43769 h 732468"/>
                <a:gd name="connsiteX8" fmla="*/ 582519 w 1166674"/>
                <a:gd name="connsiteY8" fmla="*/ 223878 h 732468"/>
                <a:gd name="connsiteX0" fmla="*/ 582519 w 1166674"/>
                <a:gd name="connsiteY0" fmla="*/ 223878 h 732468"/>
                <a:gd name="connsiteX1" fmla="*/ 236155 w 1166674"/>
                <a:gd name="connsiteY1" fmla="*/ 2205 h 732468"/>
                <a:gd name="connsiteX2" fmla="*/ 628 w 1166674"/>
                <a:gd name="connsiteY2" fmla="*/ 390133 h 732468"/>
                <a:gd name="connsiteX3" fmla="*/ 305428 w 1166674"/>
                <a:gd name="connsiteY3" fmla="*/ 722642 h 732468"/>
                <a:gd name="connsiteX4" fmla="*/ 540955 w 1166674"/>
                <a:gd name="connsiteY4" fmla="*/ 611805 h 732468"/>
                <a:gd name="connsiteX5" fmla="*/ 734919 w 1166674"/>
                <a:gd name="connsiteY5" fmla="*/ 722642 h 732468"/>
                <a:gd name="connsiteX6" fmla="*/ 1095137 w 1166674"/>
                <a:gd name="connsiteY6" fmla="*/ 556387 h 732468"/>
                <a:gd name="connsiteX7" fmla="*/ 1122846 w 1166674"/>
                <a:gd name="connsiteY7" fmla="*/ 43769 h 732468"/>
                <a:gd name="connsiteX8" fmla="*/ 582519 w 1166674"/>
                <a:gd name="connsiteY8" fmla="*/ 223878 h 732468"/>
                <a:gd name="connsiteX0" fmla="*/ 582519 w 1166674"/>
                <a:gd name="connsiteY0" fmla="*/ 226644 h 735234"/>
                <a:gd name="connsiteX1" fmla="*/ 236155 w 1166674"/>
                <a:gd name="connsiteY1" fmla="*/ 4971 h 735234"/>
                <a:gd name="connsiteX2" fmla="*/ 628 w 1166674"/>
                <a:gd name="connsiteY2" fmla="*/ 392899 h 735234"/>
                <a:gd name="connsiteX3" fmla="*/ 305428 w 1166674"/>
                <a:gd name="connsiteY3" fmla="*/ 725408 h 735234"/>
                <a:gd name="connsiteX4" fmla="*/ 540955 w 1166674"/>
                <a:gd name="connsiteY4" fmla="*/ 614571 h 735234"/>
                <a:gd name="connsiteX5" fmla="*/ 734919 w 1166674"/>
                <a:gd name="connsiteY5" fmla="*/ 725408 h 735234"/>
                <a:gd name="connsiteX6" fmla="*/ 1095137 w 1166674"/>
                <a:gd name="connsiteY6" fmla="*/ 559153 h 735234"/>
                <a:gd name="connsiteX7" fmla="*/ 1122846 w 1166674"/>
                <a:gd name="connsiteY7" fmla="*/ 46535 h 735234"/>
                <a:gd name="connsiteX8" fmla="*/ 582519 w 1166674"/>
                <a:gd name="connsiteY8" fmla="*/ 226644 h 735234"/>
                <a:gd name="connsiteX0" fmla="*/ 582519 w 1166674"/>
                <a:gd name="connsiteY0" fmla="*/ 226644 h 735234"/>
                <a:gd name="connsiteX1" fmla="*/ 236155 w 1166674"/>
                <a:gd name="connsiteY1" fmla="*/ 4971 h 735234"/>
                <a:gd name="connsiteX2" fmla="*/ 628 w 1166674"/>
                <a:gd name="connsiteY2" fmla="*/ 392899 h 735234"/>
                <a:gd name="connsiteX3" fmla="*/ 305428 w 1166674"/>
                <a:gd name="connsiteY3" fmla="*/ 725408 h 735234"/>
                <a:gd name="connsiteX4" fmla="*/ 540955 w 1166674"/>
                <a:gd name="connsiteY4" fmla="*/ 614571 h 735234"/>
                <a:gd name="connsiteX5" fmla="*/ 734919 w 1166674"/>
                <a:gd name="connsiteY5" fmla="*/ 725408 h 735234"/>
                <a:gd name="connsiteX6" fmla="*/ 1095137 w 1166674"/>
                <a:gd name="connsiteY6" fmla="*/ 559153 h 735234"/>
                <a:gd name="connsiteX7" fmla="*/ 1122846 w 1166674"/>
                <a:gd name="connsiteY7" fmla="*/ 46535 h 735234"/>
                <a:gd name="connsiteX8" fmla="*/ 582519 w 1166674"/>
                <a:gd name="connsiteY8" fmla="*/ 226644 h 735234"/>
                <a:gd name="connsiteX0" fmla="*/ 582519 w 1166674"/>
                <a:gd name="connsiteY0" fmla="*/ 226644 h 735234"/>
                <a:gd name="connsiteX1" fmla="*/ 236155 w 1166674"/>
                <a:gd name="connsiteY1" fmla="*/ 4971 h 735234"/>
                <a:gd name="connsiteX2" fmla="*/ 628 w 1166674"/>
                <a:gd name="connsiteY2" fmla="*/ 392899 h 735234"/>
                <a:gd name="connsiteX3" fmla="*/ 305428 w 1166674"/>
                <a:gd name="connsiteY3" fmla="*/ 725408 h 735234"/>
                <a:gd name="connsiteX4" fmla="*/ 540955 w 1166674"/>
                <a:gd name="connsiteY4" fmla="*/ 614571 h 735234"/>
                <a:gd name="connsiteX5" fmla="*/ 734919 w 1166674"/>
                <a:gd name="connsiteY5" fmla="*/ 725408 h 735234"/>
                <a:gd name="connsiteX6" fmla="*/ 1095137 w 1166674"/>
                <a:gd name="connsiteY6" fmla="*/ 559153 h 735234"/>
                <a:gd name="connsiteX7" fmla="*/ 1122846 w 1166674"/>
                <a:gd name="connsiteY7" fmla="*/ 46535 h 735234"/>
                <a:gd name="connsiteX8" fmla="*/ 582519 w 1166674"/>
                <a:gd name="connsiteY8" fmla="*/ 226644 h 735234"/>
                <a:gd name="connsiteX0" fmla="*/ 582519 w 1131746"/>
                <a:gd name="connsiteY0" fmla="*/ 226644 h 735234"/>
                <a:gd name="connsiteX1" fmla="*/ 236155 w 1131746"/>
                <a:gd name="connsiteY1" fmla="*/ 4971 h 735234"/>
                <a:gd name="connsiteX2" fmla="*/ 628 w 1131746"/>
                <a:gd name="connsiteY2" fmla="*/ 392899 h 735234"/>
                <a:gd name="connsiteX3" fmla="*/ 305428 w 1131746"/>
                <a:gd name="connsiteY3" fmla="*/ 725408 h 735234"/>
                <a:gd name="connsiteX4" fmla="*/ 540955 w 1131746"/>
                <a:gd name="connsiteY4" fmla="*/ 614571 h 735234"/>
                <a:gd name="connsiteX5" fmla="*/ 734919 w 1131746"/>
                <a:gd name="connsiteY5" fmla="*/ 725408 h 735234"/>
                <a:gd name="connsiteX6" fmla="*/ 1095137 w 1131746"/>
                <a:gd name="connsiteY6" fmla="*/ 559153 h 735234"/>
                <a:gd name="connsiteX7" fmla="*/ 1053574 w 1131746"/>
                <a:gd name="connsiteY7" fmla="*/ 74245 h 735234"/>
                <a:gd name="connsiteX8" fmla="*/ 582519 w 1131746"/>
                <a:gd name="connsiteY8" fmla="*/ 226644 h 735234"/>
                <a:gd name="connsiteX0" fmla="*/ 582519 w 1137803"/>
                <a:gd name="connsiteY0" fmla="*/ 226644 h 735234"/>
                <a:gd name="connsiteX1" fmla="*/ 236155 w 1137803"/>
                <a:gd name="connsiteY1" fmla="*/ 4971 h 735234"/>
                <a:gd name="connsiteX2" fmla="*/ 628 w 1137803"/>
                <a:gd name="connsiteY2" fmla="*/ 392899 h 735234"/>
                <a:gd name="connsiteX3" fmla="*/ 305428 w 1137803"/>
                <a:gd name="connsiteY3" fmla="*/ 725408 h 735234"/>
                <a:gd name="connsiteX4" fmla="*/ 540955 w 1137803"/>
                <a:gd name="connsiteY4" fmla="*/ 614571 h 735234"/>
                <a:gd name="connsiteX5" fmla="*/ 734919 w 1137803"/>
                <a:gd name="connsiteY5" fmla="*/ 725408 h 735234"/>
                <a:gd name="connsiteX6" fmla="*/ 1095137 w 1137803"/>
                <a:gd name="connsiteY6" fmla="*/ 559153 h 735234"/>
                <a:gd name="connsiteX7" fmla="*/ 1053574 w 1137803"/>
                <a:gd name="connsiteY7" fmla="*/ 74245 h 735234"/>
                <a:gd name="connsiteX8" fmla="*/ 582519 w 1137803"/>
                <a:gd name="connsiteY8" fmla="*/ 226644 h 735234"/>
                <a:gd name="connsiteX0" fmla="*/ 582519 w 1137803"/>
                <a:gd name="connsiteY0" fmla="*/ 226644 h 735234"/>
                <a:gd name="connsiteX1" fmla="*/ 236155 w 1137803"/>
                <a:gd name="connsiteY1" fmla="*/ 4971 h 735234"/>
                <a:gd name="connsiteX2" fmla="*/ 628 w 1137803"/>
                <a:gd name="connsiteY2" fmla="*/ 392899 h 735234"/>
                <a:gd name="connsiteX3" fmla="*/ 305428 w 1137803"/>
                <a:gd name="connsiteY3" fmla="*/ 725408 h 735234"/>
                <a:gd name="connsiteX4" fmla="*/ 540955 w 1137803"/>
                <a:gd name="connsiteY4" fmla="*/ 614571 h 735234"/>
                <a:gd name="connsiteX5" fmla="*/ 734919 w 1137803"/>
                <a:gd name="connsiteY5" fmla="*/ 725408 h 735234"/>
                <a:gd name="connsiteX6" fmla="*/ 1095137 w 1137803"/>
                <a:gd name="connsiteY6" fmla="*/ 559153 h 735234"/>
                <a:gd name="connsiteX7" fmla="*/ 1053574 w 1137803"/>
                <a:gd name="connsiteY7" fmla="*/ 74245 h 735234"/>
                <a:gd name="connsiteX8" fmla="*/ 582519 w 1137803"/>
                <a:gd name="connsiteY8" fmla="*/ 226644 h 735234"/>
                <a:gd name="connsiteX0" fmla="*/ 582519 w 1140842"/>
                <a:gd name="connsiteY0" fmla="*/ 226644 h 735234"/>
                <a:gd name="connsiteX1" fmla="*/ 236155 w 1140842"/>
                <a:gd name="connsiteY1" fmla="*/ 4971 h 735234"/>
                <a:gd name="connsiteX2" fmla="*/ 628 w 1140842"/>
                <a:gd name="connsiteY2" fmla="*/ 392899 h 735234"/>
                <a:gd name="connsiteX3" fmla="*/ 305428 w 1140842"/>
                <a:gd name="connsiteY3" fmla="*/ 725408 h 735234"/>
                <a:gd name="connsiteX4" fmla="*/ 540955 w 1140842"/>
                <a:gd name="connsiteY4" fmla="*/ 614571 h 735234"/>
                <a:gd name="connsiteX5" fmla="*/ 1095137 w 1140842"/>
                <a:gd name="connsiteY5" fmla="*/ 559153 h 735234"/>
                <a:gd name="connsiteX6" fmla="*/ 1053574 w 1140842"/>
                <a:gd name="connsiteY6" fmla="*/ 74245 h 735234"/>
                <a:gd name="connsiteX7" fmla="*/ 582519 w 1140842"/>
                <a:gd name="connsiteY7" fmla="*/ 226644 h 735234"/>
                <a:gd name="connsiteX0" fmla="*/ 582519 w 1140842"/>
                <a:gd name="connsiteY0" fmla="*/ 226644 h 735234"/>
                <a:gd name="connsiteX1" fmla="*/ 236155 w 1140842"/>
                <a:gd name="connsiteY1" fmla="*/ 4971 h 735234"/>
                <a:gd name="connsiteX2" fmla="*/ 628 w 1140842"/>
                <a:gd name="connsiteY2" fmla="*/ 392899 h 735234"/>
                <a:gd name="connsiteX3" fmla="*/ 305428 w 1140842"/>
                <a:gd name="connsiteY3" fmla="*/ 725408 h 735234"/>
                <a:gd name="connsiteX4" fmla="*/ 540955 w 1140842"/>
                <a:gd name="connsiteY4" fmla="*/ 614571 h 735234"/>
                <a:gd name="connsiteX5" fmla="*/ 1095137 w 1140842"/>
                <a:gd name="connsiteY5" fmla="*/ 559153 h 735234"/>
                <a:gd name="connsiteX6" fmla="*/ 1053574 w 1140842"/>
                <a:gd name="connsiteY6" fmla="*/ 74245 h 735234"/>
                <a:gd name="connsiteX7" fmla="*/ 582519 w 1140842"/>
                <a:gd name="connsiteY7" fmla="*/ 226644 h 735234"/>
                <a:gd name="connsiteX0" fmla="*/ 582519 w 1140842"/>
                <a:gd name="connsiteY0" fmla="*/ 226644 h 743441"/>
                <a:gd name="connsiteX1" fmla="*/ 236155 w 1140842"/>
                <a:gd name="connsiteY1" fmla="*/ 4971 h 743441"/>
                <a:gd name="connsiteX2" fmla="*/ 628 w 1140842"/>
                <a:gd name="connsiteY2" fmla="*/ 392899 h 743441"/>
                <a:gd name="connsiteX3" fmla="*/ 305428 w 1140842"/>
                <a:gd name="connsiteY3" fmla="*/ 725408 h 743441"/>
                <a:gd name="connsiteX4" fmla="*/ 540955 w 1140842"/>
                <a:gd name="connsiteY4" fmla="*/ 614571 h 743441"/>
                <a:gd name="connsiteX5" fmla="*/ 1095137 w 1140842"/>
                <a:gd name="connsiteY5" fmla="*/ 559153 h 743441"/>
                <a:gd name="connsiteX6" fmla="*/ 1053574 w 1140842"/>
                <a:gd name="connsiteY6" fmla="*/ 74245 h 743441"/>
                <a:gd name="connsiteX7" fmla="*/ 582519 w 1140842"/>
                <a:gd name="connsiteY7" fmla="*/ 226644 h 743441"/>
                <a:gd name="connsiteX0" fmla="*/ 582519 w 1140842"/>
                <a:gd name="connsiteY0" fmla="*/ 226644 h 756134"/>
                <a:gd name="connsiteX1" fmla="*/ 236155 w 1140842"/>
                <a:gd name="connsiteY1" fmla="*/ 4971 h 756134"/>
                <a:gd name="connsiteX2" fmla="*/ 628 w 1140842"/>
                <a:gd name="connsiteY2" fmla="*/ 392899 h 756134"/>
                <a:gd name="connsiteX3" fmla="*/ 305428 w 1140842"/>
                <a:gd name="connsiteY3" fmla="*/ 725408 h 756134"/>
                <a:gd name="connsiteX4" fmla="*/ 540955 w 1140842"/>
                <a:gd name="connsiteY4" fmla="*/ 614571 h 756134"/>
                <a:gd name="connsiteX5" fmla="*/ 1095137 w 1140842"/>
                <a:gd name="connsiteY5" fmla="*/ 559153 h 756134"/>
                <a:gd name="connsiteX6" fmla="*/ 1053574 w 1140842"/>
                <a:gd name="connsiteY6" fmla="*/ 74245 h 756134"/>
                <a:gd name="connsiteX7" fmla="*/ 582519 w 1140842"/>
                <a:gd name="connsiteY7" fmla="*/ 226644 h 756134"/>
                <a:gd name="connsiteX0" fmla="*/ 590394 w 1148717"/>
                <a:gd name="connsiteY0" fmla="*/ 226644 h 756134"/>
                <a:gd name="connsiteX1" fmla="*/ 244030 w 1148717"/>
                <a:gd name="connsiteY1" fmla="*/ 4971 h 756134"/>
                <a:gd name="connsiteX2" fmla="*/ 8503 w 1148717"/>
                <a:gd name="connsiteY2" fmla="*/ 392899 h 756134"/>
                <a:gd name="connsiteX3" fmla="*/ 548830 w 1148717"/>
                <a:gd name="connsiteY3" fmla="*/ 614571 h 756134"/>
                <a:gd name="connsiteX4" fmla="*/ 1103012 w 1148717"/>
                <a:gd name="connsiteY4" fmla="*/ 559153 h 756134"/>
                <a:gd name="connsiteX5" fmla="*/ 1061449 w 1148717"/>
                <a:gd name="connsiteY5" fmla="*/ 74245 h 756134"/>
                <a:gd name="connsiteX6" fmla="*/ 590394 w 1148717"/>
                <a:gd name="connsiteY6" fmla="*/ 226644 h 756134"/>
                <a:gd name="connsiteX0" fmla="*/ 590394 w 1148717"/>
                <a:gd name="connsiteY0" fmla="*/ 226644 h 784718"/>
                <a:gd name="connsiteX1" fmla="*/ 244030 w 1148717"/>
                <a:gd name="connsiteY1" fmla="*/ 4971 h 784718"/>
                <a:gd name="connsiteX2" fmla="*/ 8503 w 1148717"/>
                <a:gd name="connsiteY2" fmla="*/ 392899 h 784718"/>
                <a:gd name="connsiteX3" fmla="*/ 548830 w 1148717"/>
                <a:gd name="connsiteY3" fmla="*/ 614571 h 784718"/>
                <a:gd name="connsiteX4" fmla="*/ 1103012 w 1148717"/>
                <a:gd name="connsiteY4" fmla="*/ 559153 h 784718"/>
                <a:gd name="connsiteX5" fmla="*/ 1061449 w 1148717"/>
                <a:gd name="connsiteY5" fmla="*/ 74245 h 784718"/>
                <a:gd name="connsiteX6" fmla="*/ 590394 w 1148717"/>
                <a:gd name="connsiteY6" fmla="*/ 226644 h 784718"/>
                <a:gd name="connsiteX0" fmla="*/ 590394 w 1148717"/>
                <a:gd name="connsiteY0" fmla="*/ 226644 h 784718"/>
                <a:gd name="connsiteX1" fmla="*/ 244030 w 1148717"/>
                <a:gd name="connsiteY1" fmla="*/ 4971 h 784718"/>
                <a:gd name="connsiteX2" fmla="*/ 8503 w 1148717"/>
                <a:gd name="connsiteY2" fmla="*/ 392899 h 784718"/>
                <a:gd name="connsiteX3" fmla="*/ 548830 w 1148717"/>
                <a:gd name="connsiteY3" fmla="*/ 614571 h 784718"/>
                <a:gd name="connsiteX4" fmla="*/ 1103012 w 1148717"/>
                <a:gd name="connsiteY4" fmla="*/ 559153 h 784718"/>
                <a:gd name="connsiteX5" fmla="*/ 1061449 w 1148717"/>
                <a:gd name="connsiteY5" fmla="*/ 74245 h 784718"/>
                <a:gd name="connsiteX6" fmla="*/ 590394 w 1148717"/>
                <a:gd name="connsiteY6" fmla="*/ 226644 h 784718"/>
                <a:gd name="connsiteX0" fmla="*/ 581944 w 1140267"/>
                <a:gd name="connsiteY0" fmla="*/ 226644 h 799900"/>
                <a:gd name="connsiteX1" fmla="*/ 235580 w 1140267"/>
                <a:gd name="connsiteY1" fmla="*/ 4971 h 799900"/>
                <a:gd name="connsiteX2" fmla="*/ 53 w 1140267"/>
                <a:gd name="connsiteY2" fmla="*/ 392899 h 799900"/>
                <a:gd name="connsiteX3" fmla="*/ 540380 w 1140267"/>
                <a:gd name="connsiteY3" fmla="*/ 614571 h 799900"/>
                <a:gd name="connsiteX4" fmla="*/ 1094562 w 1140267"/>
                <a:gd name="connsiteY4" fmla="*/ 559153 h 799900"/>
                <a:gd name="connsiteX5" fmla="*/ 1052999 w 1140267"/>
                <a:gd name="connsiteY5" fmla="*/ 74245 h 799900"/>
                <a:gd name="connsiteX6" fmla="*/ 581944 w 1140267"/>
                <a:gd name="connsiteY6" fmla="*/ 226644 h 799900"/>
                <a:gd name="connsiteX0" fmla="*/ 581944 w 1157049"/>
                <a:gd name="connsiteY0" fmla="*/ 226644 h 799900"/>
                <a:gd name="connsiteX1" fmla="*/ 235580 w 1157049"/>
                <a:gd name="connsiteY1" fmla="*/ 4971 h 799900"/>
                <a:gd name="connsiteX2" fmla="*/ 53 w 1157049"/>
                <a:gd name="connsiteY2" fmla="*/ 392899 h 799900"/>
                <a:gd name="connsiteX3" fmla="*/ 540380 w 1157049"/>
                <a:gd name="connsiteY3" fmla="*/ 614571 h 799900"/>
                <a:gd name="connsiteX4" fmla="*/ 1094562 w 1157049"/>
                <a:gd name="connsiteY4" fmla="*/ 559153 h 799900"/>
                <a:gd name="connsiteX5" fmla="*/ 1052999 w 1157049"/>
                <a:gd name="connsiteY5" fmla="*/ 74245 h 799900"/>
                <a:gd name="connsiteX6" fmla="*/ 581944 w 1157049"/>
                <a:gd name="connsiteY6" fmla="*/ 226644 h 799900"/>
                <a:gd name="connsiteX0" fmla="*/ 581944 w 1157049"/>
                <a:gd name="connsiteY0" fmla="*/ 226644 h 799900"/>
                <a:gd name="connsiteX1" fmla="*/ 235580 w 1157049"/>
                <a:gd name="connsiteY1" fmla="*/ 4971 h 799900"/>
                <a:gd name="connsiteX2" fmla="*/ 53 w 1157049"/>
                <a:gd name="connsiteY2" fmla="*/ 392899 h 799900"/>
                <a:gd name="connsiteX3" fmla="*/ 540380 w 1157049"/>
                <a:gd name="connsiteY3" fmla="*/ 614571 h 799900"/>
                <a:gd name="connsiteX4" fmla="*/ 1094562 w 1157049"/>
                <a:gd name="connsiteY4" fmla="*/ 559153 h 799900"/>
                <a:gd name="connsiteX5" fmla="*/ 1052999 w 1157049"/>
                <a:gd name="connsiteY5" fmla="*/ 74245 h 799900"/>
                <a:gd name="connsiteX6" fmla="*/ 581944 w 1157049"/>
                <a:gd name="connsiteY6" fmla="*/ 226644 h 79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7049" h="799900">
                  <a:moveTo>
                    <a:pt x="581944" y="226644"/>
                  </a:moveTo>
                  <a:cubicBezTo>
                    <a:pt x="475725" y="67317"/>
                    <a:pt x="332562" y="-22738"/>
                    <a:pt x="235580" y="4971"/>
                  </a:cubicBezTo>
                  <a:cubicBezTo>
                    <a:pt x="138598" y="32680"/>
                    <a:pt x="-3122" y="205574"/>
                    <a:pt x="53" y="392899"/>
                  </a:cubicBezTo>
                  <a:cubicBezTo>
                    <a:pt x="3228" y="580224"/>
                    <a:pt x="176987" y="1063112"/>
                    <a:pt x="540380" y="614571"/>
                  </a:cubicBezTo>
                  <a:cubicBezTo>
                    <a:pt x="795823" y="920237"/>
                    <a:pt x="971025" y="773032"/>
                    <a:pt x="1094562" y="559153"/>
                  </a:cubicBezTo>
                  <a:cubicBezTo>
                    <a:pt x="1218099" y="345274"/>
                    <a:pt x="1133817" y="134281"/>
                    <a:pt x="1052999" y="74245"/>
                  </a:cubicBezTo>
                  <a:cubicBezTo>
                    <a:pt x="972181" y="14209"/>
                    <a:pt x="618889" y="25753"/>
                    <a:pt x="581944" y="226644"/>
                  </a:cubicBezTo>
                  <a:close/>
                </a:path>
              </a:pathLst>
            </a:custGeom>
            <a:grpFill/>
            <a:ln w="2222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8" name="任意多边形 2"/>
            <p:cNvSpPr/>
            <p:nvPr/>
          </p:nvSpPr>
          <p:spPr>
            <a:xfrm>
              <a:off x="8007927" y="2687782"/>
              <a:ext cx="166255" cy="0"/>
            </a:xfrm>
            <a:custGeom>
              <a:avLst/>
              <a:gdLst>
                <a:gd name="connsiteX0" fmla="*/ 0 w 166255"/>
                <a:gd name="connsiteY0" fmla="*/ 0 h 0"/>
                <a:gd name="connsiteX1" fmla="*/ 166255 w 166255"/>
                <a:gd name="connsiteY1" fmla="*/ 0 h 0"/>
              </a:gdLst>
              <a:ahLst/>
              <a:cxnLst>
                <a:cxn ang="0">
                  <a:pos x="connsiteX0" y="connsiteY0"/>
                </a:cxn>
                <a:cxn ang="0">
                  <a:pos x="connsiteX1" y="connsiteY1"/>
                </a:cxn>
              </a:cxnLst>
              <a:rect l="l" t="t" r="r" b="b"/>
              <a:pathLst>
                <a:path w="166255">
                  <a:moveTo>
                    <a:pt x="0" y="0"/>
                  </a:moveTo>
                  <a:lnTo>
                    <a:pt x="166255" y="0"/>
                  </a:lnTo>
                </a:path>
              </a:pathLst>
            </a:custGeom>
            <a:grpFill/>
            <a:ln w="2222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9" name="任意多边形 3"/>
            <p:cNvSpPr/>
            <p:nvPr/>
          </p:nvSpPr>
          <p:spPr>
            <a:xfrm>
              <a:off x="8098219" y="2144857"/>
              <a:ext cx="142875" cy="542925"/>
            </a:xfrm>
            <a:custGeom>
              <a:avLst/>
              <a:gdLst>
                <a:gd name="connsiteX0" fmla="*/ 0 w 142875"/>
                <a:gd name="connsiteY0" fmla="*/ 542925 h 542925"/>
                <a:gd name="connsiteX1" fmla="*/ 28575 w 142875"/>
                <a:gd name="connsiteY1" fmla="*/ 219075 h 542925"/>
                <a:gd name="connsiteX2" fmla="*/ 142875 w 142875"/>
                <a:gd name="connsiteY2" fmla="*/ 0 h 542925"/>
              </a:gdLst>
              <a:ahLst/>
              <a:cxnLst>
                <a:cxn ang="0">
                  <a:pos x="connsiteX0" y="connsiteY0"/>
                </a:cxn>
                <a:cxn ang="0">
                  <a:pos x="connsiteX1" y="connsiteY1"/>
                </a:cxn>
                <a:cxn ang="0">
                  <a:pos x="connsiteX2" y="connsiteY2"/>
                </a:cxn>
              </a:cxnLst>
              <a:rect l="l" t="t" r="r" b="b"/>
              <a:pathLst>
                <a:path w="142875" h="542925">
                  <a:moveTo>
                    <a:pt x="0" y="542925"/>
                  </a:moveTo>
                  <a:cubicBezTo>
                    <a:pt x="2381" y="426243"/>
                    <a:pt x="4763" y="309562"/>
                    <a:pt x="28575" y="219075"/>
                  </a:cubicBezTo>
                  <a:cubicBezTo>
                    <a:pt x="52387" y="128588"/>
                    <a:pt x="97631" y="64294"/>
                    <a:pt x="142875" y="0"/>
                  </a:cubicBezTo>
                </a:path>
              </a:pathLst>
            </a:custGeom>
            <a:grpFill/>
            <a:ln w="2222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grpSp>
      <p:grpSp>
        <p:nvGrpSpPr>
          <p:cNvPr id="33" name="组合 5"/>
          <p:cNvGrpSpPr/>
          <p:nvPr/>
        </p:nvGrpSpPr>
        <p:grpSpPr>
          <a:xfrm>
            <a:off x="10143429" y="6127843"/>
            <a:ext cx="953186" cy="714334"/>
            <a:chOff x="7509111" y="2144857"/>
            <a:chExt cx="1157049" cy="1019200"/>
          </a:xfrm>
          <a:solidFill>
            <a:srgbClr val="669900"/>
          </a:solidFill>
        </p:grpSpPr>
        <p:sp>
          <p:nvSpPr>
            <p:cNvPr id="39" name="任意多边形 1"/>
            <p:cNvSpPr/>
            <p:nvPr/>
          </p:nvSpPr>
          <p:spPr>
            <a:xfrm>
              <a:off x="7509111" y="2364157"/>
              <a:ext cx="1157049" cy="799900"/>
            </a:xfrm>
            <a:custGeom>
              <a:avLst/>
              <a:gdLst>
                <a:gd name="connsiteX0" fmla="*/ 582519 w 1166674"/>
                <a:gd name="connsiteY0" fmla="*/ 223878 h 732468"/>
                <a:gd name="connsiteX1" fmla="*/ 236155 w 1166674"/>
                <a:gd name="connsiteY1" fmla="*/ 2205 h 732468"/>
                <a:gd name="connsiteX2" fmla="*/ 628 w 1166674"/>
                <a:gd name="connsiteY2" fmla="*/ 390133 h 732468"/>
                <a:gd name="connsiteX3" fmla="*/ 305428 w 1166674"/>
                <a:gd name="connsiteY3" fmla="*/ 722642 h 732468"/>
                <a:gd name="connsiteX4" fmla="*/ 540955 w 1166674"/>
                <a:gd name="connsiteY4" fmla="*/ 611805 h 732468"/>
                <a:gd name="connsiteX5" fmla="*/ 734919 w 1166674"/>
                <a:gd name="connsiteY5" fmla="*/ 722642 h 732468"/>
                <a:gd name="connsiteX6" fmla="*/ 1095137 w 1166674"/>
                <a:gd name="connsiteY6" fmla="*/ 556387 h 732468"/>
                <a:gd name="connsiteX7" fmla="*/ 1122846 w 1166674"/>
                <a:gd name="connsiteY7" fmla="*/ 43769 h 732468"/>
                <a:gd name="connsiteX8" fmla="*/ 582519 w 1166674"/>
                <a:gd name="connsiteY8" fmla="*/ 223878 h 732468"/>
                <a:gd name="connsiteX0" fmla="*/ 582519 w 1166674"/>
                <a:gd name="connsiteY0" fmla="*/ 223878 h 732468"/>
                <a:gd name="connsiteX1" fmla="*/ 236155 w 1166674"/>
                <a:gd name="connsiteY1" fmla="*/ 2205 h 732468"/>
                <a:gd name="connsiteX2" fmla="*/ 628 w 1166674"/>
                <a:gd name="connsiteY2" fmla="*/ 390133 h 732468"/>
                <a:gd name="connsiteX3" fmla="*/ 305428 w 1166674"/>
                <a:gd name="connsiteY3" fmla="*/ 722642 h 732468"/>
                <a:gd name="connsiteX4" fmla="*/ 540955 w 1166674"/>
                <a:gd name="connsiteY4" fmla="*/ 611805 h 732468"/>
                <a:gd name="connsiteX5" fmla="*/ 734919 w 1166674"/>
                <a:gd name="connsiteY5" fmla="*/ 722642 h 732468"/>
                <a:gd name="connsiteX6" fmla="*/ 1095137 w 1166674"/>
                <a:gd name="connsiteY6" fmla="*/ 556387 h 732468"/>
                <a:gd name="connsiteX7" fmla="*/ 1122846 w 1166674"/>
                <a:gd name="connsiteY7" fmla="*/ 43769 h 732468"/>
                <a:gd name="connsiteX8" fmla="*/ 582519 w 1166674"/>
                <a:gd name="connsiteY8" fmla="*/ 223878 h 732468"/>
                <a:gd name="connsiteX0" fmla="*/ 582519 w 1166674"/>
                <a:gd name="connsiteY0" fmla="*/ 226644 h 735234"/>
                <a:gd name="connsiteX1" fmla="*/ 236155 w 1166674"/>
                <a:gd name="connsiteY1" fmla="*/ 4971 h 735234"/>
                <a:gd name="connsiteX2" fmla="*/ 628 w 1166674"/>
                <a:gd name="connsiteY2" fmla="*/ 392899 h 735234"/>
                <a:gd name="connsiteX3" fmla="*/ 305428 w 1166674"/>
                <a:gd name="connsiteY3" fmla="*/ 725408 h 735234"/>
                <a:gd name="connsiteX4" fmla="*/ 540955 w 1166674"/>
                <a:gd name="connsiteY4" fmla="*/ 614571 h 735234"/>
                <a:gd name="connsiteX5" fmla="*/ 734919 w 1166674"/>
                <a:gd name="connsiteY5" fmla="*/ 725408 h 735234"/>
                <a:gd name="connsiteX6" fmla="*/ 1095137 w 1166674"/>
                <a:gd name="connsiteY6" fmla="*/ 559153 h 735234"/>
                <a:gd name="connsiteX7" fmla="*/ 1122846 w 1166674"/>
                <a:gd name="connsiteY7" fmla="*/ 46535 h 735234"/>
                <a:gd name="connsiteX8" fmla="*/ 582519 w 1166674"/>
                <a:gd name="connsiteY8" fmla="*/ 226644 h 735234"/>
                <a:gd name="connsiteX0" fmla="*/ 582519 w 1166674"/>
                <a:gd name="connsiteY0" fmla="*/ 226644 h 735234"/>
                <a:gd name="connsiteX1" fmla="*/ 236155 w 1166674"/>
                <a:gd name="connsiteY1" fmla="*/ 4971 h 735234"/>
                <a:gd name="connsiteX2" fmla="*/ 628 w 1166674"/>
                <a:gd name="connsiteY2" fmla="*/ 392899 h 735234"/>
                <a:gd name="connsiteX3" fmla="*/ 305428 w 1166674"/>
                <a:gd name="connsiteY3" fmla="*/ 725408 h 735234"/>
                <a:gd name="connsiteX4" fmla="*/ 540955 w 1166674"/>
                <a:gd name="connsiteY4" fmla="*/ 614571 h 735234"/>
                <a:gd name="connsiteX5" fmla="*/ 734919 w 1166674"/>
                <a:gd name="connsiteY5" fmla="*/ 725408 h 735234"/>
                <a:gd name="connsiteX6" fmla="*/ 1095137 w 1166674"/>
                <a:gd name="connsiteY6" fmla="*/ 559153 h 735234"/>
                <a:gd name="connsiteX7" fmla="*/ 1122846 w 1166674"/>
                <a:gd name="connsiteY7" fmla="*/ 46535 h 735234"/>
                <a:gd name="connsiteX8" fmla="*/ 582519 w 1166674"/>
                <a:gd name="connsiteY8" fmla="*/ 226644 h 735234"/>
                <a:gd name="connsiteX0" fmla="*/ 582519 w 1166674"/>
                <a:gd name="connsiteY0" fmla="*/ 226644 h 735234"/>
                <a:gd name="connsiteX1" fmla="*/ 236155 w 1166674"/>
                <a:gd name="connsiteY1" fmla="*/ 4971 h 735234"/>
                <a:gd name="connsiteX2" fmla="*/ 628 w 1166674"/>
                <a:gd name="connsiteY2" fmla="*/ 392899 h 735234"/>
                <a:gd name="connsiteX3" fmla="*/ 305428 w 1166674"/>
                <a:gd name="connsiteY3" fmla="*/ 725408 h 735234"/>
                <a:gd name="connsiteX4" fmla="*/ 540955 w 1166674"/>
                <a:gd name="connsiteY4" fmla="*/ 614571 h 735234"/>
                <a:gd name="connsiteX5" fmla="*/ 734919 w 1166674"/>
                <a:gd name="connsiteY5" fmla="*/ 725408 h 735234"/>
                <a:gd name="connsiteX6" fmla="*/ 1095137 w 1166674"/>
                <a:gd name="connsiteY6" fmla="*/ 559153 h 735234"/>
                <a:gd name="connsiteX7" fmla="*/ 1122846 w 1166674"/>
                <a:gd name="connsiteY7" fmla="*/ 46535 h 735234"/>
                <a:gd name="connsiteX8" fmla="*/ 582519 w 1166674"/>
                <a:gd name="connsiteY8" fmla="*/ 226644 h 735234"/>
                <a:gd name="connsiteX0" fmla="*/ 582519 w 1131746"/>
                <a:gd name="connsiteY0" fmla="*/ 226644 h 735234"/>
                <a:gd name="connsiteX1" fmla="*/ 236155 w 1131746"/>
                <a:gd name="connsiteY1" fmla="*/ 4971 h 735234"/>
                <a:gd name="connsiteX2" fmla="*/ 628 w 1131746"/>
                <a:gd name="connsiteY2" fmla="*/ 392899 h 735234"/>
                <a:gd name="connsiteX3" fmla="*/ 305428 w 1131746"/>
                <a:gd name="connsiteY3" fmla="*/ 725408 h 735234"/>
                <a:gd name="connsiteX4" fmla="*/ 540955 w 1131746"/>
                <a:gd name="connsiteY4" fmla="*/ 614571 h 735234"/>
                <a:gd name="connsiteX5" fmla="*/ 734919 w 1131746"/>
                <a:gd name="connsiteY5" fmla="*/ 725408 h 735234"/>
                <a:gd name="connsiteX6" fmla="*/ 1095137 w 1131746"/>
                <a:gd name="connsiteY6" fmla="*/ 559153 h 735234"/>
                <a:gd name="connsiteX7" fmla="*/ 1053574 w 1131746"/>
                <a:gd name="connsiteY7" fmla="*/ 74245 h 735234"/>
                <a:gd name="connsiteX8" fmla="*/ 582519 w 1131746"/>
                <a:gd name="connsiteY8" fmla="*/ 226644 h 735234"/>
                <a:gd name="connsiteX0" fmla="*/ 582519 w 1137803"/>
                <a:gd name="connsiteY0" fmla="*/ 226644 h 735234"/>
                <a:gd name="connsiteX1" fmla="*/ 236155 w 1137803"/>
                <a:gd name="connsiteY1" fmla="*/ 4971 h 735234"/>
                <a:gd name="connsiteX2" fmla="*/ 628 w 1137803"/>
                <a:gd name="connsiteY2" fmla="*/ 392899 h 735234"/>
                <a:gd name="connsiteX3" fmla="*/ 305428 w 1137803"/>
                <a:gd name="connsiteY3" fmla="*/ 725408 h 735234"/>
                <a:gd name="connsiteX4" fmla="*/ 540955 w 1137803"/>
                <a:gd name="connsiteY4" fmla="*/ 614571 h 735234"/>
                <a:gd name="connsiteX5" fmla="*/ 734919 w 1137803"/>
                <a:gd name="connsiteY5" fmla="*/ 725408 h 735234"/>
                <a:gd name="connsiteX6" fmla="*/ 1095137 w 1137803"/>
                <a:gd name="connsiteY6" fmla="*/ 559153 h 735234"/>
                <a:gd name="connsiteX7" fmla="*/ 1053574 w 1137803"/>
                <a:gd name="connsiteY7" fmla="*/ 74245 h 735234"/>
                <a:gd name="connsiteX8" fmla="*/ 582519 w 1137803"/>
                <a:gd name="connsiteY8" fmla="*/ 226644 h 735234"/>
                <a:gd name="connsiteX0" fmla="*/ 582519 w 1137803"/>
                <a:gd name="connsiteY0" fmla="*/ 226644 h 735234"/>
                <a:gd name="connsiteX1" fmla="*/ 236155 w 1137803"/>
                <a:gd name="connsiteY1" fmla="*/ 4971 h 735234"/>
                <a:gd name="connsiteX2" fmla="*/ 628 w 1137803"/>
                <a:gd name="connsiteY2" fmla="*/ 392899 h 735234"/>
                <a:gd name="connsiteX3" fmla="*/ 305428 w 1137803"/>
                <a:gd name="connsiteY3" fmla="*/ 725408 h 735234"/>
                <a:gd name="connsiteX4" fmla="*/ 540955 w 1137803"/>
                <a:gd name="connsiteY4" fmla="*/ 614571 h 735234"/>
                <a:gd name="connsiteX5" fmla="*/ 734919 w 1137803"/>
                <a:gd name="connsiteY5" fmla="*/ 725408 h 735234"/>
                <a:gd name="connsiteX6" fmla="*/ 1095137 w 1137803"/>
                <a:gd name="connsiteY6" fmla="*/ 559153 h 735234"/>
                <a:gd name="connsiteX7" fmla="*/ 1053574 w 1137803"/>
                <a:gd name="connsiteY7" fmla="*/ 74245 h 735234"/>
                <a:gd name="connsiteX8" fmla="*/ 582519 w 1137803"/>
                <a:gd name="connsiteY8" fmla="*/ 226644 h 735234"/>
                <a:gd name="connsiteX0" fmla="*/ 582519 w 1140842"/>
                <a:gd name="connsiteY0" fmla="*/ 226644 h 735234"/>
                <a:gd name="connsiteX1" fmla="*/ 236155 w 1140842"/>
                <a:gd name="connsiteY1" fmla="*/ 4971 h 735234"/>
                <a:gd name="connsiteX2" fmla="*/ 628 w 1140842"/>
                <a:gd name="connsiteY2" fmla="*/ 392899 h 735234"/>
                <a:gd name="connsiteX3" fmla="*/ 305428 w 1140842"/>
                <a:gd name="connsiteY3" fmla="*/ 725408 h 735234"/>
                <a:gd name="connsiteX4" fmla="*/ 540955 w 1140842"/>
                <a:gd name="connsiteY4" fmla="*/ 614571 h 735234"/>
                <a:gd name="connsiteX5" fmla="*/ 1095137 w 1140842"/>
                <a:gd name="connsiteY5" fmla="*/ 559153 h 735234"/>
                <a:gd name="connsiteX6" fmla="*/ 1053574 w 1140842"/>
                <a:gd name="connsiteY6" fmla="*/ 74245 h 735234"/>
                <a:gd name="connsiteX7" fmla="*/ 582519 w 1140842"/>
                <a:gd name="connsiteY7" fmla="*/ 226644 h 735234"/>
                <a:gd name="connsiteX0" fmla="*/ 582519 w 1140842"/>
                <a:gd name="connsiteY0" fmla="*/ 226644 h 735234"/>
                <a:gd name="connsiteX1" fmla="*/ 236155 w 1140842"/>
                <a:gd name="connsiteY1" fmla="*/ 4971 h 735234"/>
                <a:gd name="connsiteX2" fmla="*/ 628 w 1140842"/>
                <a:gd name="connsiteY2" fmla="*/ 392899 h 735234"/>
                <a:gd name="connsiteX3" fmla="*/ 305428 w 1140842"/>
                <a:gd name="connsiteY3" fmla="*/ 725408 h 735234"/>
                <a:gd name="connsiteX4" fmla="*/ 540955 w 1140842"/>
                <a:gd name="connsiteY4" fmla="*/ 614571 h 735234"/>
                <a:gd name="connsiteX5" fmla="*/ 1095137 w 1140842"/>
                <a:gd name="connsiteY5" fmla="*/ 559153 h 735234"/>
                <a:gd name="connsiteX6" fmla="*/ 1053574 w 1140842"/>
                <a:gd name="connsiteY6" fmla="*/ 74245 h 735234"/>
                <a:gd name="connsiteX7" fmla="*/ 582519 w 1140842"/>
                <a:gd name="connsiteY7" fmla="*/ 226644 h 735234"/>
                <a:gd name="connsiteX0" fmla="*/ 582519 w 1140842"/>
                <a:gd name="connsiteY0" fmla="*/ 226644 h 743441"/>
                <a:gd name="connsiteX1" fmla="*/ 236155 w 1140842"/>
                <a:gd name="connsiteY1" fmla="*/ 4971 h 743441"/>
                <a:gd name="connsiteX2" fmla="*/ 628 w 1140842"/>
                <a:gd name="connsiteY2" fmla="*/ 392899 h 743441"/>
                <a:gd name="connsiteX3" fmla="*/ 305428 w 1140842"/>
                <a:gd name="connsiteY3" fmla="*/ 725408 h 743441"/>
                <a:gd name="connsiteX4" fmla="*/ 540955 w 1140842"/>
                <a:gd name="connsiteY4" fmla="*/ 614571 h 743441"/>
                <a:gd name="connsiteX5" fmla="*/ 1095137 w 1140842"/>
                <a:gd name="connsiteY5" fmla="*/ 559153 h 743441"/>
                <a:gd name="connsiteX6" fmla="*/ 1053574 w 1140842"/>
                <a:gd name="connsiteY6" fmla="*/ 74245 h 743441"/>
                <a:gd name="connsiteX7" fmla="*/ 582519 w 1140842"/>
                <a:gd name="connsiteY7" fmla="*/ 226644 h 743441"/>
                <a:gd name="connsiteX0" fmla="*/ 582519 w 1140842"/>
                <a:gd name="connsiteY0" fmla="*/ 226644 h 756134"/>
                <a:gd name="connsiteX1" fmla="*/ 236155 w 1140842"/>
                <a:gd name="connsiteY1" fmla="*/ 4971 h 756134"/>
                <a:gd name="connsiteX2" fmla="*/ 628 w 1140842"/>
                <a:gd name="connsiteY2" fmla="*/ 392899 h 756134"/>
                <a:gd name="connsiteX3" fmla="*/ 305428 w 1140842"/>
                <a:gd name="connsiteY3" fmla="*/ 725408 h 756134"/>
                <a:gd name="connsiteX4" fmla="*/ 540955 w 1140842"/>
                <a:gd name="connsiteY4" fmla="*/ 614571 h 756134"/>
                <a:gd name="connsiteX5" fmla="*/ 1095137 w 1140842"/>
                <a:gd name="connsiteY5" fmla="*/ 559153 h 756134"/>
                <a:gd name="connsiteX6" fmla="*/ 1053574 w 1140842"/>
                <a:gd name="connsiteY6" fmla="*/ 74245 h 756134"/>
                <a:gd name="connsiteX7" fmla="*/ 582519 w 1140842"/>
                <a:gd name="connsiteY7" fmla="*/ 226644 h 756134"/>
                <a:gd name="connsiteX0" fmla="*/ 590394 w 1148717"/>
                <a:gd name="connsiteY0" fmla="*/ 226644 h 756134"/>
                <a:gd name="connsiteX1" fmla="*/ 244030 w 1148717"/>
                <a:gd name="connsiteY1" fmla="*/ 4971 h 756134"/>
                <a:gd name="connsiteX2" fmla="*/ 8503 w 1148717"/>
                <a:gd name="connsiteY2" fmla="*/ 392899 h 756134"/>
                <a:gd name="connsiteX3" fmla="*/ 548830 w 1148717"/>
                <a:gd name="connsiteY3" fmla="*/ 614571 h 756134"/>
                <a:gd name="connsiteX4" fmla="*/ 1103012 w 1148717"/>
                <a:gd name="connsiteY4" fmla="*/ 559153 h 756134"/>
                <a:gd name="connsiteX5" fmla="*/ 1061449 w 1148717"/>
                <a:gd name="connsiteY5" fmla="*/ 74245 h 756134"/>
                <a:gd name="connsiteX6" fmla="*/ 590394 w 1148717"/>
                <a:gd name="connsiteY6" fmla="*/ 226644 h 756134"/>
                <a:gd name="connsiteX0" fmla="*/ 590394 w 1148717"/>
                <a:gd name="connsiteY0" fmla="*/ 226644 h 784718"/>
                <a:gd name="connsiteX1" fmla="*/ 244030 w 1148717"/>
                <a:gd name="connsiteY1" fmla="*/ 4971 h 784718"/>
                <a:gd name="connsiteX2" fmla="*/ 8503 w 1148717"/>
                <a:gd name="connsiteY2" fmla="*/ 392899 h 784718"/>
                <a:gd name="connsiteX3" fmla="*/ 548830 w 1148717"/>
                <a:gd name="connsiteY3" fmla="*/ 614571 h 784718"/>
                <a:gd name="connsiteX4" fmla="*/ 1103012 w 1148717"/>
                <a:gd name="connsiteY4" fmla="*/ 559153 h 784718"/>
                <a:gd name="connsiteX5" fmla="*/ 1061449 w 1148717"/>
                <a:gd name="connsiteY5" fmla="*/ 74245 h 784718"/>
                <a:gd name="connsiteX6" fmla="*/ 590394 w 1148717"/>
                <a:gd name="connsiteY6" fmla="*/ 226644 h 784718"/>
                <a:gd name="connsiteX0" fmla="*/ 590394 w 1148717"/>
                <a:gd name="connsiteY0" fmla="*/ 226644 h 784718"/>
                <a:gd name="connsiteX1" fmla="*/ 244030 w 1148717"/>
                <a:gd name="connsiteY1" fmla="*/ 4971 h 784718"/>
                <a:gd name="connsiteX2" fmla="*/ 8503 w 1148717"/>
                <a:gd name="connsiteY2" fmla="*/ 392899 h 784718"/>
                <a:gd name="connsiteX3" fmla="*/ 548830 w 1148717"/>
                <a:gd name="connsiteY3" fmla="*/ 614571 h 784718"/>
                <a:gd name="connsiteX4" fmla="*/ 1103012 w 1148717"/>
                <a:gd name="connsiteY4" fmla="*/ 559153 h 784718"/>
                <a:gd name="connsiteX5" fmla="*/ 1061449 w 1148717"/>
                <a:gd name="connsiteY5" fmla="*/ 74245 h 784718"/>
                <a:gd name="connsiteX6" fmla="*/ 590394 w 1148717"/>
                <a:gd name="connsiteY6" fmla="*/ 226644 h 784718"/>
                <a:gd name="connsiteX0" fmla="*/ 581944 w 1140267"/>
                <a:gd name="connsiteY0" fmla="*/ 226644 h 799900"/>
                <a:gd name="connsiteX1" fmla="*/ 235580 w 1140267"/>
                <a:gd name="connsiteY1" fmla="*/ 4971 h 799900"/>
                <a:gd name="connsiteX2" fmla="*/ 53 w 1140267"/>
                <a:gd name="connsiteY2" fmla="*/ 392899 h 799900"/>
                <a:gd name="connsiteX3" fmla="*/ 540380 w 1140267"/>
                <a:gd name="connsiteY3" fmla="*/ 614571 h 799900"/>
                <a:gd name="connsiteX4" fmla="*/ 1094562 w 1140267"/>
                <a:gd name="connsiteY4" fmla="*/ 559153 h 799900"/>
                <a:gd name="connsiteX5" fmla="*/ 1052999 w 1140267"/>
                <a:gd name="connsiteY5" fmla="*/ 74245 h 799900"/>
                <a:gd name="connsiteX6" fmla="*/ 581944 w 1140267"/>
                <a:gd name="connsiteY6" fmla="*/ 226644 h 799900"/>
                <a:gd name="connsiteX0" fmla="*/ 581944 w 1157049"/>
                <a:gd name="connsiteY0" fmla="*/ 226644 h 799900"/>
                <a:gd name="connsiteX1" fmla="*/ 235580 w 1157049"/>
                <a:gd name="connsiteY1" fmla="*/ 4971 h 799900"/>
                <a:gd name="connsiteX2" fmla="*/ 53 w 1157049"/>
                <a:gd name="connsiteY2" fmla="*/ 392899 h 799900"/>
                <a:gd name="connsiteX3" fmla="*/ 540380 w 1157049"/>
                <a:gd name="connsiteY3" fmla="*/ 614571 h 799900"/>
                <a:gd name="connsiteX4" fmla="*/ 1094562 w 1157049"/>
                <a:gd name="connsiteY4" fmla="*/ 559153 h 799900"/>
                <a:gd name="connsiteX5" fmla="*/ 1052999 w 1157049"/>
                <a:gd name="connsiteY5" fmla="*/ 74245 h 799900"/>
                <a:gd name="connsiteX6" fmla="*/ 581944 w 1157049"/>
                <a:gd name="connsiteY6" fmla="*/ 226644 h 799900"/>
                <a:gd name="connsiteX0" fmla="*/ 581944 w 1157049"/>
                <a:gd name="connsiteY0" fmla="*/ 226644 h 799900"/>
                <a:gd name="connsiteX1" fmla="*/ 235580 w 1157049"/>
                <a:gd name="connsiteY1" fmla="*/ 4971 h 799900"/>
                <a:gd name="connsiteX2" fmla="*/ 53 w 1157049"/>
                <a:gd name="connsiteY2" fmla="*/ 392899 h 799900"/>
                <a:gd name="connsiteX3" fmla="*/ 540380 w 1157049"/>
                <a:gd name="connsiteY3" fmla="*/ 614571 h 799900"/>
                <a:gd name="connsiteX4" fmla="*/ 1094562 w 1157049"/>
                <a:gd name="connsiteY4" fmla="*/ 559153 h 799900"/>
                <a:gd name="connsiteX5" fmla="*/ 1052999 w 1157049"/>
                <a:gd name="connsiteY5" fmla="*/ 74245 h 799900"/>
                <a:gd name="connsiteX6" fmla="*/ 581944 w 1157049"/>
                <a:gd name="connsiteY6" fmla="*/ 226644 h 79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7049" h="799900">
                  <a:moveTo>
                    <a:pt x="581944" y="226644"/>
                  </a:moveTo>
                  <a:cubicBezTo>
                    <a:pt x="475725" y="67317"/>
                    <a:pt x="332562" y="-22738"/>
                    <a:pt x="235580" y="4971"/>
                  </a:cubicBezTo>
                  <a:cubicBezTo>
                    <a:pt x="138598" y="32680"/>
                    <a:pt x="-3122" y="205574"/>
                    <a:pt x="53" y="392899"/>
                  </a:cubicBezTo>
                  <a:cubicBezTo>
                    <a:pt x="3228" y="580224"/>
                    <a:pt x="176987" y="1063112"/>
                    <a:pt x="540380" y="614571"/>
                  </a:cubicBezTo>
                  <a:cubicBezTo>
                    <a:pt x="795823" y="920237"/>
                    <a:pt x="971025" y="773032"/>
                    <a:pt x="1094562" y="559153"/>
                  </a:cubicBezTo>
                  <a:cubicBezTo>
                    <a:pt x="1218099" y="345274"/>
                    <a:pt x="1133817" y="134281"/>
                    <a:pt x="1052999" y="74245"/>
                  </a:cubicBezTo>
                  <a:cubicBezTo>
                    <a:pt x="972181" y="14209"/>
                    <a:pt x="618889" y="25753"/>
                    <a:pt x="581944" y="226644"/>
                  </a:cubicBezTo>
                  <a:close/>
                </a:path>
              </a:pathLst>
            </a:custGeom>
            <a:grpFill/>
            <a:ln w="2222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40" name="任意多边形 2"/>
            <p:cNvSpPr/>
            <p:nvPr/>
          </p:nvSpPr>
          <p:spPr>
            <a:xfrm>
              <a:off x="8007927" y="2687782"/>
              <a:ext cx="166255" cy="0"/>
            </a:xfrm>
            <a:custGeom>
              <a:avLst/>
              <a:gdLst>
                <a:gd name="connsiteX0" fmla="*/ 0 w 166255"/>
                <a:gd name="connsiteY0" fmla="*/ 0 h 0"/>
                <a:gd name="connsiteX1" fmla="*/ 166255 w 166255"/>
                <a:gd name="connsiteY1" fmla="*/ 0 h 0"/>
              </a:gdLst>
              <a:ahLst/>
              <a:cxnLst>
                <a:cxn ang="0">
                  <a:pos x="connsiteX0" y="connsiteY0"/>
                </a:cxn>
                <a:cxn ang="0">
                  <a:pos x="connsiteX1" y="connsiteY1"/>
                </a:cxn>
              </a:cxnLst>
              <a:rect l="l" t="t" r="r" b="b"/>
              <a:pathLst>
                <a:path w="166255">
                  <a:moveTo>
                    <a:pt x="0" y="0"/>
                  </a:moveTo>
                  <a:lnTo>
                    <a:pt x="166255" y="0"/>
                  </a:lnTo>
                </a:path>
              </a:pathLst>
            </a:custGeom>
            <a:grpFill/>
            <a:ln w="2222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41" name="任意多边形 3"/>
            <p:cNvSpPr/>
            <p:nvPr/>
          </p:nvSpPr>
          <p:spPr>
            <a:xfrm>
              <a:off x="8098219" y="2144857"/>
              <a:ext cx="142875" cy="542925"/>
            </a:xfrm>
            <a:custGeom>
              <a:avLst/>
              <a:gdLst>
                <a:gd name="connsiteX0" fmla="*/ 0 w 142875"/>
                <a:gd name="connsiteY0" fmla="*/ 542925 h 542925"/>
                <a:gd name="connsiteX1" fmla="*/ 28575 w 142875"/>
                <a:gd name="connsiteY1" fmla="*/ 219075 h 542925"/>
                <a:gd name="connsiteX2" fmla="*/ 142875 w 142875"/>
                <a:gd name="connsiteY2" fmla="*/ 0 h 542925"/>
              </a:gdLst>
              <a:ahLst/>
              <a:cxnLst>
                <a:cxn ang="0">
                  <a:pos x="connsiteX0" y="connsiteY0"/>
                </a:cxn>
                <a:cxn ang="0">
                  <a:pos x="connsiteX1" y="connsiteY1"/>
                </a:cxn>
                <a:cxn ang="0">
                  <a:pos x="connsiteX2" y="connsiteY2"/>
                </a:cxn>
              </a:cxnLst>
              <a:rect l="l" t="t" r="r" b="b"/>
              <a:pathLst>
                <a:path w="142875" h="542925">
                  <a:moveTo>
                    <a:pt x="0" y="542925"/>
                  </a:moveTo>
                  <a:cubicBezTo>
                    <a:pt x="2381" y="426243"/>
                    <a:pt x="4763" y="309562"/>
                    <a:pt x="28575" y="219075"/>
                  </a:cubicBezTo>
                  <a:cubicBezTo>
                    <a:pt x="52387" y="128588"/>
                    <a:pt x="97631" y="64294"/>
                    <a:pt x="142875" y="0"/>
                  </a:cubicBezTo>
                </a:path>
              </a:pathLst>
            </a:custGeom>
            <a:grpFill/>
            <a:ln w="2222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grpSp>
      <p:pic>
        <p:nvPicPr>
          <p:cNvPr id="2" name="圖片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9092" y="1837678"/>
            <a:ext cx="3289540" cy="3289540"/>
          </a:xfrm>
          <a:prstGeom prst="rect">
            <a:avLst/>
          </a:prstGeom>
        </p:spPr>
      </p:pic>
      <p:sp>
        <p:nvSpPr>
          <p:cNvPr id="4" name="投影片編號版面配置區 3">
            <a:extLst>
              <a:ext uri="{FF2B5EF4-FFF2-40B4-BE49-F238E27FC236}">
                <a16:creationId xmlns:a16="http://schemas.microsoft.com/office/drawing/2014/main" id="{C5258B59-0124-41FE-BE87-744C685F751C}"/>
              </a:ext>
            </a:extLst>
          </p:cNvPr>
          <p:cNvSpPr>
            <a:spLocks noGrp="1"/>
          </p:cNvSpPr>
          <p:nvPr>
            <p:ph type="sldNum" sz="quarter" idx="12"/>
          </p:nvPr>
        </p:nvSpPr>
        <p:spPr>
          <a:xfrm>
            <a:off x="9182758" y="6379298"/>
            <a:ext cx="2743200" cy="365125"/>
          </a:xfrm>
        </p:spPr>
        <p:txBody>
          <a:bodyPr/>
          <a:lstStyle/>
          <a:p>
            <a:fld id="{1DAB6F98-49F9-4E5E-8F54-63E0E7C4DDFC}" type="slidenum">
              <a:rPr lang="zh-CN" altLang="en-US" smtClean="0">
                <a:solidFill>
                  <a:schemeClr val="tx1"/>
                </a:solidFill>
                <a:latin typeface="Times New Roman" panose="02020603050405020304" pitchFamily="18" charset="0"/>
                <a:cs typeface="Times New Roman" panose="02020603050405020304" pitchFamily="18" charset="0"/>
              </a:rPr>
              <a:t>32</a:t>
            </a:fld>
            <a:endParaRPr lang="zh-CN"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0816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8632" y="211584"/>
            <a:ext cx="533723" cy="209142"/>
          </a:xfrm>
          <a:prstGeom prst="rect">
            <a:avLst/>
          </a:prstGeom>
        </p:spPr>
      </p:pic>
      <p:pic>
        <p:nvPicPr>
          <p:cNvPr id="31" name="图片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6931" y="80588"/>
            <a:ext cx="408674" cy="160141"/>
          </a:xfrm>
          <a:prstGeom prst="rect">
            <a:avLst/>
          </a:prstGeom>
        </p:spPr>
      </p:pic>
      <p:pic>
        <p:nvPicPr>
          <p:cNvPr id="32" name="图片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062" y="0"/>
            <a:ext cx="481546" cy="1180790"/>
          </a:xfrm>
          <a:prstGeom prst="rect">
            <a:avLst/>
          </a:prstGeom>
        </p:spPr>
      </p:pic>
      <p:pic>
        <p:nvPicPr>
          <p:cNvPr id="34" name="图片 33"/>
          <p:cNvPicPr>
            <a:picLocks noChangeAspect="1"/>
          </p:cNvPicPr>
          <p:nvPr/>
        </p:nvPicPr>
        <p:blipFill rotWithShape="1">
          <a:blip r:embed="rId7" cstate="print">
            <a:extLst>
              <a:ext uri="{28A0092B-C50C-407E-A947-70E740481C1C}">
                <a14:useLocalDpi xmlns:a14="http://schemas.microsoft.com/office/drawing/2010/main" val="0"/>
              </a:ext>
            </a:extLst>
          </a:blip>
          <a:srcRect t="22127"/>
          <a:stretch/>
        </p:blipFill>
        <p:spPr>
          <a:xfrm>
            <a:off x="11518245" y="0"/>
            <a:ext cx="466576" cy="1051967"/>
          </a:xfrm>
          <a:prstGeom prst="rect">
            <a:avLst/>
          </a:prstGeom>
        </p:spPr>
      </p:pic>
      <p:pic>
        <p:nvPicPr>
          <p:cNvPr id="35" name="图片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80144" y="110511"/>
            <a:ext cx="503166" cy="197168"/>
          </a:xfrm>
          <a:prstGeom prst="rect">
            <a:avLst/>
          </a:prstGeom>
        </p:spPr>
      </p:pic>
      <p:pic>
        <p:nvPicPr>
          <p:cNvPr id="36" name="图片 35"/>
          <p:cNvPicPr>
            <a:picLocks noChangeAspect="1"/>
          </p:cNvPicPr>
          <p:nvPr/>
        </p:nvPicPr>
        <p:blipFill rotWithShape="1">
          <a:blip r:embed="rId9" cstate="print">
            <a:extLst>
              <a:ext uri="{28A0092B-C50C-407E-A947-70E740481C1C}">
                <a14:useLocalDpi xmlns:a14="http://schemas.microsoft.com/office/drawing/2010/main" val="0"/>
              </a:ext>
            </a:extLst>
          </a:blip>
          <a:srcRect t="19792" r="5769"/>
          <a:stretch/>
        </p:blipFill>
        <p:spPr>
          <a:xfrm>
            <a:off x="4949322" y="-134877"/>
            <a:ext cx="311015" cy="786061"/>
          </a:xfrm>
          <a:prstGeom prst="rect">
            <a:avLst/>
          </a:prstGeom>
        </p:spPr>
      </p:pic>
      <p:pic>
        <p:nvPicPr>
          <p:cNvPr id="37" name="图片 36"/>
          <p:cNvPicPr>
            <a:picLocks noChangeAspect="1"/>
          </p:cNvPicPr>
          <p:nvPr/>
        </p:nvPicPr>
        <p:blipFill rotWithShape="1">
          <a:blip r:embed="rId10" cstate="print">
            <a:extLst>
              <a:ext uri="{28A0092B-C50C-407E-A947-70E740481C1C}">
                <a14:useLocalDpi xmlns:a14="http://schemas.microsoft.com/office/drawing/2010/main" val="0"/>
              </a:ext>
            </a:extLst>
          </a:blip>
          <a:srcRect t="26388" r="-980"/>
          <a:stretch/>
        </p:blipFill>
        <p:spPr>
          <a:xfrm>
            <a:off x="9136284" y="-111766"/>
            <a:ext cx="304644" cy="721407"/>
          </a:xfrm>
          <a:prstGeom prst="rect">
            <a:avLst/>
          </a:prstGeom>
        </p:spPr>
      </p:pic>
      <p:pic>
        <p:nvPicPr>
          <p:cNvPr id="38" name="图片 3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11835" y="305439"/>
            <a:ext cx="588417" cy="230574"/>
          </a:xfrm>
          <a:prstGeom prst="rect">
            <a:avLst/>
          </a:prstGeom>
        </p:spPr>
      </p:pic>
      <p:grpSp>
        <p:nvGrpSpPr>
          <p:cNvPr id="61" name="PA_组合 42"/>
          <p:cNvGrpSpPr/>
          <p:nvPr>
            <p:custDataLst>
              <p:tags r:id="rId1"/>
            </p:custDataLst>
          </p:nvPr>
        </p:nvGrpSpPr>
        <p:grpSpPr>
          <a:xfrm>
            <a:off x="378823" y="1403711"/>
            <a:ext cx="2886891" cy="4396198"/>
            <a:chOff x="2605184" y="1847849"/>
            <a:chExt cx="1813682" cy="2127251"/>
          </a:xfrm>
        </p:grpSpPr>
        <p:grpSp>
          <p:nvGrpSpPr>
            <p:cNvPr id="62" name="Group 4"/>
            <p:cNvGrpSpPr>
              <a:grpSpLocks noChangeAspect="1"/>
            </p:cNvGrpSpPr>
            <p:nvPr/>
          </p:nvGrpSpPr>
          <p:grpSpPr bwMode="auto">
            <a:xfrm>
              <a:off x="2605184" y="1847849"/>
              <a:ext cx="1813682" cy="2127251"/>
              <a:chOff x="3117" y="1300"/>
              <a:chExt cx="1446" cy="1696"/>
            </a:xfrm>
            <a:solidFill>
              <a:schemeClr val="tx1">
                <a:lumMod val="75000"/>
                <a:lumOff val="25000"/>
              </a:schemeClr>
            </a:solidFill>
          </p:grpSpPr>
          <p:sp>
            <p:nvSpPr>
              <p:cNvPr id="64" name="Freeform 5"/>
              <p:cNvSpPr>
                <a:spLocks noEditPoints="1"/>
              </p:cNvSpPr>
              <p:nvPr/>
            </p:nvSpPr>
            <p:spPr bwMode="auto">
              <a:xfrm>
                <a:off x="3334" y="1507"/>
                <a:ext cx="1025" cy="1489"/>
              </a:xfrm>
              <a:custGeom>
                <a:avLst/>
                <a:gdLst>
                  <a:gd name="T0" fmla="*/ 101 w 383"/>
                  <a:gd name="T1" fmla="*/ 3 h 555"/>
                  <a:gd name="T2" fmla="*/ 18 w 383"/>
                  <a:gd name="T3" fmla="*/ 511 h 555"/>
                  <a:gd name="T4" fmla="*/ 340 w 383"/>
                  <a:gd name="T5" fmla="*/ 514 h 555"/>
                  <a:gd name="T6" fmla="*/ 325 w 383"/>
                  <a:gd name="T7" fmla="*/ 41 h 555"/>
                  <a:gd name="T8" fmla="*/ 338 w 383"/>
                  <a:gd name="T9" fmla="*/ 76 h 555"/>
                  <a:gd name="T10" fmla="*/ 329 w 383"/>
                  <a:gd name="T11" fmla="*/ 136 h 555"/>
                  <a:gd name="T12" fmla="*/ 325 w 383"/>
                  <a:gd name="T13" fmla="*/ 155 h 555"/>
                  <a:gd name="T14" fmla="*/ 320 w 383"/>
                  <a:gd name="T15" fmla="*/ 61 h 555"/>
                  <a:gd name="T16" fmla="*/ 304 w 383"/>
                  <a:gd name="T17" fmla="*/ 400 h 555"/>
                  <a:gd name="T18" fmla="*/ 308 w 383"/>
                  <a:gd name="T19" fmla="*/ 74 h 555"/>
                  <a:gd name="T20" fmla="*/ 315 w 383"/>
                  <a:gd name="T21" fmla="*/ 36 h 555"/>
                  <a:gd name="T22" fmla="*/ 291 w 383"/>
                  <a:gd name="T23" fmla="*/ 39 h 555"/>
                  <a:gd name="T24" fmla="*/ 195 w 383"/>
                  <a:gd name="T25" fmla="*/ 33 h 555"/>
                  <a:gd name="T26" fmla="*/ 239 w 383"/>
                  <a:gd name="T27" fmla="*/ 37 h 555"/>
                  <a:gd name="T28" fmla="*/ 286 w 383"/>
                  <a:gd name="T29" fmla="*/ 29 h 555"/>
                  <a:gd name="T30" fmla="*/ 178 w 383"/>
                  <a:gd name="T31" fmla="*/ 25 h 555"/>
                  <a:gd name="T32" fmla="*/ 127 w 383"/>
                  <a:gd name="T33" fmla="*/ 28 h 555"/>
                  <a:gd name="T34" fmla="*/ 61 w 383"/>
                  <a:gd name="T35" fmla="*/ 35 h 555"/>
                  <a:gd name="T36" fmla="*/ 111 w 383"/>
                  <a:gd name="T37" fmla="*/ 31 h 555"/>
                  <a:gd name="T38" fmla="*/ 38 w 383"/>
                  <a:gd name="T39" fmla="*/ 97 h 555"/>
                  <a:gd name="T40" fmla="*/ 32 w 383"/>
                  <a:gd name="T41" fmla="*/ 164 h 555"/>
                  <a:gd name="T42" fmla="*/ 31 w 383"/>
                  <a:gd name="T43" fmla="*/ 127 h 555"/>
                  <a:gd name="T44" fmla="*/ 40 w 383"/>
                  <a:gd name="T45" fmla="*/ 236 h 555"/>
                  <a:gd name="T46" fmla="*/ 33 w 383"/>
                  <a:gd name="T47" fmla="*/ 179 h 555"/>
                  <a:gd name="T48" fmla="*/ 34 w 383"/>
                  <a:gd name="T49" fmla="*/ 200 h 555"/>
                  <a:gd name="T50" fmla="*/ 43 w 383"/>
                  <a:gd name="T51" fmla="*/ 290 h 555"/>
                  <a:gd name="T52" fmla="*/ 37 w 383"/>
                  <a:gd name="T53" fmla="*/ 361 h 555"/>
                  <a:gd name="T54" fmla="*/ 33 w 383"/>
                  <a:gd name="T55" fmla="*/ 335 h 555"/>
                  <a:gd name="T56" fmla="*/ 42 w 383"/>
                  <a:gd name="T57" fmla="*/ 401 h 555"/>
                  <a:gd name="T58" fmla="*/ 28 w 383"/>
                  <a:gd name="T59" fmla="*/ 393 h 555"/>
                  <a:gd name="T60" fmla="*/ 121 w 383"/>
                  <a:gd name="T61" fmla="*/ 434 h 555"/>
                  <a:gd name="T62" fmla="*/ 26 w 383"/>
                  <a:gd name="T63" fmla="*/ 442 h 555"/>
                  <a:gd name="T64" fmla="*/ 72 w 383"/>
                  <a:gd name="T65" fmla="*/ 423 h 555"/>
                  <a:gd name="T66" fmla="*/ 75 w 383"/>
                  <a:gd name="T67" fmla="*/ 425 h 555"/>
                  <a:gd name="T68" fmla="*/ 129 w 383"/>
                  <a:gd name="T69" fmla="*/ 443 h 555"/>
                  <a:gd name="T70" fmla="*/ 104 w 383"/>
                  <a:gd name="T71" fmla="*/ 525 h 555"/>
                  <a:gd name="T72" fmla="*/ 149 w 383"/>
                  <a:gd name="T73" fmla="*/ 519 h 555"/>
                  <a:gd name="T74" fmla="*/ 129 w 383"/>
                  <a:gd name="T75" fmla="*/ 477 h 555"/>
                  <a:gd name="T76" fmla="*/ 155 w 383"/>
                  <a:gd name="T77" fmla="*/ 528 h 555"/>
                  <a:gd name="T78" fmla="*/ 202 w 383"/>
                  <a:gd name="T79" fmla="*/ 432 h 555"/>
                  <a:gd name="T80" fmla="*/ 227 w 383"/>
                  <a:gd name="T81" fmla="*/ 450 h 555"/>
                  <a:gd name="T82" fmla="*/ 249 w 383"/>
                  <a:gd name="T83" fmla="*/ 491 h 555"/>
                  <a:gd name="T84" fmla="*/ 328 w 383"/>
                  <a:gd name="T85" fmla="*/ 216 h 555"/>
                  <a:gd name="T86" fmla="*/ 331 w 383"/>
                  <a:gd name="T87" fmla="*/ 253 h 555"/>
                  <a:gd name="T88" fmla="*/ 318 w 383"/>
                  <a:gd name="T89" fmla="*/ 296 h 555"/>
                  <a:gd name="T90" fmla="*/ 317 w 383"/>
                  <a:gd name="T91" fmla="*/ 341 h 555"/>
                  <a:gd name="T92" fmla="*/ 322 w 383"/>
                  <a:gd name="T93" fmla="*/ 376 h 555"/>
                  <a:gd name="T94" fmla="*/ 309 w 383"/>
                  <a:gd name="T95" fmla="*/ 479 h 555"/>
                  <a:gd name="T96" fmla="*/ 329 w 383"/>
                  <a:gd name="T97" fmla="*/ 496 h 555"/>
                  <a:gd name="T98" fmla="*/ 292 w 383"/>
                  <a:gd name="T99" fmla="*/ 432 h 555"/>
                  <a:gd name="T100" fmla="*/ 271 w 383"/>
                  <a:gd name="T101" fmla="*/ 518 h 555"/>
                  <a:gd name="T102" fmla="*/ 321 w 383"/>
                  <a:gd name="T103" fmla="*/ 399 h 555"/>
                  <a:gd name="T104" fmla="*/ 324 w 383"/>
                  <a:gd name="T105" fmla="*/ 168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3" h="555">
                    <a:moveTo>
                      <a:pt x="331" y="17"/>
                    </a:moveTo>
                    <a:cubicBezTo>
                      <a:pt x="305" y="4"/>
                      <a:pt x="267" y="8"/>
                      <a:pt x="239" y="5"/>
                    </a:cubicBezTo>
                    <a:cubicBezTo>
                      <a:pt x="198" y="0"/>
                      <a:pt x="155" y="1"/>
                      <a:pt x="113" y="2"/>
                    </a:cubicBezTo>
                    <a:cubicBezTo>
                      <a:pt x="112" y="1"/>
                      <a:pt x="110" y="0"/>
                      <a:pt x="108" y="0"/>
                    </a:cubicBezTo>
                    <a:cubicBezTo>
                      <a:pt x="106" y="1"/>
                      <a:pt x="103" y="1"/>
                      <a:pt x="101" y="3"/>
                    </a:cubicBezTo>
                    <a:cubicBezTo>
                      <a:pt x="93" y="3"/>
                      <a:pt x="85" y="3"/>
                      <a:pt x="77" y="3"/>
                    </a:cubicBezTo>
                    <a:cubicBezTo>
                      <a:pt x="40" y="4"/>
                      <a:pt x="19" y="9"/>
                      <a:pt x="19" y="36"/>
                    </a:cubicBezTo>
                    <a:cubicBezTo>
                      <a:pt x="19" y="37"/>
                      <a:pt x="19" y="37"/>
                      <a:pt x="19" y="38"/>
                    </a:cubicBezTo>
                    <a:cubicBezTo>
                      <a:pt x="16" y="159"/>
                      <a:pt x="22" y="280"/>
                      <a:pt x="16" y="401"/>
                    </a:cubicBezTo>
                    <a:cubicBezTo>
                      <a:pt x="14" y="431"/>
                      <a:pt x="0" y="482"/>
                      <a:pt x="18" y="511"/>
                    </a:cubicBezTo>
                    <a:cubicBezTo>
                      <a:pt x="16" y="508"/>
                      <a:pt x="57" y="555"/>
                      <a:pt x="60" y="539"/>
                    </a:cubicBezTo>
                    <a:cubicBezTo>
                      <a:pt x="60" y="539"/>
                      <a:pt x="60" y="539"/>
                      <a:pt x="61" y="539"/>
                    </a:cubicBezTo>
                    <a:cubicBezTo>
                      <a:pt x="63" y="546"/>
                      <a:pt x="72" y="546"/>
                      <a:pt x="75" y="541"/>
                    </a:cubicBezTo>
                    <a:cubicBezTo>
                      <a:pt x="142" y="546"/>
                      <a:pt x="212" y="548"/>
                      <a:pt x="279" y="547"/>
                    </a:cubicBezTo>
                    <a:cubicBezTo>
                      <a:pt x="305" y="546"/>
                      <a:pt x="335" y="539"/>
                      <a:pt x="340" y="514"/>
                    </a:cubicBezTo>
                    <a:cubicBezTo>
                      <a:pt x="343" y="513"/>
                      <a:pt x="345" y="511"/>
                      <a:pt x="345" y="507"/>
                    </a:cubicBezTo>
                    <a:cubicBezTo>
                      <a:pt x="348" y="396"/>
                      <a:pt x="364" y="287"/>
                      <a:pt x="364" y="176"/>
                    </a:cubicBezTo>
                    <a:cubicBezTo>
                      <a:pt x="363" y="128"/>
                      <a:pt x="383" y="41"/>
                      <a:pt x="331" y="17"/>
                    </a:cubicBezTo>
                    <a:close/>
                    <a:moveTo>
                      <a:pt x="324" y="43"/>
                    </a:moveTo>
                    <a:cubicBezTo>
                      <a:pt x="325" y="42"/>
                      <a:pt x="325" y="42"/>
                      <a:pt x="325" y="41"/>
                    </a:cubicBezTo>
                    <a:cubicBezTo>
                      <a:pt x="335" y="47"/>
                      <a:pt x="339" y="55"/>
                      <a:pt x="341" y="64"/>
                    </a:cubicBezTo>
                    <a:cubicBezTo>
                      <a:pt x="337" y="65"/>
                      <a:pt x="333" y="68"/>
                      <a:pt x="330" y="71"/>
                    </a:cubicBezTo>
                    <a:cubicBezTo>
                      <a:pt x="325" y="74"/>
                      <a:pt x="321" y="79"/>
                      <a:pt x="320" y="85"/>
                    </a:cubicBezTo>
                    <a:cubicBezTo>
                      <a:pt x="320" y="87"/>
                      <a:pt x="322" y="88"/>
                      <a:pt x="323" y="87"/>
                    </a:cubicBezTo>
                    <a:cubicBezTo>
                      <a:pt x="328" y="82"/>
                      <a:pt x="332" y="79"/>
                      <a:pt x="338" y="76"/>
                    </a:cubicBezTo>
                    <a:cubicBezTo>
                      <a:pt x="339" y="75"/>
                      <a:pt x="341" y="74"/>
                      <a:pt x="343" y="74"/>
                    </a:cubicBezTo>
                    <a:cubicBezTo>
                      <a:pt x="344" y="83"/>
                      <a:pt x="343" y="95"/>
                      <a:pt x="343" y="107"/>
                    </a:cubicBezTo>
                    <a:cubicBezTo>
                      <a:pt x="343" y="110"/>
                      <a:pt x="343" y="112"/>
                      <a:pt x="343" y="114"/>
                    </a:cubicBezTo>
                    <a:cubicBezTo>
                      <a:pt x="336" y="119"/>
                      <a:pt x="330" y="127"/>
                      <a:pt x="326" y="133"/>
                    </a:cubicBezTo>
                    <a:cubicBezTo>
                      <a:pt x="325" y="135"/>
                      <a:pt x="327" y="137"/>
                      <a:pt x="329" y="136"/>
                    </a:cubicBezTo>
                    <a:cubicBezTo>
                      <a:pt x="334" y="133"/>
                      <a:pt x="338" y="130"/>
                      <a:pt x="343" y="126"/>
                    </a:cubicBezTo>
                    <a:cubicBezTo>
                      <a:pt x="343" y="126"/>
                      <a:pt x="343" y="126"/>
                      <a:pt x="343" y="126"/>
                    </a:cubicBezTo>
                    <a:cubicBezTo>
                      <a:pt x="344" y="131"/>
                      <a:pt x="343" y="136"/>
                      <a:pt x="343" y="141"/>
                    </a:cubicBezTo>
                    <a:cubicBezTo>
                      <a:pt x="340" y="142"/>
                      <a:pt x="337" y="144"/>
                      <a:pt x="334" y="146"/>
                    </a:cubicBezTo>
                    <a:cubicBezTo>
                      <a:pt x="330" y="149"/>
                      <a:pt x="327" y="151"/>
                      <a:pt x="325" y="155"/>
                    </a:cubicBezTo>
                    <a:cubicBezTo>
                      <a:pt x="323" y="157"/>
                      <a:pt x="322" y="158"/>
                      <a:pt x="322" y="160"/>
                    </a:cubicBezTo>
                    <a:cubicBezTo>
                      <a:pt x="321" y="132"/>
                      <a:pt x="319" y="104"/>
                      <a:pt x="320" y="77"/>
                    </a:cubicBezTo>
                    <a:cubicBezTo>
                      <a:pt x="321" y="75"/>
                      <a:pt x="322" y="73"/>
                      <a:pt x="321" y="70"/>
                    </a:cubicBezTo>
                    <a:cubicBezTo>
                      <a:pt x="321" y="69"/>
                      <a:pt x="320" y="68"/>
                      <a:pt x="320" y="67"/>
                    </a:cubicBezTo>
                    <a:cubicBezTo>
                      <a:pt x="320" y="65"/>
                      <a:pt x="320" y="63"/>
                      <a:pt x="320" y="61"/>
                    </a:cubicBezTo>
                    <a:cubicBezTo>
                      <a:pt x="320" y="59"/>
                      <a:pt x="318" y="59"/>
                      <a:pt x="317" y="60"/>
                    </a:cubicBezTo>
                    <a:cubicBezTo>
                      <a:pt x="317" y="60"/>
                      <a:pt x="317" y="60"/>
                      <a:pt x="317" y="60"/>
                    </a:cubicBezTo>
                    <a:cubicBezTo>
                      <a:pt x="315" y="57"/>
                      <a:pt x="313" y="55"/>
                      <a:pt x="310" y="53"/>
                    </a:cubicBezTo>
                    <a:cubicBezTo>
                      <a:pt x="316" y="51"/>
                      <a:pt x="322" y="48"/>
                      <a:pt x="324" y="43"/>
                    </a:cubicBezTo>
                    <a:close/>
                    <a:moveTo>
                      <a:pt x="304" y="400"/>
                    </a:moveTo>
                    <a:cubicBezTo>
                      <a:pt x="304" y="401"/>
                      <a:pt x="304" y="402"/>
                      <a:pt x="305" y="403"/>
                    </a:cubicBezTo>
                    <a:cubicBezTo>
                      <a:pt x="277" y="429"/>
                      <a:pt x="77" y="429"/>
                      <a:pt x="50" y="392"/>
                    </a:cubicBezTo>
                    <a:cubicBezTo>
                      <a:pt x="66" y="287"/>
                      <a:pt x="47" y="175"/>
                      <a:pt x="48" y="68"/>
                    </a:cubicBezTo>
                    <a:cubicBezTo>
                      <a:pt x="69" y="28"/>
                      <a:pt x="134" y="41"/>
                      <a:pt x="171" y="44"/>
                    </a:cubicBezTo>
                    <a:cubicBezTo>
                      <a:pt x="187" y="45"/>
                      <a:pt x="304" y="52"/>
                      <a:pt x="308" y="74"/>
                    </a:cubicBezTo>
                    <a:cubicBezTo>
                      <a:pt x="308" y="75"/>
                      <a:pt x="308" y="76"/>
                      <a:pt x="309" y="77"/>
                    </a:cubicBezTo>
                    <a:cubicBezTo>
                      <a:pt x="306" y="99"/>
                      <a:pt x="314" y="134"/>
                      <a:pt x="313" y="148"/>
                    </a:cubicBezTo>
                    <a:cubicBezTo>
                      <a:pt x="311" y="232"/>
                      <a:pt x="302" y="316"/>
                      <a:pt x="304" y="400"/>
                    </a:cubicBezTo>
                    <a:close/>
                    <a:moveTo>
                      <a:pt x="304" y="32"/>
                    </a:moveTo>
                    <a:cubicBezTo>
                      <a:pt x="308" y="34"/>
                      <a:pt x="312" y="35"/>
                      <a:pt x="315" y="36"/>
                    </a:cubicBezTo>
                    <a:cubicBezTo>
                      <a:pt x="309" y="38"/>
                      <a:pt x="303" y="43"/>
                      <a:pt x="299" y="48"/>
                    </a:cubicBezTo>
                    <a:cubicBezTo>
                      <a:pt x="299" y="48"/>
                      <a:pt x="299" y="49"/>
                      <a:pt x="298" y="50"/>
                    </a:cubicBezTo>
                    <a:cubicBezTo>
                      <a:pt x="298" y="50"/>
                      <a:pt x="298" y="50"/>
                      <a:pt x="297" y="50"/>
                    </a:cubicBezTo>
                    <a:cubicBezTo>
                      <a:pt x="291" y="49"/>
                      <a:pt x="284" y="48"/>
                      <a:pt x="278" y="47"/>
                    </a:cubicBezTo>
                    <a:cubicBezTo>
                      <a:pt x="282" y="44"/>
                      <a:pt x="286" y="42"/>
                      <a:pt x="291" y="39"/>
                    </a:cubicBezTo>
                    <a:cubicBezTo>
                      <a:pt x="295" y="37"/>
                      <a:pt x="300" y="36"/>
                      <a:pt x="304" y="32"/>
                    </a:cubicBezTo>
                    <a:close/>
                    <a:moveTo>
                      <a:pt x="178" y="25"/>
                    </a:moveTo>
                    <a:cubicBezTo>
                      <a:pt x="181" y="24"/>
                      <a:pt x="185" y="22"/>
                      <a:pt x="188" y="20"/>
                    </a:cubicBezTo>
                    <a:cubicBezTo>
                      <a:pt x="194" y="20"/>
                      <a:pt x="200" y="20"/>
                      <a:pt x="205" y="21"/>
                    </a:cubicBezTo>
                    <a:cubicBezTo>
                      <a:pt x="201" y="24"/>
                      <a:pt x="197" y="28"/>
                      <a:pt x="195" y="33"/>
                    </a:cubicBezTo>
                    <a:cubicBezTo>
                      <a:pt x="194" y="36"/>
                      <a:pt x="196" y="39"/>
                      <a:pt x="199" y="37"/>
                    </a:cubicBezTo>
                    <a:cubicBezTo>
                      <a:pt x="206" y="35"/>
                      <a:pt x="211" y="29"/>
                      <a:pt x="217" y="25"/>
                    </a:cubicBezTo>
                    <a:cubicBezTo>
                      <a:pt x="219" y="24"/>
                      <a:pt x="221" y="23"/>
                      <a:pt x="224" y="22"/>
                    </a:cubicBezTo>
                    <a:cubicBezTo>
                      <a:pt x="234" y="22"/>
                      <a:pt x="245" y="23"/>
                      <a:pt x="255" y="24"/>
                    </a:cubicBezTo>
                    <a:cubicBezTo>
                      <a:pt x="249" y="26"/>
                      <a:pt x="243" y="32"/>
                      <a:pt x="239" y="37"/>
                    </a:cubicBezTo>
                    <a:cubicBezTo>
                      <a:pt x="237" y="39"/>
                      <a:pt x="240" y="42"/>
                      <a:pt x="243" y="40"/>
                    </a:cubicBezTo>
                    <a:cubicBezTo>
                      <a:pt x="249" y="35"/>
                      <a:pt x="255" y="33"/>
                      <a:pt x="263" y="30"/>
                    </a:cubicBezTo>
                    <a:cubicBezTo>
                      <a:pt x="264" y="29"/>
                      <a:pt x="265" y="27"/>
                      <a:pt x="264" y="25"/>
                    </a:cubicBezTo>
                    <a:cubicBezTo>
                      <a:pt x="271" y="26"/>
                      <a:pt x="277" y="27"/>
                      <a:pt x="284" y="28"/>
                    </a:cubicBezTo>
                    <a:cubicBezTo>
                      <a:pt x="285" y="28"/>
                      <a:pt x="286" y="28"/>
                      <a:pt x="286" y="29"/>
                    </a:cubicBezTo>
                    <a:cubicBezTo>
                      <a:pt x="285" y="29"/>
                      <a:pt x="284" y="30"/>
                      <a:pt x="283" y="30"/>
                    </a:cubicBezTo>
                    <a:cubicBezTo>
                      <a:pt x="279" y="33"/>
                      <a:pt x="270" y="38"/>
                      <a:pt x="271" y="44"/>
                    </a:cubicBezTo>
                    <a:cubicBezTo>
                      <a:pt x="271" y="45"/>
                      <a:pt x="271" y="46"/>
                      <a:pt x="272" y="47"/>
                    </a:cubicBezTo>
                    <a:cubicBezTo>
                      <a:pt x="235" y="42"/>
                      <a:pt x="198" y="37"/>
                      <a:pt x="162" y="34"/>
                    </a:cubicBezTo>
                    <a:cubicBezTo>
                      <a:pt x="167" y="31"/>
                      <a:pt x="172" y="28"/>
                      <a:pt x="178" y="25"/>
                    </a:cubicBezTo>
                    <a:close/>
                    <a:moveTo>
                      <a:pt x="166" y="19"/>
                    </a:moveTo>
                    <a:cubicBezTo>
                      <a:pt x="160" y="22"/>
                      <a:pt x="156" y="27"/>
                      <a:pt x="153" y="33"/>
                    </a:cubicBezTo>
                    <a:cubicBezTo>
                      <a:pt x="152" y="33"/>
                      <a:pt x="151" y="33"/>
                      <a:pt x="150" y="33"/>
                    </a:cubicBezTo>
                    <a:cubicBezTo>
                      <a:pt x="140" y="32"/>
                      <a:pt x="131" y="32"/>
                      <a:pt x="122" y="31"/>
                    </a:cubicBezTo>
                    <a:cubicBezTo>
                      <a:pt x="124" y="30"/>
                      <a:pt x="126" y="29"/>
                      <a:pt x="127" y="28"/>
                    </a:cubicBezTo>
                    <a:cubicBezTo>
                      <a:pt x="133" y="24"/>
                      <a:pt x="139" y="21"/>
                      <a:pt x="144" y="17"/>
                    </a:cubicBezTo>
                    <a:cubicBezTo>
                      <a:pt x="152" y="17"/>
                      <a:pt x="159" y="18"/>
                      <a:pt x="166" y="19"/>
                    </a:cubicBezTo>
                    <a:close/>
                    <a:moveTo>
                      <a:pt x="28" y="53"/>
                    </a:moveTo>
                    <a:cubicBezTo>
                      <a:pt x="26" y="28"/>
                      <a:pt x="51" y="18"/>
                      <a:pt x="83" y="16"/>
                    </a:cubicBezTo>
                    <a:cubicBezTo>
                      <a:pt x="75" y="22"/>
                      <a:pt x="67" y="28"/>
                      <a:pt x="61" y="35"/>
                    </a:cubicBezTo>
                    <a:cubicBezTo>
                      <a:pt x="60" y="37"/>
                      <a:pt x="61" y="38"/>
                      <a:pt x="63" y="38"/>
                    </a:cubicBezTo>
                    <a:cubicBezTo>
                      <a:pt x="73" y="37"/>
                      <a:pt x="81" y="31"/>
                      <a:pt x="89" y="25"/>
                    </a:cubicBezTo>
                    <a:cubicBezTo>
                      <a:pt x="93" y="22"/>
                      <a:pt x="99" y="19"/>
                      <a:pt x="104" y="15"/>
                    </a:cubicBezTo>
                    <a:cubicBezTo>
                      <a:pt x="113" y="15"/>
                      <a:pt x="121" y="15"/>
                      <a:pt x="130" y="16"/>
                    </a:cubicBezTo>
                    <a:cubicBezTo>
                      <a:pt x="122" y="20"/>
                      <a:pt x="116" y="25"/>
                      <a:pt x="111" y="31"/>
                    </a:cubicBezTo>
                    <a:cubicBezTo>
                      <a:pt x="83" y="31"/>
                      <a:pt x="61" y="35"/>
                      <a:pt x="48" y="52"/>
                    </a:cubicBezTo>
                    <a:cubicBezTo>
                      <a:pt x="48" y="51"/>
                      <a:pt x="48" y="50"/>
                      <a:pt x="48" y="50"/>
                    </a:cubicBezTo>
                    <a:cubicBezTo>
                      <a:pt x="48" y="48"/>
                      <a:pt x="46" y="48"/>
                      <a:pt x="46" y="49"/>
                    </a:cubicBezTo>
                    <a:cubicBezTo>
                      <a:pt x="46" y="52"/>
                      <a:pt x="46" y="54"/>
                      <a:pt x="45" y="56"/>
                    </a:cubicBezTo>
                    <a:cubicBezTo>
                      <a:pt x="40" y="66"/>
                      <a:pt x="37" y="79"/>
                      <a:pt x="38" y="97"/>
                    </a:cubicBezTo>
                    <a:cubicBezTo>
                      <a:pt x="38" y="99"/>
                      <a:pt x="41" y="99"/>
                      <a:pt x="41" y="97"/>
                    </a:cubicBezTo>
                    <a:cubicBezTo>
                      <a:pt x="41" y="91"/>
                      <a:pt x="42" y="85"/>
                      <a:pt x="43" y="80"/>
                    </a:cubicBezTo>
                    <a:cubicBezTo>
                      <a:pt x="42" y="105"/>
                      <a:pt x="44" y="130"/>
                      <a:pt x="45" y="154"/>
                    </a:cubicBezTo>
                    <a:cubicBezTo>
                      <a:pt x="44" y="154"/>
                      <a:pt x="42" y="154"/>
                      <a:pt x="41" y="155"/>
                    </a:cubicBezTo>
                    <a:cubicBezTo>
                      <a:pt x="39" y="158"/>
                      <a:pt x="35" y="161"/>
                      <a:pt x="32" y="164"/>
                    </a:cubicBezTo>
                    <a:cubicBezTo>
                      <a:pt x="32" y="155"/>
                      <a:pt x="32" y="145"/>
                      <a:pt x="31" y="135"/>
                    </a:cubicBezTo>
                    <a:cubicBezTo>
                      <a:pt x="32" y="136"/>
                      <a:pt x="32" y="136"/>
                      <a:pt x="33" y="135"/>
                    </a:cubicBezTo>
                    <a:cubicBezTo>
                      <a:pt x="39" y="133"/>
                      <a:pt x="42" y="126"/>
                      <a:pt x="43" y="119"/>
                    </a:cubicBezTo>
                    <a:cubicBezTo>
                      <a:pt x="43" y="118"/>
                      <a:pt x="42" y="118"/>
                      <a:pt x="41" y="118"/>
                    </a:cubicBezTo>
                    <a:cubicBezTo>
                      <a:pt x="37" y="119"/>
                      <a:pt x="33" y="123"/>
                      <a:pt x="31" y="127"/>
                    </a:cubicBezTo>
                    <a:cubicBezTo>
                      <a:pt x="30" y="103"/>
                      <a:pt x="29" y="78"/>
                      <a:pt x="28" y="54"/>
                    </a:cubicBezTo>
                    <a:cubicBezTo>
                      <a:pt x="28" y="54"/>
                      <a:pt x="28" y="54"/>
                      <a:pt x="28" y="53"/>
                    </a:cubicBezTo>
                    <a:close/>
                    <a:moveTo>
                      <a:pt x="45" y="203"/>
                    </a:moveTo>
                    <a:cubicBezTo>
                      <a:pt x="45" y="213"/>
                      <a:pt x="45" y="224"/>
                      <a:pt x="45" y="235"/>
                    </a:cubicBezTo>
                    <a:cubicBezTo>
                      <a:pt x="43" y="234"/>
                      <a:pt x="42" y="234"/>
                      <a:pt x="40" y="236"/>
                    </a:cubicBezTo>
                    <a:cubicBezTo>
                      <a:pt x="38" y="239"/>
                      <a:pt x="36" y="242"/>
                      <a:pt x="35" y="245"/>
                    </a:cubicBezTo>
                    <a:cubicBezTo>
                      <a:pt x="34" y="237"/>
                      <a:pt x="34" y="229"/>
                      <a:pt x="34" y="221"/>
                    </a:cubicBezTo>
                    <a:cubicBezTo>
                      <a:pt x="39" y="215"/>
                      <a:pt x="42" y="209"/>
                      <a:pt x="45" y="203"/>
                    </a:cubicBezTo>
                    <a:close/>
                    <a:moveTo>
                      <a:pt x="34" y="200"/>
                    </a:moveTo>
                    <a:cubicBezTo>
                      <a:pt x="33" y="193"/>
                      <a:pt x="33" y="186"/>
                      <a:pt x="33" y="179"/>
                    </a:cubicBezTo>
                    <a:cubicBezTo>
                      <a:pt x="38" y="175"/>
                      <a:pt x="43" y="168"/>
                      <a:pt x="45" y="161"/>
                    </a:cubicBezTo>
                    <a:cubicBezTo>
                      <a:pt x="45" y="171"/>
                      <a:pt x="45" y="180"/>
                      <a:pt x="45" y="190"/>
                    </a:cubicBezTo>
                    <a:cubicBezTo>
                      <a:pt x="45" y="190"/>
                      <a:pt x="45" y="190"/>
                      <a:pt x="45" y="190"/>
                    </a:cubicBezTo>
                    <a:cubicBezTo>
                      <a:pt x="45" y="190"/>
                      <a:pt x="45" y="190"/>
                      <a:pt x="45" y="190"/>
                    </a:cubicBezTo>
                    <a:cubicBezTo>
                      <a:pt x="40" y="192"/>
                      <a:pt x="36" y="196"/>
                      <a:pt x="34" y="200"/>
                    </a:cubicBezTo>
                    <a:close/>
                    <a:moveTo>
                      <a:pt x="35" y="262"/>
                    </a:moveTo>
                    <a:cubicBezTo>
                      <a:pt x="36" y="262"/>
                      <a:pt x="36" y="261"/>
                      <a:pt x="37" y="260"/>
                    </a:cubicBezTo>
                    <a:cubicBezTo>
                      <a:pt x="40" y="255"/>
                      <a:pt x="43" y="249"/>
                      <a:pt x="45" y="243"/>
                    </a:cubicBezTo>
                    <a:cubicBezTo>
                      <a:pt x="45" y="259"/>
                      <a:pt x="46" y="274"/>
                      <a:pt x="46" y="290"/>
                    </a:cubicBezTo>
                    <a:cubicBezTo>
                      <a:pt x="45" y="289"/>
                      <a:pt x="44" y="289"/>
                      <a:pt x="43" y="290"/>
                    </a:cubicBezTo>
                    <a:cubicBezTo>
                      <a:pt x="40" y="293"/>
                      <a:pt x="37" y="297"/>
                      <a:pt x="34" y="300"/>
                    </a:cubicBezTo>
                    <a:cubicBezTo>
                      <a:pt x="35" y="287"/>
                      <a:pt x="35" y="275"/>
                      <a:pt x="35" y="262"/>
                    </a:cubicBezTo>
                    <a:close/>
                    <a:moveTo>
                      <a:pt x="28" y="393"/>
                    </a:moveTo>
                    <a:cubicBezTo>
                      <a:pt x="35" y="385"/>
                      <a:pt x="40" y="373"/>
                      <a:pt x="42" y="363"/>
                    </a:cubicBezTo>
                    <a:cubicBezTo>
                      <a:pt x="42" y="360"/>
                      <a:pt x="38" y="358"/>
                      <a:pt x="37" y="361"/>
                    </a:cubicBezTo>
                    <a:cubicBezTo>
                      <a:pt x="36" y="367"/>
                      <a:pt x="33" y="372"/>
                      <a:pt x="29" y="377"/>
                    </a:cubicBezTo>
                    <a:cubicBezTo>
                      <a:pt x="30" y="367"/>
                      <a:pt x="31" y="357"/>
                      <a:pt x="32" y="349"/>
                    </a:cubicBezTo>
                    <a:cubicBezTo>
                      <a:pt x="36" y="344"/>
                      <a:pt x="39" y="338"/>
                      <a:pt x="42" y="333"/>
                    </a:cubicBezTo>
                    <a:cubicBezTo>
                      <a:pt x="43" y="331"/>
                      <a:pt x="40" y="328"/>
                      <a:pt x="38" y="330"/>
                    </a:cubicBezTo>
                    <a:cubicBezTo>
                      <a:pt x="36" y="332"/>
                      <a:pt x="35" y="333"/>
                      <a:pt x="33" y="335"/>
                    </a:cubicBezTo>
                    <a:cubicBezTo>
                      <a:pt x="33" y="332"/>
                      <a:pt x="34" y="329"/>
                      <a:pt x="34" y="326"/>
                    </a:cubicBezTo>
                    <a:cubicBezTo>
                      <a:pt x="34" y="321"/>
                      <a:pt x="34" y="317"/>
                      <a:pt x="34" y="312"/>
                    </a:cubicBezTo>
                    <a:cubicBezTo>
                      <a:pt x="39" y="308"/>
                      <a:pt x="43" y="302"/>
                      <a:pt x="46" y="297"/>
                    </a:cubicBezTo>
                    <a:cubicBezTo>
                      <a:pt x="46" y="330"/>
                      <a:pt x="45" y="363"/>
                      <a:pt x="38" y="394"/>
                    </a:cubicBezTo>
                    <a:cubicBezTo>
                      <a:pt x="37" y="398"/>
                      <a:pt x="40" y="400"/>
                      <a:pt x="42" y="401"/>
                    </a:cubicBezTo>
                    <a:cubicBezTo>
                      <a:pt x="43" y="402"/>
                      <a:pt x="44" y="404"/>
                      <a:pt x="44" y="405"/>
                    </a:cubicBezTo>
                    <a:cubicBezTo>
                      <a:pt x="43" y="406"/>
                      <a:pt x="42" y="407"/>
                      <a:pt x="41" y="408"/>
                    </a:cubicBezTo>
                    <a:cubicBezTo>
                      <a:pt x="39" y="411"/>
                      <a:pt x="37" y="414"/>
                      <a:pt x="36" y="418"/>
                    </a:cubicBezTo>
                    <a:cubicBezTo>
                      <a:pt x="32" y="423"/>
                      <a:pt x="29" y="429"/>
                      <a:pt x="26" y="435"/>
                    </a:cubicBezTo>
                    <a:cubicBezTo>
                      <a:pt x="26" y="421"/>
                      <a:pt x="27" y="407"/>
                      <a:pt x="28" y="393"/>
                    </a:cubicBezTo>
                    <a:close/>
                    <a:moveTo>
                      <a:pt x="144" y="529"/>
                    </a:moveTo>
                    <a:cubicBezTo>
                      <a:pt x="117" y="530"/>
                      <a:pt x="89" y="532"/>
                      <a:pt x="75" y="532"/>
                    </a:cubicBezTo>
                    <a:cubicBezTo>
                      <a:pt x="75" y="531"/>
                      <a:pt x="74" y="530"/>
                      <a:pt x="73" y="529"/>
                    </a:cubicBezTo>
                    <a:cubicBezTo>
                      <a:pt x="75" y="530"/>
                      <a:pt x="78" y="530"/>
                      <a:pt x="79" y="528"/>
                    </a:cubicBezTo>
                    <a:cubicBezTo>
                      <a:pt x="99" y="501"/>
                      <a:pt x="110" y="465"/>
                      <a:pt x="121" y="434"/>
                    </a:cubicBezTo>
                    <a:cubicBezTo>
                      <a:pt x="122" y="432"/>
                      <a:pt x="119" y="430"/>
                      <a:pt x="117" y="432"/>
                    </a:cubicBezTo>
                    <a:cubicBezTo>
                      <a:pt x="93" y="456"/>
                      <a:pt x="90" y="496"/>
                      <a:pt x="72" y="523"/>
                    </a:cubicBezTo>
                    <a:cubicBezTo>
                      <a:pt x="70" y="526"/>
                      <a:pt x="71" y="528"/>
                      <a:pt x="73" y="529"/>
                    </a:cubicBezTo>
                    <a:cubicBezTo>
                      <a:pt x="72" y="528"/>
                      <a:pt x="71" y="528"/>
                      <a:pt x="70" y="528"/>
                    </a:cubicBezTo>
                    <a:cubicBezTo>
                      <a:pt x="37" y="520"/>
                      <a:pt x="27" y="483"/>
                      <a:pt x="26" y="442"/>
                    </a:cubicBezTo>
                    <a:cubicBezTo>
                      <a:pt x="27" y="442"/>
                      <a:pt x="27" y="442"/>
                      <a:pt x="28" y="441"/>
                    </a:cubicBezTo>
                    <a:cubicBezTo>
                      <a:pt x="34" y="437"/>
                      <a:pt x="38" y="430"/>
                      <a:pt x="42" y="424"/>
                    </a:cubicBezTo>
                    <a:cubicBezTo>
                      <a:pt x="45" y="420"/>
                      <a:pt x="48" y="416"/>
                      <a:pt x="49" y="412"/>
                    </a:cubicBezTo>
                    <a:cubicBezTo>
                      <a:pt x="49" y="412"/>
                      <a:pt x="49" y="411"/>
                      <a:pt x="49" y="411"/>
                    </a:cubicBezTo>
                    <a:cubicBezTo>
                      <a:pt x="55" y="416"/>
                      <a:pt x="63" y="420"/>
                      <a:pt x="72" y="423"/>
                    </a:cubicBezTo>
                    <a:cubicBezTo>
                      <a:pt x="63" y="428"/>
                      <a:pt x="57" y="436"/>
                      <a:pt x="51" y="445"/>
                    </a:cubicBezTo>
                    <a:cubicBezTo>
                      <a:pt x="44" y="455"/>
                      <a:pt x="37" y="465"/>
                      <a:pt x="33" y="476"/>
                    </a:cubicBezTo>
                    <a:cubicBezTo>
                      <a:pt x="32" y="479"/>
                      <a:pt x="36" y="481"/>
                      <a:pt x="38" y="479"/>
                    </a:cubicBezTo>
                    <a:cubicBezTo>
                      <a:pt x="45" y="472"/>
                      <a:pt x="49" y="463"/>
                      <a:pt x="54" y="455"/>
                    </a:cubicBezTo>
                    <a:cubicBezTo>
                      <a:pt x="60" y="444"/>
                      <a:pt x="67" y="434"/>
                      <a:pt x="75" y="425"/>
                    </a:cubicBezTo>
                    <a:cubicBezTo>
                      <a:pt x="76" y="425"/>
                      <a:pt x="76" y="424"/>
                      <a:pt x="75" y="423"/>
                    </a:cubicBezTo>
                    <a:cubicBezTo>
                      <a:pt x="112" y="434"/>
                      <a:pt x="169" y="433"/>
                      <a:pt x="192" y="433"/>
                    </a:cubicBezTo>
                    <a:cubicBezTo>
                      <a:pt x="190" y="435"/>
                      <a:pt x="189" y="436"/>
                      <a:pt x="188" y="438"/>
                    </a:cubicBezTo>
                    <a:cubicBezTo>
                      <a:pt x="183" y="436"/>
                      <a:pt x="177" y="435"/>
                      <a:pt x="171" y="434"/>
                    </a:cubicBezTo>
                    <a:cubicBezTo>
                      <a:pt x="157" y="432"/>
                      <a:pt x="141" y="435"/>
                      <a:pt x="129" y="443"/>
                    </a:cubicBezTo>
                    <a:cubicBezTo>
                      <a:pt x="122" y="447"/>
                      <a:pt x="116" y="457"/>
                      <a:pt x="116" y="466"/>
                    </a:cubicBezTo>
                    <a:cubicBezTo>
                      <a:pt x="114" y="469"/>
                      <a:pt x="114" y="474"/>
                      <a:pt x="115" y="479"/>
                    </a:cubicBezTo>
                    <a:cubicBezTo>
                      <a:pt x="115" y="483"/>
                      <a:pt x="117" y="487"/>
                      <a:pt x="119" y="491"/>
                    </a:cubicBezTo>
                    <a:cubicBezTo>
                      <a:pt x="114" y="495"/>
                      <a:pt x="111" y="502"/>
                      <a:pt x="108" y="507"/>
                    </a:cubicBezTo>
                    <a:cubicBezTo>
                      <a:pt x="106" y="512"/>
                      <a:pt x="100" y="520"/>
                      <a:pt x="104" y="525"/>
                    </a:cubicBezTo>
                    <a:cubicBezTo>
                      <a:pt x="104" y="526"/>
                      <a:pt x="105" y="526"/>
                      <a:pt x="106" y="526"/>
                    </a:cubicBezTo>
                    <a:cubicBezTo>
                      <a:pt x="112" y="524"/>
                      <a:pt x="114" y="515"/>
                      <a:pt x="117" y="509"/>
                    </a:cubicBezTo>
                    <a:cubicBezTo>
                      <a:pt x="119" y="505"/>
                      <a:pt x="122" y="501"/>
                      <a:pt x="122" y="497"/>
                    </a:cubicBezTo>
                    <a:cubicBezTo>
                      <a:pt x="126" y="501"/>
                      <a:pt x="130" y="506"/>
                      <a:pt x="134" y="509"/>
                    </a:cubicBezTo>
                    <a:cubicBezTo>
                      <a:pt x="139" y="513"/>
                      <a:pt x="144" y="516"/>
                      <a:pt x="149" y="519"/>
                    </a:cubicBezTo>
                    <a:cubicBezTo>
                      <a:pt x="146" y="521"/>
                      <a:pt x="144" y="525"/>
                      <a:pt x="144" y="529"/>
                    </a:cubicBezTo>
                    <a:close/>
                    <a:moveTo>
                      <a:pt x="196" y="465"/>
                    </a:moveTo>
                    <a:cubicBezTo>
                      <a:pt x="199" y="476"/>
                      <a:pt x="192" y="490"/>
                      <a:pt x="186" y="499"/>
                    </a:cubicBezTo>
                    <a:cubicBezTo>
                      <a:pt x="172" y="522"/>
                      <a:pt x="133" y="503"/>
                      <a:pt x="124" y="479"/>
                    </a:cubicBezTo>
                    <a:cubicBezTo>
                      <a:pt x="126" y="480"/>
                      <a:pt x="128" y="479"/>
                      <a:pt x="129" y="477"/>
                    </a:cubicBezTo>
                    <a:cubicBezTo>
                      <a:pt x="133" y="469"/>
                      <a:pt x="129" y="460"/>
                      <a:pt x="139" y="454"/>
                    </a:cubicBezTo>
                    <a:cubicBezTo>
                      <a:pt x="148" y="448"/>
                      <a:pt x="160" y="447"/>
                      <a:pt x="170" y="448"/>
                    </a:cubicBezTo>
                    <a:cubicBezTo>
                      <a:pt x="181" y="449"/>
                      <a:pt x="193" y="453"/>
                      <a:pt x="196" y="465"/>
                    </a:cubicBezTo>
                    <a:close/>
                    <a:moveTo>
                      <a:pt x="213" y="526"/>
                    </a:moveTo>
                    <a:cubicBezTo>
                      <a:pt x="207" y="526"/>
                      <a:pt x="183" y="527"/>
                      <a:pt x="155" y="528"/>
                    </a:cubicBezTo>
                    <a:cubicBezTo>
                      <a:pt x="156" y="526"/>
                      <a:pt x="157" y="523"/>
                      <a:pt x="158" y="522"/>
                    </a:cubicBezTo>
                    <a:cubicBezTo>
                      <a:pt x="174" y="526"/>
                      <a:pt x="190" y="521"/>
                      <a:pt x="201" y="504"/>
                    </a:cubicBezTo>
                    <a:cubicBezTo>
                      <a:pt x="209" y="491"/>
                      <a:pt x="214" y="474"/>
                      <a:pt x="209" y="459"/>
                    </a:cubicBezTo>
                    <a:cubicBezTo>
                      <a:pt x="207" y="451"/>
                      <a:pt x="201" y="445"/>
                      <a:pt x="194" y="441"/>
                    </a:cubicBezTo>
                    <a:cubicBezTo>
                      <a:pt x="197" y="438"/>
                      <a:pt x="200" y="435"/>
                      <a:pt x="202" y="432"/>
                    </a:cubicBezTo>
                    <a:cubicBezTo>
                      <a:pt x="211" y="432"/>
                      <a:pt x="219" y="431"/>
                      <a:pt x="227" y="430"/>
                    </a:cubicBezTo>
                    <a:cubicBezTo>
                      <a:pt x="224" y="433"/>
                      <a:pt x="222" y="437"/>
                      <a:pt x="220" y="441"/>
                    </a:cubicBezTo>
                    <a:cubicBezTo>
                      <a:pt x="217" y="446"/>
                      <a:pt x="211" y="454"/>
                      <a:pt x="211" y="460"/>
                    </a:cubicBezTo>
                    <a:cubicBezTo>
                      <a:pt x="211" y="462"/>
                      <a:pt x="213" y="464"/>
                      <a:pt x="216" y="464"/>
                    </a:cubicBezTo>
                    <a:cubicBezTo>
                      <a:pt x="222" y="462"/>
                      <a:pt x="224" y="455"/>
                      <a:pt x="227" y="450"/>
                    </a:cubicBezTo>
                    <a:cubicBezTo>
                      <a:pt x="230" y="443"/>
                      <a:pt x="234" y="436"/>
                      <a:pt x="238" y="429"/>
                    </a:cubicBezTo>
                    <a:cubicBezTo>
                      <a:pt x="247" y="428"/>
                      <a:pt x="255" y="427"/>
                      <a:pt x="264" y="427"/>
                    </a:cubicBezTo>
                    <a:cubicBezTo>
                      <a:pt x="271" y="427"/>
                      <a:pt x="278" y="428"/>
                      <a:pt x="285" y="429"/>
                    </a:cubicBezTo>
                    <a:cubicBezTo>
                      <a:pt x="279" y="433"/>
                      <a:pt x="275" y="443"/>
                      <a:pt x="272" y="449"/>
                    </a:cubicBezTo>
                    <a:cubicBezTo>
                      <a:pt x="264" y="463"/>
                      <a:pt x="257" y="477"/>
                      <a:pt x="249" y="491"/>
                    </a:cubicBezTo>
                    <a:cubicBezTo>
                      <a:pt x="248" y="494"/>
                      <a:pt x="236" y="514"/>
                      <a:pt x="231" y="528"/>
                    </a:cubicBezTo>
                    <a:cubicBezTo>
                      <a:pt x="224" y="528"/>
                      <a:pt x="218" y="527"/>
                      <a:pt x="213" y="526"/>
                    </a:cubicBezTo>
                    <a:close/>
                    <a:moveTo>
                      <a:pt x="343" y="192"/>
                    </a:moveTo>
                    <a:cubicBezTo>
                      <a:pt x="333" y="193"/>
                      <a:pt x="324" y="204"/>
                      <a:pt x="322" y="212"/>
                    </a:cubicBezTo>
                    <a:cubicBezTo>
                      <a:pt x="322" y="216"/>
                      <a:pt x="325" y="218"/>
                      <a:pt x="328" y="216"/>
                    </a:cubicBezTo>
                    <a:cubicBezTo>
                      <a:pt x="332" y="213"/>
                      <a:pt x="335" y="210"/>
                      <a:pt x="338" y="207"/>
                    </a:cubicBezTo>
                    <a:cubicBezTo>
                      <a:pt x="340" y="206"/>
                      <a:pt x="341" y="205"/>
                      <a:pt x="343" y="204"/>
                    </a:cubicBezTo>
                    <a:cubicBezTo>
                      <a:pt x="342" y="213"/>
                      <a:pt x="342" y="222"/>
                      <a:pt x="342" y="231"/>
                    </a:cubicBezTo>
                    <a:cubicBezTo>
                      <a:pt x="334" y="233"/>
                      <a:pt x="327" y="242"/>
                      <a:pt x="326" y="248"/>
                    </a:cubicBezTo>
                    <a:cubicBezTo>
                      <a:pt x="325" y="251"/>
                      <a:pt x="328" y="254"/>
                      <a:pt x="331" y="253"/>
                    </a:cubicBezTo>
                    <a:cubicBezTo>
                      <a:pt x="335" y="250"/>
                      <a:pt x="338" y="248"/>
                      <a:pt x="341" y="245"/>
                    </a:cubicBezTo>
                    <a:cubicBezTo>
                      <a:pt x="341" y="256"/>
                      <a:pt x="340" y="268"/>
                      <a:pt x="339" y="279"/>
                    </a:cubicBezTo>
                    <a:cubicBezTo>
                      <a:pt x="339" y="278"/>
                      <a:pt x="339" y="278"/>
                      <a:pt x="338" y="278"/>
                    </a:cubicBezTo>
                    <a:cubicBezTo>
                      <a:pt x="334" y="275"/>
                      <a:pt x="328" y="280"/>
                      <a:pt x="325" y="283"/>
                    </a:cubicBezTo>
                    <a:cubicBezTo>
                      <a:pt x="321" y="286"/>
                      <a:pt x="318" y="291"/>
                      <a:pt x="318" y="296"/>
                    </a:cubicBezTo>
                    <a:cubicBezTo>
                      <a:pt x="317" y="300"/>
                      <a:pt x="324" y="302"/>
                      <a:pt x="326" y="298"/>
                    </a:cubicBezTo>
                    <a:cubicBezTo>
                      <a:pt x="329" y="292"/>
                      <a:pt x="335" y="290"/>
                      <a:pt x="339" y="286"/>
                    </a:cubicBezTo>
                    <a:cubicBezTo>
                      <a:pt x="339" y="298"/>
                      <a:pt x="338" y="310"/>
                      <a:pt x="337" y="321"/>
                    </a:cubicBezTo>
                    <a:cubicBezTo>
                      <a:pt x="337" y="321"/>
                      <a:pt x="337" y="321"/>
                      <a:pt x="336" y="321"/>
                    </a:cubicBezTo>
                    <a:cubicBezTo>
                      <a:pt x="326" y="319"/>
                      <a:pt x="317" y="332"/>
                      <a:pt x="317" y="341"/>
                    </a:cubicBezTo>
                    <a:cubicBezTo>
                      <a:pt x="317" y="344"/>
                      <a:pt x="321" y="345"/>
                      <a:pt x="323" y="343"/>
                    </a:cubicBezTo>
                    <a:cubicBezTo>
                      <a:pt x="325" y="340"/>
                      <a:pt x="327" y="337"/>
                      <a:pt x="330" y="334"/>
                    </a:cubicBezTo>
                    <a:cubicBezTo>
                      <a:pt x="332" y="332"/>
                      <a:pt x="335" y="331"/>
                      <a:pt x="337" y="328"/>
                    </a:cubicBezTo>
                    <a:cubicBezTo>
                      <a:pt x="336" y="341"/>
                      <a:pt x="336" y="353"/>
                      <a:pt x="335" y="366"/>
                    </a:cubicBezTo>
                    <a:cubicBezTo>
                      <a:pt x="329" y="367"/>
                      <a:pt x="325" y="370"/>
                      <a:pt x="322" y="376"/>
                    </a:cubicBezTo>
                    <a:cubicBezTo>
                      <a:pt x="321" y="378"/>
                      <a:pt x="323" y="379"/>
                      <a:pt x="325" y="379"/>
                    </a:cubicBezTo>
                    <a:cubicBezTo>
                      <a:pt x="328" y="377"/>
                      <a:pt x="331" y="376"/>
                      <a:pt x="334" y="374"/>
                    </a:cubicBezTo>
                    <a:cubicBezTo>
                      <a:pt x="333" y="396"/>
                      <a:pt x="332" y="418"/>
                      <a:pt x="331" y="441"/>
                    </a:cubicBezTo>
                    <a:cubicBezTo>
                      <a:pt x="330" y="440"/>
                      <a:pt x="328" y="439"/>
                      <a:pt x="327" y="441"/>
                    </a:cubicBezTo>
                    <a:cubicBezTo>
                      <a:pt x="321" y="454"/>
                      <a:pt x="315" y="466"/>
                      <a:pt x="309" y="479"/>
                    </a:cubicBezTo>
                    <a:cubicBezTo>
                      <a:pt x="304" y="490"/>
                      <a:pt x="298" y="504"/>
                      <a:pt x="298" y="516"/>
                    </a:cubicBezTo>
                    <a:cubicBezTo>
                      <a:pt x="299" y="519"/>
                      <a:pt x="303" y="521"/>
                      <a:pt x="304" y="518"/>
                    </a:cubicBezTo>
                    <a:cubicBezTo>
                      <a:pt x="309" y="505"/>
                      <a:pt x="313" y="492"/>
                      <a:pt x="319" y="479"/>
                    </a:cubicBezTo>
                    <a:cubicBezTo>
                      <a:pt x="323" y="469"/>
                      <a:pt x="328" y="460"/>
                      <a:pt x="331" y="450"/>
                    </a:cubicBezTo>
                    <a:cubicBezTo>
                      <a:pt x="330" y="465"/>
                      <a:pt x="329" y="481"/>
                      <a:pt x="329" y="496"/>
                    </a:cubicBezTo>
                    <a:cubicBezTo>
                      <a:pt x="327" y="497"/>
                      <a:pt x="326" y="499"/>
                      <a:pt x="326" y="501"/>
                    </a:cubicBezTo>
                    <a:cubicBezTo>
                      <a:pt x="322" y="532"/>
                      <a:pt x="281" y="533"/>
                      <a:pt x="247" y="530"/>
                    </a:cubicBezTo>
                    <a:cubicBezTo>
                      <a:pt x="253" y="518"/>
                      <a:pt x="259" y="503"/>
                      <a:pt x="261" y="498"/>
                    </a:cubicBezTo>
                    <a:cubicBezTo>
                      <a:pt x="268" y="484"/>
                      <a:pt x="275" y="470"/>
                      <a:pt x="283" y="456"/>
                    </a:cubicBezTo>
                    <a:cubicBezTo>
                      <a:pt x="286" y="450"/>
                      <a:pt x="293" y="439"/>
                      <a:pt x="292" y="432"/>
                    </a:cubicBezTo>
                    <a:cubicBezTo>
                      <a:pt x="292" y="431"/>
                      <a:pt x="292" y="430"/>
                      <a:pt x="291" y="429"/>
                    </a:cubicBezTo>
                    <a:cubicBezTo>
                      <a:pt x="295" y="429"/>
                      <a:pt x="299" y="428"/>
                      <a:pt x="303" y="427"/>
                    </a:cubicBezTo>
                    <a:cubicBezTo>
                      <a:pt x="306" y="426"/>
                      <a:pt x="309" y="425"/>
                      <a:pt x="311" y="423"/>
                    </a:cubicBezTo>
                    <a:cubicBezTo>
                      <a:pt x="308" y="431"/>
                      <a:pt x="305" y="440"/>
                      <a:pt x="302" y="448"/>
                    </a:cubicBezTo>
                    <a:cubicBezTo>
                      <a:pt x="292" y="470"/>
                      <a:pt x="276" y="494"/>
                      <a:pt x="271" y="518"/>
                    </a:cubicBezTo>
                    <a:cubicBezTo>
                      <a:pt x="271" y="519"/>
                      <a:pt x="273" y="521"/>
                      <a:pt x="274" y="520"/>
                    </a:cubicBezTo>
                    <a:cubicBezTo>
                      <a:pt x="288" y="505"/>
                      <a:pt x="294" y="484"/>
                      <a:pt x="302" y="466"/>
                    </a:cubicBezTo>
                    <a:cubicBezTo>
                      <a:pt x="311" y="442"/>
                      <a:pt x="321" y="417"/>
                      <a:pt x="327" y="392"/>
                    </a:cubicBezTo>
                    <a:cubicBezTo>
                      <a:pt x="327" y="391"/>
                      <a:pt x="325" y="390"/>
                      <a:pt x="325" y="392"/>
                    </a:cubicBezTo>
                    <a:cubicBezTo>
                      <a:pt x="324" y="394"/>
                      <a:pt x="323" y="397"/>
                      <a:pt x="321" y="399"/>
                    </a:cubicBezTo>
                    <a:cubicBezTo>
                      <a:pt x="321" y="398"/>
                      <a:pt x="321" y="396"/>
                      <a:pt x="321" y="394"/>
                    </a:cubicBezTo>
                    <a:cubicBezTo>
                      <a:pt x="320" y="392"/>
                      <a:pt x="319" y="391"/>
                      <a:pt x="317" y="390"/>
                    </a:cubicBezTo>
                    <a:cubicBezTo>
                      <a:pt x="312" y="327"/>
                      <a:pt x="322" y="263"/>
                      <a:pt x="322" y="199"/>
                    </a:cubicBezTo>
                    <a:cubicBezTo>
                      <a:pt x="322" y="189"/>
                      <a:pt x="322" y="179"/>
                      <a:pt x="322" y="169"/>
                    </a:cubicBezTo>
                    <a:cubicBezTo>
                      <a:pt x="323" y="169"/>
                      <a:pt x="323" y="169"/>
                      <a:pt x="324" y="168"/>
                    </a:cubicBezTo>
                    <a:cubicBezTo>
                      <a:pt x="328" y="164"/>
                      <a:pt x="334" y="160"/>
                      <a:pt x="340" y="156"/>
                    </a:cubicBezTo>
                    <a:cubicBezTo>
                      <a:pt x="341" y="155"/>
                      <a:pt x="342" y="154"/>
                      <a:pt x="343" y="153"/>
                    </a:cubicBezTo>
                    <a:cubicBezTo>
                      <a:pt x="343" y="166"/>
                      <a:pt x="343" y="179"/>
                      <a:pt x="343" y="192"/>
                    </a:cubicBezTo>
                    <a:close/>
                  </a:path>
                </a:pathLst>
              </a:custGeom>
              <a:solidFill>
                <a:srgbClr val="FF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
              <p:cNvSpPr/>
              <p:nvPr/>
            </p:nvSpPr>
            <p:spPr bwMode="auto">
              <a:xfrm>
                <a:off x="3733" y="2746"/>
                <a:ext cx="59" cy="67"/>
              </a:xfrm>
              <a:custGeom>
                <a:avLst/>
                <a:gdLst>
                  <a:gd name="T0" fmla="*/ 4 w 22"/>
                  <a:gd name="T1" fmla="*/ 8 h 25"/>
                  <a:gd name="T2" fmla="*/ 4 w 22"/>
                  <a:gd name="T3" fmla="*/ 22 h 25"/>
                  <a:gd name="T4" fmla="*/ 15 w 22"/>
                  <a:gd name="T5" fmla="*/ 24 h 25"/>
                  <a:gd name="T6" fmla="*/ 16 w 22"/>
                  <a:gd name="T7" fmla="*/ 24 h 25"/>
                  <a:gd name="T8" fmla="*/ 17 w 22"/>
                  <a:gd name="T9" fmla="*/ 23 h 25"/>
                  <a:gd name="T10" fmla="*/ 17 w 22"/>
                  <a:gd name="T11" fmla="*/ 23 h 25"/>
                  <a:gd name="T12" fmla="*/ 21 w 22"/>
                  <a:gd name="T13" fmla="*/ 19 h 25"/>
                  <a:gd name="T14" fmla="*/ 4 w 22"/>
                  <a:gd name="T15" fmla="*/ 8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5">
                    <a:moveTo>
                      <a:pt x="4" y="8"/>
                    </a:moveTo>
                    <a:cubicBezTo>
                      <a:pt x="0" y="12"/>
                      <a:pt x="0" y="18"/>
                      <a:pt x="4" y="22"/>
                    </a:cubicBezTo>
                    <a:cubicBezTo>
                      <a:pt x="7" y="25"/>
                      <a:pt x="11" y="25"/>
                      <a:pt x="15" y="24"/>
                    </a:cubicBezTo>
                    <a:cubicBezTo>
                      <a:pt x="15" y="24"/>
                      <a:pt x="15" y="24"/>
                      <a:pt x="16" y="24"/>
                    </a:cubicBezTo>
                    <a:cubicBezTo>
                      <a:pt x="16" y="24"/>
                      <a:pt x="17" y="24"/>
                      <a:pt x="17" y="23"/>
                    </a:cubicBezTo>
                    <a:cubicBezTo>
                      <a:pt x="17" y="23"/>
                      <a:pt x="17" y="23"/>
                      <a:pt x="17" y="23"/>
                    </a:cubicBezTo>
                    <a:cubicBezTo>
                      <a:pt x="19" y="22"/>
                      <a:pt x="20" y="21"/>
                      <a:pt x="21" y="19"/>
                    </a:cubicBezTo>
                    <a:cubicBezTo>
                      <a:pt x="22" y="9"/>
                      <a:pt x="12" y="0"/>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7"/>
              <p:cNvSpPr/>
              <p:nvPr/>
            </p:nvSpPr>
            <p:spPr bwMode="auto">
              <a:xfrm>
                <a:off x="3406" y="1563"/>
                <a:ext cx="97" cy="94"/>
              </a:xfrm>
              <a:custGeom>
                <a:avLst/>
                <a:gdLst>
                  <a:gd name="T0" fmla="*/ 33 w 36"/>
                  <a:gd name="T1" fmla="*/ 0 h 35"/>
                  <a:gd name="T2" fmla="*/ 1 w 36"/>
                  <a:gd name="T3" fmla="*/ 34 h 35"/>
                  <a:gd name="T4" fmla="*/ 2 w 36"/>
                  <a:gd name="T5" fmla="*/ 35 h 35"/>
                  <a:gd name="T6" fmla="*/ 18 w 36"/>
                  <a:gd name="T7" fmla="*/ 18 h 35"/>
                  <a:gd name="T8" fmla="*/ 27 w 36"/>
                  <a:gd name="T9" fmla="*/ 10 h 35"/>
                  <a:gd name="T10" fmla="*/ 35 w 36"/>
                  <a:gd name="T11" fmla="*/ 3 h 35"/>
                  <a:gd name="T12" fmla="*/ 33 w 36"/>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36" h="35">
                    <a:moveTo>
                      <a:pt x="33" y="0"/>
                    </a:moveTo>
                    <a:cubicBezTo>
                      <a:pt x="18" y="1"/>
                      <a:pt x="8" y="23"/>
                      <a:pt x="1" y="34"/>
                    </a:cubicBezTo>
                    <a:cubicBezTo>
                      <a:pt x="0" y="35"/>
                      <a:pt x="1" y="35"/>
                      <a:pt x="2" y="35"/>
                    </a:cubicBezTo>
                    <a:cubicBezTo>
                      <a:pt x="7" y="29"/>
                      <a:pt x="13" y="24"/>
                      <a:pt x="18" y="18"/>
                    </a:cubicBezTo>
                    <a:cubicBezTo>
                      <a:pt x="21" y="15"/>
                      <a:pt x="24" y="12"/>
                      <a:pt x="27" y="10"/>
                    </a:cubicBezTo>
                    <a:cubicBezTo>
                      <a:pt x="30" y="8"/>
                      <a:pt x="33" y="6"/>
                      <a:pt x="35" y="3"/>
                    </a:cubicBezTo>
                    <a:cubicBezTo>
                      <a:pt x="36" y="2"/>
                      <a:pt x="35" y="0"/>
                      <a:pt x="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8"/>
              <p:cNvSpPr/>
              <p:nvPr/>
            </p:nvSpPr>
            <p:spPr bwMode="auto">
              <a:xfrm>
                <a:off x="3460" y="2660"/>
                <a:ext cx="131" cy="210"/>
              </a:xfrm>
              <a:custGeom>
                <a:avLst/>
                <a:gdLst>
                  <a:gd name="T0" fmla="*/ 47 w 49"/>
                  <a:gd name="T1" fmla="*/ 1 h 78"/>
                  <a:gd name="T2" fmla="*/ 25 w 49"/>
                  <a:gd name="T3" fmla="*/ 32 h 78"/>
                  <a:gd name="T4" fmla="*/ 1 w 49"/>
                  <a:gd name="T5" fmla="*/ 72 h 78"/>
                  <a:gd name="T6" fmla="*/ 6 w 49"/>
                  <a:gd name="T7" fmla="*/ 75 h 78"/>
                  <a:gd name="T8" fmla="*/ 48 w 49"/>
                  <a:gd name="T9" fmla="*/ 2 h 78"/>
                  <a:gd name="T10" fmla="*/ 47 w 49"/>
                  <a:gd name="T11" fmla="*/ 1 h 78"/>
                </a:gdLst>
                <a:ahLst/>
                <a:cxnLst>
                  <a:cxn ang="0">
                    <a:pos x="T0" y="T1"/>
                  </a:cxn>
                  <a:cxn ang="0">
                    <a:pos x="T2" y="T3"/>
                  </a:cxn>
                  <a:cxn ang="0">
                    <a:pos x="T4" y="T5"/>
                  </a:cxn>
                  <a:cxn ang="0">
                    <a:pos x="T6" y="T7"/>
                  </a:cxn>
                  <a:cxn ang="0">
                    <a:pos x="T8" y="T9"/>
                  </a:cxn>
                  <a:cxn ang="0">
                    <a:pos x="T10" y="T11"/>
                  </a:cxn>
                </a:cxnLst>
                <a:rect l="0" t="0" r="r" b="b"/>
                <a:pathLst>
                  <a:path w="49" h="78">
                    <a:moveTo>
                      <a:pt x="47" y="1"/>
                    </a:moveTo>
                    <a:cubicBezTo>
                      <a:pt x="38" y="10"/>
                      <a:pt x="32" y="21"/>
                      <a:pt x="25" y="32"/>
                    </a:cubicBezTo>
                    <a:cubicBezTo>
                      <a:pt x="17" y="45"/>
                      <a:pt x="8" y="57"/>
                      <a:pt x="1" y="72"/>
                    </a:cubicBezTo>
                    <a:cubicBezTo>
                      <a:pt x="0" y="75"/>
                      <a:pt x="4" y="78"/>
                      <a:pt x="6" y="75"/>
                    </a:cubicBezTo>
                    <a:cubicBezTo>
                      <a:pt x="24" y="55"/>
                      <a:pt x="38" y="27"/>
                      <a:pt x="48" y="2"/>
                    </a:cubicBezTo>
                    <a:cubicBezTo>
                      <a:pt x="49" y="1"/>
                      <a:pt x="47" y="0"/>
                      <a:pt x="4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9"/>
              <p:cNvSpPr/>
              <p:nvPr/>
            </p:nvSpPr>
            <p:spPr bwMode="auto">
              <a:xfrm>
                <a:off x="3886" y="2668"/>
                <a:ext cx="152" cy="250"/>
              </a:xfrm>
              <a:custGeom>
                <a:avLst/>
                <a:gdLst>
                  <a:gd name="T0" fmla="*/ 52 w 57"/>
                  <a:gd name="T1" fmla="*/ 1 h 93"/>
                  <a:gd name="T2" fmla="*/ 23 w 57"/>
                  <a:gd name="T3" fmla="*/ 52 h 93"/>
                  <a:gd name="T4" fmla="*/ 5 w 57"/>
                  <a:gd name="T5" fmla="*/ 91 h 93"/>
                  <a:gd name="T6" fmla="*/ 8 w 57"/>
                  <a:gd name="T7" fmla="*/ 93 h 93"/>
                  <a:gd name="T8" fmla="*/ 31 w 57"/>
                  <a:gd name="T9" fmla="*/ 57 h 93"/>
                  <a:gd name="T10" fmla="*/ 56 w 57"/>
                  <a:gd name="T11" fmla="*/ 3 h 93"/>
                  <a:gd name="T12" fmla="*/ 52 w 57"/>
                  <a:gd name="T13" fmla="*/ 1 h 93"/>
                </a:gdLst>
                <a:ahLst/>
                <a:cxnLst>
                  <a:cxn ang="0">
                    <a:pos x="T0" y="T1"/>
                  </a:cxn>
                  <a:cxn ang="0">
                    <a:pos x="T2" y="T3"/>
                  </a:cxn>
                  <a:cxn ang="0">
                    <a:pos x="T4" y="T5"/>
                  </a:cxn>
                  <a:cxn ang="0">
                    <a:pos x="T6" y="T7"/>
                  </a:cxn>
                  <a:cxn ang="0">
                    <a:pos x="T8" y="T9"/>
                  </a:cxn>
                  <a:cxn ang="0">
                    <a:pos x="T10" y="T11"/>
                  </a:cxn>
                  <a:cxn ang="0">
                    <a:pos x="T12" y="T13"/>
                  </a:cxn>
                </a:cxnLst>
                <a:rect l="0" t="0" r="r" b="b"/>
                <a:pathLst>
                  <a:path w="57" h="93">
                    <a:moveTo>
                      <a:pt x="52" y="1"/>
                    </a:moveTo>
                    <a:cubicBezTo>
                      <a:pt x="38" y="14"/>
                      <a:pt x="31" y="35"/>
                      <a:pt x="23" y="52"/>
                    </a:cubicBezTo>
                    <a:cubicBezTo>
                      <a:pt x="18" y="63"/>
                      <a:pt x="0" y="79"/>
                      <a:pt x="5" y="91"/>
                    </a:cubicBezTo>
                    <a:cubicBezTo>
                      <a:pt x="5" y="93"/>
                      <a:pt x="7" y="93"/>
                      <a:pt x="8" y="93"/>
                    </a:cubicBezTo>
                    <a:cubicBezTo>
                      <a:pt x="19" y="88"/>
                      <a:pt x="26" y="67"/>
                      <a:pt x="31" y="57"/>
                    </a:cubicBezTo>
                    <a:cubicBezTo>
                      <a:pt x="40" y="39"/>
                      <a:pt x="49" y="21"/>
                      <a:pt x="56" y="3"/>
                    </a:cubicBezTo>
                    <a:cubicBezTo>
                      <a:pt x="57" y="1"/>
                      <a:pt x="54" y="0"/>
                      <a:pt x="5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0"/>
              <p:cNvSpPr/>
              <p:nvPr/>
            </p:nvSpPr>
            <p:spPr bwMode="auto">
              <a:xfrm>
                <a:off x="3251" y="1472"/>
                <a:ext cx="123" cy="161"/>
              </a:xfrm>
              <a:custGeom>
                <a:avLst/>
                <a:gdLst>
                  <a:gd name="T0" fmla="*/ 39 w 46"/>
                  <a:gd name="T1" fmla="*/ 5 h 60"/>
                  <a:gd name="T2" fmla="*/ 7 w 46"/>
                  <a:gd name="T3" fmla="*/ 20 h 60"/>
                  <a:gd name="T4" fmla="*/ 1 w 46"/>
                  <a:gd name="T5" fmla="*/ 40 h 60"/>
                  <a:gd name="T6" fmla="*/ 8 w 46"/>
                  <a:gd name="T7" fmla="*/ 57 h 60"/>
                  <a:gd name="T8" fmla="*/ 14 w 46"/>
                  <a:gd name="T9" fmla="*/ 54 h 60"/>
                  <a:gd name="T10" fmla="*/ 15 w 46"/>
                  <a:gd name="T11" fmla="*/ 44 h 60"/>
                  <a:gd name="T12" fmla="*/ 18 w 46"/>
                  <a:gd name="T13" fmla="*/ 31 h 60"/>
                  <a:gd name="T14" fmla="*/ 37 w 46"/>
                  <a:gd name="T15" fmla="*/ 18 h 60"/>
                  <a:gd name="T16" fmla="*/ 39 w 46"/>
                  <a:gd name="T17" fmla="*/ 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60">
                    <a:moveTo>
                      <a:pt x="39" y="5"/>
                    </a:moveTo>
                    <a:cubicBezTo>
                      <a:pt x="26" y="0"/>
                      <a:pt x="13" y="9"/>
                      <a:pt x="7" y="20"/>
                    </a:cubicBezTo>
                    <a:cubicBezTo>
                      <a:pt x="3" y="26"/>
                      <a:pt x="2" y="33"/>
                      <a:pt x="1" y="40"/>
                    </a:cubicBezTo>
                    <a:cubicBezTo>
                      <a:pt x="0" y="49"/>
                      <a:pt x="3" y="52"/>
                      <a:pt x="8" y="57"/>
                    </a:cubicBezTo>
                    <a:cubicBezTo>
                      <a:pt x="10" y="60"/>
                      <a:pt x="14" y="57"/>
                      <a:pt x="14" y="54"/>
                    </a:cubicBezTo>
                    <a:cubicBezTo>
                      <a:pt x="13" y="51"/>
                      <a:pt x="15" y="47"/>
                      <a:pt x="15" y="44"/>
                    </a:cubicBezTo>
                    <a:cubicBezTo>
                      <a:pt x="14" y="40"/>
                      <a:pt x="16" y="35"/>
                      <a:pt x="18" y="31"/>
                    </a:cubicBezTo>
                    <a:cubicBezTo>
                      <a:pt x="22" y="22"/>
                      <a:pt x="28" y="17"/>
                      <a:pt x="37" y="18"/>
                    </a:cubicBezTo>
                    <a:cubicBezTo>
                      <a:pt x="45" y="19"/>
                      <a:pt x="46" y="7"/>
                      <a:pt x="3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1"/>
              <p:cNvSpPr/>
              <p:nvPr/>
            </p:nvSpPr>
            <p:spPr bwMode="auto">
              <a:xfrm>
                <a:off x="3117" y="1300"/>
                <a:ext cx="187" cy="282"/>
              </a:xfrm>
              <a:custGeom>
                <a:avLst/>
                <a:gdLst>
                  <a:gd name="T0" fmla="*/ 65 w 70"/>
                  <a:gd name="T1" fmla="*/ 25 h 105"/>
                  <a:gd name="T2" fmla="*/ 12 w 70"/>
                  <a:gd name="T3" fmla="*/ 49 h 105"/>
                  <a:gd name="T4" fmla="*/ 0 w 70"/>
                  <a:gd name="T5" fmla="*/ 86 h 105"/>
                  <a:gd name="T6" fmla="*/ 18 w 70"/>
                  <a:gd name="T7" fmla="*/ 101 h 105"/>
                  <a:gd name="T8" fmla="*/ 19 w 70"/>
                  <a:gd name="T9" fmla="*/ 96 h 105"/>
                  <a:gd name="T10" fmla="*/ 22 w 70"/>
                  <a:gd name="T11" fmla="*/ 58 h 105"/>
                  <a:gd name="T12" fmla="*/ 53 w 70"/>
                  <a:gd name="T13" fmla="*/ 32 h 105"/>
                  <a:gd name="T14" fmla="*/ 65 w 70"/>
                  <a:gd name="T15" fmla="*/ 25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105">
                    <a:moveTo>
                      <a:pt x="65" y="25"/>
                    </a:moveTo>
                    <a:cubicBezTo>
                      <a:pt x="47" y="0"/>
                      <a:pt x="21" y="33"/>
                      <a:pt x="12" y="49"/>
                    </a:cubicBezTo>
                    <a:cubicBezTo>
                      <a:pt x="5" y="60"/>
                      <a:pt x="0" y="73"/>
                      <a:pt x="0" y="86"/>
                    </a:cubicBezTo>
                    <a:cubicBezTo>
                      <a:pt x="1" y="96"/>
                      <a:pt x="7" y="105"/>
                      <a:pt x="18" y="101"/>
                    </a:cubicBezTo>
                    <a:cubicBezTo>
                      <a:pt x="20" y="100"/>
                      <a:pt x="21" y="97"/>
                      <a:pt x="19" y="96"/>
                    </a:cubicBezTo>
                    <a:cubicBezTo>
                      <a:pt x="6" y="88"/>
                      <a:pt x="17" y="68"/>
                      <a:pt x="22" y="58"/>
                    </a:cubicBezTo>
                    <a:cubicBezTo>
                      <a:pt x="25" y="53"/>
                      <a:pt x="45" y="21"/>
                      <a:pt x="53" y="32"/>
                    </a:cubicBezTo>
                    <a:cubicBezTo>
                      <a:pt x="58" y="40"/>
                      <a:pt x="70" y="33"/>
                      <a:pt x="65"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2"/>
              <p:cNvSpPr/>
              <p:nvPr/>
            </p:nvSpPr>
            <p:spPr bwMode="auto">
              <a:xfrm>
                <a:off x="4330" y="1485"/>
                <a:ext cx="129" cy="142"/>
              </a:xfrm>
              <a:custGeom>
                <a:avLst/>
                <a:gdLst>
                  <a:gd name="T0" fmla="*/ 41 w 48"/>
                  <a:gd name="T1" fmla="*/ 34 h 53"/>
                  <a:gd name="T2" fmla="*/ 30 w 48"/>
                  <a:gd name="T3" fmla="*/ 13 h 53"/>
                  <a:gd name="T4" fmla="*/ 15 w 48"/>
                  <a:gd name="T5" fmla="*/ 1 h 53"/>
                  <a:gd name="T6" fmla="*/ 0 w 48"/>
                  <a:gd name="T7" fmla="*/ 9 h 53"/>
                  <a:gd name="T8" fmla="*/ 6 w 48"/>
                  <a:gd name="T9" fmla="*/ 15 h 53"/>
                  <a:gd name="T10" fmla="*/ 15 w 48"/>
                  <a:gd name="T11" fmla="*/ 13 h 53"/>
                  <a:gd name="T12" fmla="*/ 24 w 48"/>
                  <a:gd name="T13" fmla="*/ 27 h 53"/>
                  <a:gd name="T14" fmla="*/ 31 w 48"/>
                  <a:gd name="T15" fmla="*/ 42 h 53"/>
                  <a:gd name="T16" fmla="*/ 39 w 48"/>
                  <a:gd name="T17" fmla="*/ 52 h 53"/>
                  <a:gd name="T18" fmla="*/ 45 w 48"/>
                  <a:gd name="T19" fmla="*/ 49 h 53"/>
                  <a:gd name="T20" fmla="*/ 41 w 48"/>
                  <a:gd name="T21"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53">
                    <a:moveTo>
                      <a:pt x="41" y="34"/>
                    </a:moveTo>
                    <a:cubicBezTo>
                      <a:pt x="38" y="27"/>
                      <a:pt x="35" y="20"/>
                      <a:pt x="30" y="13"/>
                    </a:cubicBezTo>
                    <a:cubicBezTo>
                      <a:pt x="26" y="8"/>
                      <a:pt x="22" y="2"/>
                      <a:pt x="15" y="1"/>
                    </a:cubicBezTo>
                    <a:cubicBezTo>
                      <a:pt x="9" y="0"/>
                      <a:pt x="2" y="3"/>
                      <a:pt x="0" y="9"/>
                    </a:cubicBezTo>
                    <a:cubicBezTo>
                      <a:pt x="0" y="12"/>
                      <a:pt x="2" y="16"/>
                      <a:pt x="6" y="15"/>
                    </a:cubicBezTo>
                    <a:cubicBezTo>
                      <a:pt x="10" y="13"/>
                      <a:pt x="11" y="10"/>
                      <a:pt x="15" y="13"/>
                    </a:cubicBezTo>
                    <a:cubicBezTo>
                      <a:pt x="19" y="17"/>
                      <a:pt x="22" y="22"/>
                      <a:pt x="24" y="27"/>
                    </a:cubicBezTo>
                    <a:cubicBezTo>
                      <a:pt x="27" y="32"/>
                      <a:pt x="29" y="37"/>
                      <a:pt x="31" y="42"/>
                    </a:cubicBezTo>
                    <a:cubicBezTo>
                      <a:pt x="33" y="45"/>
                      <a:pt x="34" y="51"/>
                      <a:pt x="39" y="52"/>
                    </a:cubicBezTo>
                    <a:cubicBezTo>
                      <a:pt x="41" y="53"/>
                      <a:pt x="44" y="52"/>
                      <a:pt x="45" y="49"/>
                    </a:cubicBezTo>
                    <a:cubicBezTo>
                      <a:pt x="48" y="44"/>
                      <a:pt x="44" y="38"/>
                      <a:pt x="4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3"/>
              <p:cNvSpPr/>
              <p:nvPr/>
            </p:nvSpPr>
            <p:spPr bwMode="auto">
              <a:xfrm>
                <a:off x="4359" y="1346"/>
                <a:ext cx="204" cy="244"/>
              </a:xfrm>
              <a:custGeom>
                <a:avLst/>
                <a:gdLst>
                  <a:gd name="T0" fmla="*/ 67 w 76"/>
                  <a:gd name="T1" fmla="*/ 59 h 91"/>
                  <a:gd name="T2" fmla="*/ 54 w 76"/>
                  <a:gd name="T3" fmla="*/ 32 h 91"/>
                  <a:gd name="T4" fmla="*/ 2 w 76"/>
                  <a:gd name="T5" fmla="*/ 10 h 91"/>
                  <a:gd name="T6" fmla="*/ 3 w 76"/>
                  <a:gd name="T7" fmla="*/ 14 h 91"/>
                  <a:gd name="T8" fmla="*/ 52 w 76"/>
                  <a:gd name="T9" fmla="*/ 52 h 91"/>
                  <a:gd name="T10" fmla="*/ 66 w 76"/>
                  <a:gd name="T11" fmla="*/ 89 h 91"/>
                  <a:gd name="T12" fmla="*/ 75 w 76"/>
                  <a:gd name="T13" fmla="*/ 82 h 91"/>
                  <a:gd name="T14" fmla="*/ 67 w 76"/>
                  <a:gd name="T15" fmla="*/ 59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91">
                    <a:moveTo>
                      <a:pt x="67" y="59"/>
                    </a:moveTo>
                    <a:cubicBezTo>
                      <a:pt x="64" y="50"/>
                      <a:pt x="61" y="40"/>
                      <a:pt x="54" y="32"/>
                    </a:cubicBezTo>
                    <a:cubicBezTo>
                      <a:pt x="43" y="17"/>
                      <a:pt x="21" y="0"/>
                      <a:pt x="2" y="10"/>
                    </a:cubicBezTo>
                    <a:cubicBezTo>
                      <a:pt x="0" y="11"/>
                      <a:pt x="1" y="14"/>
                      <a:pt x="3" y="14"/>
                    </a:cubicBezTo>
                    <a:cubicBezTo>
                      <a:pt x="27" y="14"/>
                      <a:pt x="46" y="30"/>
                      <a:pt x="52" y="52"/>
                    </a:cubicBezTo>
                    <a:cubicBezTo>
                      <a:pt x="55" y="62"/>
                      <a:pt x="56" y="84"/>
                      <a:pt x="66" y="89"/>
                    </a:cubicBezTo>
                    <a:cubicBezTo>
                      <a:pt x="71" y="91"/>
                      <a:pt x="76" y="87"/>
                      <a:pt x="75" y="82"/>
                    </a:cubicBezTo>
                    <a:cubicBezTo>
                      <a:pt x="73" y="74"/>
                      <a:pt x="69" y="67"/>
                      <a:pt x="67"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3" name="矩形 62"/>
            <p:cNvSpPr/>
            <p:nvPr/>
          </p:nvSpPr>
          <p:spPr>
            <a:xfrm>
              <a:off x="2742679" y="2626020"/>
              <a:ext cx="1613827" cy="239187"/>
            </a:xfrm>
            <a:prstGeom prst="rect">
              <a:avLst/>
            </a:prstGeom>
          </p:spPr>
          <p:txBody>
            <a:bodyPr wrap="square">
              <a:spAutoFit/>
            </a:bodyPr>
            <a:lstStyle/>
            <a:p>
              <a:pPr lvl="0" algn="ctr">
                <a:lnSpc>
                  <a:spcPct val="150000"/>
                </a:lnSpc>
              </a:pPr>
              <a:endParaRPr lang="zh-CN" altLang="en-US" sz="1600" b="1" dirty="0">
                <a:solidFill>
                  <a:schemeClr val="tx1">
                    <a:lumMod val="65000"/>
                    <a:lumOff val="35000"/>
                  </a:schemeClr>
                </a:solidFill>
                <a:latin typeface="萝莉体 第二版" panose="02000500000000000000" pitchFamily="2" charset="-122"/>
                <a:ea typeface="萝莉体 第二版" panose="02000500000000000000" pitchFamily="2" charset="-122"/>
                <a:cs typeface="萝莉体 第二版" panose="02000500000000000000" pitchFamily="2" charset="-122"/>
                <a:sym typeface="+mn-lt"/>
              </a:endParaRPr>
            </a:p>
          </p:txBody>
        </p:sp>
      </p:grpSp>
      <p:sp>
        <p:nvSpPr>
          <p:cNvPr id="4" name="矩形 3"/>
          <p:cNvSpPr/>
          <p:nvPr/>
        </p:nvSpPr>
        <p:spPr>
          <a:xfrm>
            <a:off x="2858434" y="1320163"/>
            <a:ext cx="9068489" cy="5036187"/>
          </a:xfrm>
          <a:prstGeom prst="rect">
            <a:avLst/>
          </a:prstGeom>
        </p:spPr>
        <p:txBody>
          <a:bodyPr wrap="square">
            <a:spAutoFit/>
          </a:bodyPr>
          <a:lstStyle/>
          <a:p>
            <a:pPr algn="ctr">
              <a:lnSpc>
                <a:spcPct val="80000"/>
              </a:lnSpc>
              <a:buNone/>
            </a:pPr>
            <a:r>
              <a:rPr lang="zh-TW" altLang="en-US" sz="3000" b="1" u="sng" dirty="0">
                <a:latin typeface="標楷體" panose="03000509000000000000" pitchFamily="65" charset="-120"/>
                <a:ea typeface="標楷體" panose="03000509000000000000" pitchFamily="65" charset="-120"/>
                <a:cs typeface="Times New Roman" pitchFamily="18" charset="0"/>
              </a:rPr>
              <a:t>六、</a:t>
            </a:r>
            <a:r>
              <a:rPr lang="zh-TW" altLang="zh-TW" sz="3000" b="1" u="sng" dirty="0">
                <a:latin typeface="標楷體" panose="03000509000000000000" pitchFamily="65" charset="-120"/>
                <a:ea typeface="標楷體" panose="03000509000000000000" pitchFamily="65" charset="-120"/>
                <a:cs typeface="Times New Roman" pitchFamily="18" charset="0"/>
              </a:rPr>
              <a:t>工作時間的減少或調整</a:t>
            </a:r>
            <a:endParaRPr lang="en-US" altLang="zh-TW" sz="3000" b="1" u="sng" dirty="0">
              <a:latin typeface="標楷體" panose="03000509000000000000" pitchFamily="65" charset="-120"/>
              <a:ea typeface="標楷體" panose="03000509000000000000" pitchFamily="65" charset="-120"/>
              <a:cs typeface="Times New Roman" pitchFamily="18" charset="0"/>
            </a:endParaRPr>
          </a:p>
          <a:p>
            <a:pPr marL="800100" lvl="1" indent="-342900">
              <a:lnSpc>
                <a:spcPts val="3600"/>
              </a:lnSpc>
              <a:buClr>
                <a:schemeClr val="tx2"/>
              </a:buClr>
              <a:buFont typeface="Wingdings" panose="05000000000000000000" pitchFamily="2" charset="2"/>
              <a:buChar char="Ø"/>
            </a:pPr>
            <a:endParaRPr lang="en-US" altLang="zh-TW" sz="2400" dirty="0">
              <a:latin typeface="標楷體" panose="03000509000000000000" pitchFamily="65" charset="-120"/>
              <a:ea typeface="標楷體" panose="03000509000000000000" pitchFamily="65" charset="-120"/>
              <a:cs typeface="Times New Roman" pitchFamily="18" charset="0"/>
            </a:endParaRPr>
          </a:p>
          <a:p>
            <a:pPr marL="800100" lvl="1" indent="-342900">
              <a:lnSpc>
                <a:spcPts val="3600"/>
              </a:lnSpc>
              <a:buClr>
                <a:schemeClr val="tx2"/>
              </a:buClr>
              <a:buFont typeface="Wingdings" panose="05000000000000000000" pitchFamily="2" charset="2"/>
              <a:buChar char="Ø"/>
            </a:pP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對於家中有年幼子女的受僱者，若不選擇留職停薪請育嬰假，為使此種受僱者能有更多的時間安排育兒的事務，性別工作平等法第</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19</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條規定</a:t>
            </a:r>
            <a:r>
              <a:rPr lang="zh-TW" altLang="zh-TW" sz="24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受僱於僱用</a:t>
            </a:r>
            <a:r>
              <a:rPr lang="en-US" altLang="zh-TW" sz="24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30</a:t>
            </a:r>
            <a:r>
              <a:rPr lang="zh-TW" altLang="zh-TW" sz="24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人以上雇主之受僱者，為撫育未滿三歲子女，得向雇主請求</a:t>
            </a:r>
            <a:r>
              <a:rPr lang="zh-TW"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為下列二款規定事項之一</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lvl="1">
              <a:lnSpc>
                <a:spcPts val="3600"/>
              </a:lnSpc>
              <a:buClr>
                <a:schemeClr val="tx2"/>
              </a:buClr>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受僱於僱用</a:t>
            </a:r>
            <a:r>
              <a:rPr lang="zh-TW" altLang="en-US" sz="2400" u="sng" dirty="0">
                <a:latin typeface="Times New Roman" panose="02020603050405020304" pitchFamily="18" charset="0"/>
                <a:ea typeface="標楷體" panose="03000509000000000000" pitchFamily="65" charset="-120"/>
                <a:cs typeface="Times New Roman" panose="02020603050405020304" pitchFamily="18" charset="0"/>
              </a:rPr>
              <a:t>未滿</a:t>
            </a:r>
            <a:r>
              <a:rPr lang="en-US" altLang="zh-TW" sz="2400" u="sng" dirty="0">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400" u="sng" dirty="0">
                <a:latin typeface="Times New Roman" panose="02020603050405020304" pitchFamily="18" charset="0"/>
                <a:ea typeface="標楷體" panose="03000509000000000000" pitchFamily="65" charset="-120"/>
                <a:cs typeface="Times New Roman" panose="02020603050405020304" pitchFamily="18" charset="0"/>
              </a:rPr>
              <a:t>人雇主</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之受僱者，經與雇主協商，雙方   </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lvl="1">
              <a:lnSpc>
                <a:spcPts val="3600"/>
              </a:lnSpc>
              <a:buClr>
                <a:schemeClr val="tx2"/>
              </a:buClr>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     合意後，得依規定辦理。</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p>
          <a:p>
            <a:pPr lvl="1">
              <a:lnSpc>
                <a:spcPts val="3600"/>
              </a:lnSpc>
              <a:buClr>
                <a:schemeClr val="tx2"/>
              </a:buClr>
            </a:pP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lvl="1">
              <a:lnSpc>
                <a:spcPts val="3600"/>
              </a:lnSpc>
              <a:buClr>
                <a:schemeClr val="tx2"/>
              </a:buClr>
            </a:pP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zh-TW" sz="2400"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每天減少工作時間一小時；減少之工作時間，不得請求報酬</a:t>
            </a:r>
            <a:endParaRPr lang="en-US" altLang="zh-TW" sz="2400"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lvl="1">
              <a:lnSpc>
                <a:spcPts val="3600"/>
              </a:lnSpc>
              <a:buClr>
                <a:schemeClr val="tx2"/>
              </a:buClr>
            </a:pP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zh-TW" sz="2400" dirty="0">
                <a:solidFill>
                  <a:srgbClr val="B5213B"/>
                </a:solidFill>
                <a:latin typeface="Times New Roman" panose="02020603050405020304" pitchFamily="18" charset="0"/>
                <a:ea typeface="標楷體" panose="03000509000000000000" pitchFamily="65" charset="-120"/>
                <a:cs typeface="Times New Roman" panose="02020603050405020304" pitchFamily="18" charset="0"/>
              </a:rPr>
              <a:t>調</a:t>
            </a:r>
            <a:r>
              <a:rPr lang="zh-TW" altLang="en-US" sz="2400" dirty="0">
                <a:solidFill>
                  <a:srgbClr val="B5213B"/>
                </a:solidFill>
                <a:latin typeface="Times New Roman" panose="02020603050405020304" pitchFamily="18" charset="0"/>
                <a:ea typeface="標楷體" panose="03000509000000000000" pitchFamily="65" charset="-120"/>
                <a:cs typeface="Times New Roman" panose="02020603050405020304" pitchFamily="18" charset="0"/>
              </a:rPr>
              <a:t>整</a:t>
            </a:r>
            <a:r>
              <a:rPr lang="zh-TW" altLang="zh-TW" sz="2400" dirty="0">
                <a:solidFill>
                  <a:srgbClr val="B5213B"/>
                </a:solidFill>
                <a:latin typeface="Times New Roman" panose="02020603050405020304" pitchFamily="18" charset="0"/>
                <a:ea typeface="標楷體" panose="03000509000000000000" pitchFamily="65" charset="-120"/>
                <a:cs typeface="Times New Roman" panose="02020603050405020304" pitchFamily="18" charset="0"/>
              </a:rPr>
              <a:t>工作時間</a:t>
            </a:r>
            <a:endParaRPr lang="zh-TW" altLang="zh-TW"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投影片編號版面配置區 2">
            <a:extLst>
              <a:ext uri="{FF2B5EF4-FFF2-40B4-BE49-F238E27FC236}">
                <a16:creationId xmlns:a16="http://schemas.microsoft.com/office/drawing/2014/main" id="{3A942387-A3E2-472B-B5D2-46ED9B310E84}"/>
              </a:ext>
            </a:extLst>
          </p:cNvPr>
          <p:cNvSpPr>
            <a:spLocks noGrp="1"/>
          </p:cNvSpPr>
          <p:nvPr>
            <p:ph type="sldNum" sz="quarter" idx="12"/>
          </p:nvPr>
        </p:nvSpPr>
        <p:spPr/>
        <p:txBody>
          <a:bodyPr/>
          <a:lstStyle/>
          <a:p>
            <a:fld id="{1DAB6F98-49F9-4E5E-8F54-63E0E7C4DDFC}" type="slidenum">
              <a:rPr lang="zh-CN" altLang="en-US" smtClean="0">
                <a:solidFill>
                  <a:schemeClr val="tx1"/>
                </a:solidFill>
                <a:latin typeface="Times New Roman" panose="02020603050405020304" pitchFamily="18" charset="0"/>
                <a:cs typeface="Times New Roman" panose="02020603050405020304" pitchFamily="18" charset="0"/>
              </a:rPr>
              <a:t>33</a:t>
            </a:fld>
            <a:endParaRPr lang="zh-CN"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5954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iterate type="lt">
                                    <p:tmPct val="0"/>
                                  </p:iterate>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0-#ppt_w/2"/>
                                          </p:val>
                                        </p:tav>
                                        <p:tav tm="100000">
                                          <p:val>
                                            <p:strVal val="#ppt_x"/>
                                          </p:val>
                                        </p:tav>
                                      </p:tavLst>
                                    </p:anim>
                                    <p:anim calcmode="lin" valueType="num">
                                      <p:cBhvr additive="base">
                                        <p:cTn id="8" dur="500" fill="hold"/>
                                        <p:tgtEl>
                                          <p:spTgt spid="61"/>
                                        </p:tgtEl>
                                        <p:attrNameLst>
                                          <p:attrName>ppt_y</p:attrName>
                                        </p:attrNameLst>
                                      </p:cBhvr>
                                      <p:tavLst>
                                        <p:tav tm="0">
                                          <p:val>
                                            <p:strVal val="#ppt_y"/>
                                          </p:val>
                                        </p:tav>
                                        <p:tav tm="100000">
                                          <p:val>
                                            <p:strVal val="#ppt_y"/>
                                          </p:val>
                                        </p:tav>
                                      </p:tavLst>
                                    </p:anim>
                                  </p:childTnLst>
                                </p:cTn>
                              </p:par>
                              <p:par>
                                <p:cTn id="9" presetID="32" presetClass="emph" presetSubtype="0" repeatCount="indefinite" fill="hold" nodeType="withEffect">
                                  <p:stCondLst>
                                    <p:cond delay="0"/>
                                  </p:stCondLst>
                                  <p:endCondLst>
                                    <p:cond evt="onNext" delay="0">
                                      <p:tgtEl>
                                        <p:sldTgt/>
                                      </p:tgtEl>
                                    </p:cond>
                                  </p:endCondLst>
                                  <p:iterate type="lt">
                                    <p:tmPct val="0"/>
                                  </p:iterate>
                                  <p:childTnLst>
                                    <p:animRot by="120000">
                                      <p:cBhvr>
                                        <p:cTn id="10" dur="100" fill="hold">
                                          <p:stCondLst>
                                            <p:cond delay="0"/>
                                          </p:stCondLst>
                                        </p:cTn>
                                        <p:tgtEl>
                                          <p:spTgt spid="61"/>
                                        </p:tgtEl>
                                        <p:attrNameLst>
                                          <p:attrName>r</p:attrName>
                                        </p:attrNameLst>
                                      </p:cBhvr>
                                    </p:animRot>
                                    <p:animRot by="-240000">
                                      <p:cBhvr>
                                        <p:cTn id="11" dur="200" fill="hold">
                                          <p:stCondLst>
                                            <p:cond delay="200"/>
                                          </p:stCondLst>
                                        </p:cTn>
                                        <p:tgtEl>
                                          <p:spTgt spid="61"/>
                                        </p:tgtEl>
                                        <p:attrNameLst>
                                          <p:attrName>r</p:attrName>
                                        </p:attrNameLst>
                                      </p:cBhvr>
                                    </p:animRot>
                                    <p:animRot by="240000">
                                      <p:cBhvr>
                                        <p:cTn id="12" dur="200" fill="hold">
                                          <p:stCondLst>
                                            <p:cond delay="400"/>
                                          </p:stCondLst>
                                        </p:cTn>
                                        <p:tgtEl>
                                          <p:spTgt spid="61"/>
                                        </p:tgtEl>
                                        <p:attrNameLst>
                                          <p:attrName>r</p:attrName>
                                        </p:attrNameLst>
                                      </p:cBhvr>
                                    </p:animRot>
                                    <p:animRot by="-240000">
                                      <p:cBhvr>
                                        <p:cTn id="13" dur="200" fill="hold">
                                          <p:stCondLst>
                                            <p:cond delay="600"/>
                                          </p:stCondLst>
                                        </p:cTn>
                                        <p:tgtEl>
                                          <p:spTgt spid="61"/>
                                        </p:tgtEl>
                                        <p:attrNameLst>
                                          <p:attrName>r</p:attrName>
                                        </p:attrNameLst>
                                      </p:cBhvr>
                                    </p:animRot>
                                    <p:animRot by="120000">
                                      <p:cBhvr>
                                        <p:cTn id="14" dur="200" fill="hold">
                                          <p:stCondLst>
                                            <p:cond delay="800"/>
                                          </p:stCondLst>
                                        </p:cTn>
                                        <p:tgtEl>
                                          <p:spTgt spid="61"/>
                                        </p:tgtEl>
                                        <p:attrNameLst>
                                          <p:attrName>r</p:attrName>
                                        </p:attrNameLst>
                                      </p:cBhvr>
                                    </p:animRo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062" y="240730"/>
            <a:ext cx="11959938" cy="6706896"/>
          </a:xfrm>
          <a:prstGeom prst="rect">
            <a:avLst/>
          </a:prstGeom>
        </p:spPr>
      </p:pic>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8632" y="211584"/>
            <a:ext cx="533723" cy="209142"/>
          </a:xfrm>
          <a:prstGeom prst="rect">
            <a:avLst/>
          </a:prstGeom>
        </p:spPr>
      </p:pic>
      <p:pic>
        <p:nvPicPr>
          <p:cNvPr id="31" name="图片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6931" y="80588"/>
            <a:ext cx="408674" cy="160141"/>
          </a:xfrm>
          <a:prstGeom prst="rect">
            <a:avLst/>
          </a:prstGeom>
        </p:spPr>
      </p:pic>
      <p:pic>
        <p:nvPicPr>
          <p:cNvPr id="32" name="图片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062" y="0"/>
            <a:ext cx="481546" cy="1180790"/>
          </a:xfrm>
          <a:prstGeom prst="rect">
            <a:avLst/>
          </a:prstGeom>
        </p:spPr>
      </p:pic>
      <p:pic>
        <p:nvPicPr>
          <p:cNvPr id="34" name="图片 33"/>
          <p:cNvPicPr>
            <a:picLocks noChangeAspect="1"/>
          </p:cNvPicPr>
          <p:nvPr/>
        </p:nvPicPr>
        <p:blipFill rotWithShape="1">
          <a:blip r:embed="rId7" cstate="print">
            <a:extLst>
              <a:ext uri="{28A0092B-C50C-407E-A947-70E740481C1C}">
                <a14:useLocalDpi xmlns:a14="http://schemas.microsoft.com/office/drawing/2010/main" val="0"/>
              </a:ext>
            </a:extLst>
          </a:blip>
          <a:srcRect t="22127"/>
          <a:stretch/>
        </p:blipFill>
        <p:spPr>
          <a:xfrm>
            <a:off x="11518245" y="0"/>
            <a:ext cx="466576" cy="1051967"/>
          </a:xfrm>
          <a:prstGeom prst="rect">
            <a:avLst/>
          </a:prstGeom>
        </p:spPr>
      </p:pic>
      <p:pic>
        <p:nvPicPr>
          <p:cNvPr id="35" name="图片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80144" y="110511"/>
            <a:ext cx="503166" cy="197168"/>
          </a:xfrm>
          <a:prstGeom prst="rect">
            <a:avLst/>
          </a:prstGeom>
        </p:spPr>
      </p:pic>
      <p:pic>
        <p:nvPicPr>
          <p:cNvPr id="36" name="图片 35"/>
          <p:cNvPicPr>
            <a:picLocks noChangeAspect="1"/>
          </p:cNvPicPr>
          <p:nvPr/>
        </p:nvPicPr>
        <p:blipFill rotWithShape="1">
          <a:blip r:embed="rId9" cstate="print">
            <a:extLst>
              <a:ext uri="{28A0092B-C50C-407E-A947-70E740481C1C}">
                <a14:useLocalDpi xmlns:a14="http://schemas.microsoft.com/office/drawing/2010/main" val="0"/>
              </a:ext>
            </a:extLst>
          </a:blip>
          <a:srcRect t="19792" r="5769"/>
          <a:stretch/>
        </p:blipFill>
        <p:spPr>
          <a:xfrm>
            <a:off x="4949322" y="-134877"/>
            <a:ext cx="311015" cy="786061"/>
          </a:xfrm>
          <a:prstGeom prst="rect">
            <a:avLst/>
          </a:prstGeom>
        </p:spPr>
      </p:pic>
      <p:pic>
        <p:nvPicPr>
          <p:cNvPr id="37" name="图片 36"/>
          <p:cNvPicPr>
            <a:picLocks noChangeAspect="1"/>
          </p:cNvPicPr>
          <p:nvPr/>
        </p:nvPicPr>
        <p:blipFill rotWithShape="1">
          <a:blip r:embed="rId10" cstate="print">
            <a:extLst>
              <a:ext uri="{28A0092B-C50C-407E-A947-70E740481C1C}">
                <a14:useLocalDpi xmlns:a14="http://schemas.microsoft.com/office/drawing/2010/main" val="0"/>
              </a:ext>
            </a:extLst>
          </a:blip>
          <a:srcRect t="26388" r="-980"/>
          <a:stretch/>
        </p:blipFill>
        <p:spPr>
          <a:xfrm>
            <a:off x="9136284" y="-111766"/>
            <a:ext cx="304644" cy="721407"/>
          </a:xfrm>
          <a:prstGeom prst="rect">
            <a:avLst/>
          </a:prstGeom>
        </p:spPr>
      </p:pic>
      <p:pic>
        <p:nvPicPr>
          <p:cNvPr id="38" name="图片 3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11835" y="305439"/>
            <a:ext cx="588417" cy="230574"/>
          </a:xfrm>
          <a:prstGeom prst="rect">
            <a:avLst/>
          </a:prstGeom>
        </p:spPr>
      </p:pic>
      <p:sp>
        <p:nvSpPr>
          <p:cNvPr id="26" name="Freeform 17"/>
          <p:cNvSpPr>
            <a:spLocks noEditPoints="1"/>
          </p:cNvSpPr>
          <p:nvPr/>
        </p:nvSpPr>
        <p:spPr bwMode="auto">
          <a:xfrm>
            <a:off x="6900528" y="2613813"/>
            <a:ext cx="536817" cy="538490"/>
          </a:xfrm>
          <a:custGeom>
            <a:avLst/>
            <a:gdLst>
              <a:gd name="T0" fmla="*/ 504 w 1008"/>
              <a:gd name="T1" fmla="*/ 1009 h 1009"/>
              <a:gd name="T2" fmla="*/ 0 w 1008"/>
              <a:gd name="T3" fmla="*/ 504 h 1009"/>
              <a:gd name="T4" fmla="*/ 504 w 1008"/>
              <a:gd name="T5" fmla="*/ 0 h 1009"/>
              <a:gd name="T6" fmla="*/ 1008 w 1008"/>
              <a:gd name="T7" fmla="*/ 504 h 1009"/>
              <a:gd name="T8" fmla="*/ 504 w 1008"/>
              <a:gd name="T9" fmla="*/ 1009 h 1009"/>
              <a:gd name="T10" fmla="*/ 725 w 1008"/>
              <a:gd name="T11" fmla="*/ 769 h 1009"/>
              <a:gd name="T12" fmla="*/ 725 w 1008"/>
              <a:gd name="T13" fmla="*/ 769 h 1009"/>
              <a:gd name="T14" fmla="*/ 538 w 1008"/>
              <a:gd name="T15" fmla="*/ 586 h 1009"/>
              <a:gd name="T16" fmla="*/ 504 w 1008"/>
              <a:gd name="T17" fmla="*/ 592 h 1009"/>
              <a:gd name="T18" fmla="*/ 416 w 1008"/>
              <a:gd name="T19" fmla="*/ 504 h 1009"/>
              <a:gd name="T20" fmla="*/ 456 w 1008"/>
              <a:gd name="T21" fmla="*/ 431 h 1009"/>
              <a:gd name="T22" fmla="*/ 456 w 1008"/>
              <a:gd name="T23" fmla="*/ 179 h 1009"/>
              <a:gd name="T24" fmla="*/ 553 w 1008"/>
              <a:gd name="T25" fmla="*/ 179 h 1009"/>
              <a:gd name="T26" fmla="*/ 553 w 1008"/>
              <a:gd name="T27" fmla="*/ 431 h 1009"/>
              <a:gd name="T28" fmla="*/ 592 w 1008"/>
              <a:gd name="T29" fmla="*/ 504 h 1009"/>
              <a:gd name="T30" fmla="*/ 586 w 1008"/>
              <a:gd name="T31" fmla="*/ 536 h 1009"/>
              <a:gd name="T32" fmla="*/ 774 w 1008"/>
              <a:gd name="T33" fmla="*/ 719 h 1009"/>
              <a:gd name="T34" fmla="*/ 725 w 1008"/>
              <a:gd name="T35" fmla="*/ 769 h 1009"/>
              <a:gd name="T36" fmla="*/ 168 w 1008"/>
              <a:gd name="T37" fmla="*/ 471 h 1009"/>
              <a:gd name="T38" fmla="*/ 168 w 1008"/>
              <a:gd name="T39" fmla="*/ 471 h 1009"/>
              <a:gd name="T40" fmla="*/ 234 w 1008"/>
              <a:gd name="T41" fmla="*/ 471 h 1009"/>
              <a:gd name="T42" fmla="*/ 234 w 1008"/>
              <a:gd name="T43" fmla="*/ 538 h 1009"/>
              <a:gd name="T44" fmla="*/ 168 w 1008"/>
              <a:gd name="T45" fmla="*/ 538 h 1009"/>
              <a:gd name="T46" fmla="*/ 168 w 1008"/>
              <a:gd name="T47" fmla="*/ 471 h 1009"/>
              <a:gd name="T48" fmla="*/ 774 w 1008"/>
              <a:gd name="T49" fmla="*/ 471 h 1009"/>
              <a:gd name="T50" fmla="*/ 774 w 1008"/>
              <a:gd name="T51" fmla="*/ 471 h 1009"/>
              <a:gd name="T52" fmla="*/ 840 w 1008"/>
              <a:gd name="T53" fmla="*/ 471 h 1009"/>
              <a:gd name="T54" fmla="*/ 840 w 1008"/>
              <a:gd name="T55" fmla="*/ 538 h 1009"/>
              <a:gd name="T56" fmla="*/ 774 w 1008"/>
              <a:gd name="T57" fmla="*/ 538 h 1009"/>
              <a:gd name="T58" fmla="*/ 774 w 1008"/>
              <a:gd name="T59" fmla="*/ 471 h 1009"/>
              <a:gd name="T60" fmla="*/ 470 w 1008"/>
              <a:gd name="T61" fmla="*/ 840 h 1009"/>
              <a:gd name="T62" fmla="*/ 470 w 1008"/>
              <a:gd name="T63" fmla="*/ 840 h 1009"/>
              <a:gd name="T64" fmla="*/ 470 w 1008"/>
              <a:gd name="T65" fmla="*/ 775 h 1009"/>
              <a:gd name="T66" fmla="*/ 538 w 1008"/>
              <a:gd name="T67" fmla="*/ 775 h 1009"/>
              <a:gd name="T68" fmla="*/ 538 w 1008"/>
              <a:gd name="T69" fmla="*/ 840 h 1009"/>
              <a:gd name="T70" fmla="*/ 470 w 1008"/>
              <a:gd name="T71" fmla="*/ 840 h 1009"/>
              <a:gd name="T72" fmla="*/ 504 w 1008"/>
              <a:gd name="T73" fmla="*/ 912 h 1009"/>
              <a:gd name="T74" fmla="*/ 504 w 1008"/>
              <a:gd name="T75" fmla="*/ 912 h 1009"/>
              <a:gd name="T76" fmla="*/ 912 w 1008"/>
              <a:gd name="T77" fmla="*/ 504 h 1009"/>
              <a:gd name="T78" fmla="*/ 504 w 1008"/>
              <a:gd name="T79" fmla="*/ 97 h 1009"/>
              <a:gd name="T80" fmla="*/ 96 w 1008"/>
              <a:gd name="T81" fmla="*/ 504 h 1009"/>
              <a:gd name="T82" fmla="*/ 504 w 1008"/>
              <a:gd name="T83" fmla="*/ 91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rgbClr val="FCEFD7"/>
          </a:solidFill>
          <a:ln>
            <a:noFill/>
          </a:ln>
        </p:spPr>
        <p:txBody>
          <a:bodyPr vert="horz" wrap="square" lIns="68571" tIns="34285" rIns="68571" bIns="3428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chemeClr val="bg2">
                  <a:lumMod val="25000"/>
                </a:schemeClr>
              </a:solidFill>
              <a:effectLst/>
              <a:uLnTx/>
              <a:uFillTx/>
              <a:cs typeface="+mn-ea"/>
              <a:sym typeface="+mn-lt"/>
            </a:endParaRPr>
          </a:p>
        </p:txBody>
      </p:sp>
      <p:sp>
        <p:nvSpPr>
          <p:cNvPr id="46" name="Freeform 7"/>
          <p:cNvSpPr>
            <a:spLocks noEditPoints="1"/>
          </p:cNvSpPr>
          <p:nvPr/>
        </p:nvSpPr>
        <p:spPr bwMode="auto">
          <a:xfrm>
            <a:off x="4710098" y="2578397"/>
            <a:ext cx="586559" cy="585358"/>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rgbClr val="FCEFD7"/>
          </a:solidFill>
          <a:ln>
            <a:noFill/>
          </a:ln>
          <a:extLst/>
        </p:spPr>
        <p:txBody>
          <a:bodyPr lIns="121682" tIns="60841" rIns="121682" bIns="60841"/>
          <a:lstStyle/>
          <a:p>
            <a:endParaRPr lang="zh-CN" altLang="en-US" sz="1400">
              <a:solidFill>
                <a:schemeClr val="bg2">
                  <a:lumMod val="25000"/>
                </a:schemeClr>
              </a:solidFill>
              <a:cs typeface="+mn-ea"/>
              <a:sym typeface="+mn-lt"/>
            </a:endParaRPr>
          </a:p>
        </p:txBody>
      </p:sp>
      <p:sp>
        <p:nvSpPr>
          <p:cNvPr id="47" name="Freeform 12"/>
          <p:cNvSpPr>
            <a:spLocks noEditPoints="1"/>
          </p:cNvSpPr>
          <p:nvPr/>
        </p:nvSpPr>
        <p:spPr bwMode="auto">
          <a:xfrm>
            <a:off x="4620755" y="4317775"/>
            <a:ext cx="765243" cy="466928"/>
          </a:xfrm>
          <a:custGeom>
            <a:avLst/>
            <a:gdLst>
              <a:gd name="T0" fmla="*/ 152 w 400"/>
              <a:gd name="T1" fmla="*/ 7 h 244"/>
              <a:gd name="T2" fmla="*/ 127 w 400"/>
              <a:gd name="T3" fmla="*/ 7 h 244"/>
              <a:gd name="T4" fmla="*/ 0 w 400"/>
              <a:gd name="T5" fmla="*/ 122 h 244"/>
              <a:gd name="T6" fmla="*/ 127 w 400"/>
              <a:gd name="T7" fmla="*/ 237 h 244"/>
              <a:gd name="T8" fmla="*/ 152 w 400"/>
              <a:gd name="T9" fmla="*/ 237 h 244"/>
              <a:gd name="T10" fmla="*/ 152 w 400"/>
              <a:gd name="T11" fmla="*/ 212 h 244"/>
              <a:gd name="T12" fmla="*/ 53 w 400"/>
              <a:gd name="T13" fmla="*/ 122 h 244"/>
              <a:gd name="T14" fmla="*/ 152 w 400"/>
              <a:gd name="T15" fmla="*/ 32 h 244"/>
              <a:gd name="T16" fmla="*/ 152 w 400"/>
              <a:gd name="T17" fmla="*/ 7 h 244"/>
              <a:gd name="T18" fmla="*/ 272 w 400"/>
              <a:gd name="T19" fmla="*/ 7 h 244"/>
              <a:gd name="T20" fmla="*/ 248 w 400"/>
              <a:gd name="T21" fmla="*/ 7 h 244"/>
              <a:gd name="T22" fmla="*/ 248 w 400"/>
              <a:gd name="T23" fmla="*/ 32 h 244"/>
              <a:gd name="T24" fmla="*/ 347 w 400"/>
              <a:gd name="T25" fmla="*/ 122 h 244"/>
              <a:gd name="T26" fmla="*/ 248 w 400"/>
              <a:gd name="T27" fmla="*/ 212 h 244"/>
              <a:gd name="T28" fmla="*/ 248 w 400"/>
              <a:gd name="T29" fmla="*/ 237 h 244"/>
              <a:gd name="T30" fmla="*/ 272 w 400"/>
              <a:gd name="T31" fmla="*/ 237 h 244"/>
              <a:gd name="T32" fmla="*/ 400 w 400"/>
              <a:gd name="T33" fmla="*/ 122 h 244"/>
              <a:gd name="T34" fmla="*/ 272 w 400"/>
              <a:gd name="T35" fmla="*/ 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rgbClr val="FCEFD7"/>
          </a:solidFill>
          <a:ln>
            <a:noFill/>
          </a:ln>
          <a:extLst/>
        </p:spPr>
        <p:txBody>
          <a:bodyPr lIns="121682" tIns="60841" rIns="121682" bIns="60841"/>
          <a:lstStyle/>
          <a:p>
            <a:endParaRPr lang="zh-CN" altLang="en-US" sz="1400">
              <a:solidFill>
                <a:schemeClr val="bg2">
                  <a:lumMod val="25000"/>
                </a:schemeClr>
              </a:solidFill>
              <a:cs typeface="+mn-ea"/>
              <a:sym typeface="+mn-lt"/>
            </a:endParaRPr>
          </a:p>
        </p:txBody>
      </p:sp>
      <p:sp>
        <p:nvSpPr>
          <p:cNvPr id="48" name="Freeform 6"/>
          <p:cNvSpPr>
            <a:spLocks noEditPoints="1"/>
          </p:cNvSpPr>
          <p:nvPr/>
        </p:nvSpPr>
        <p:spPr bwMode="auto">
          <a:xfrm>
            <a:off x="6834118" y="4182430"/>
            <a:ext cx="669637" cy="685287"/>
          </a:xfrm>
          <a:custGeom>
            <a:avLst/>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rgbClr val="FCEFD7"/>
          </a:solidFill>
          <a:ln>
            <a:noFill/>
          </a:ln>
          <a:extLst/>
        </p:spPr>
        <p:txBody>
          <a:bodyPr lIns="121682" tIns="60841" rIns="121682" bIns="60841"/>
          <a:lstStyle/>
          <a:p>
            <a:endParaRPr lang="zh-CN" altLang="en-US" sz="1400">
              <a:solidFill>
                <a:schemeClr val="bg2">
                  <a:lumMod val="25000"/>
                </a:schemeClr>
              </a:solidFill>
              <a:cs typeface="+mn-ea"/>
              <a:sym typeface="+mn-lt"/>
            </a:endParaRPr>
          </a:p>
        </p:txBody>
      </p:sp>
      <p:sp>
        <p:nvSpPr>
          <p:cNvPr id="2" name="矩形 1"/>
          <p:cNvSpPr/>
          <p:nvPr/>
        </p:nvSpPr>
        <p:spPr>
          <a:xfrm>
            <a:off x="1097281" y="983195"/>
            <a:ext cx="4513406" cy="549381"/>
          </a:xfrm>
          <a:prstGeom prst="rect">
            <a:avLst/>
          </a:prstGeom>
        </p:spPr>
        <p:txBody>
          <a:bodyPr wrap="square">
            <a:spAutoFit/>
          </a:bodyPr>
          <a:lstStyle/>
          <a:p>
            <a:pPr>
              <a:lnSpc>
                <a:spcPts val="3840"/>
              </a:lnSpc>
              <a:buNone/>
            </a:pPr>
            <a:r>
              <a:rPr lang="zh-TW" altLang="en-US" sz="3000" b="1" u="sng" dirty="0">
                <a:latin typeface="Times New Roman" pitchFamily="18" charset="0"/>
                <a:ea typeface="標楷體" pitchFamily="65" charset="-120"/>
                <a:cs typeface="Times New Roman" pitchFamily="18" charset="0"/>
              </a:rPr>
              <a:t>六、工作時間減少或調整</a:t>
            </a:r>
            <a:endParaRPr lang="zh-TW" altLang="zh-TW" sz="3000" b="1" u="sng" dirty="0">
              <a:latin typeface="Times New Roman" pitchFamily="18" charset="0"/>
              <a:ea typeface="標楷體" pitchFamily="65" charset="-120"/>
              <a:cs typeface="Times New Roman" pitchFamily="18" charset="0"/>
            </a:endParaRPr>
          </a:p>
        </p:txBody>
      </p:sp>
      <p:sp>
        <p:nvSpPr>
          <p:cNvPr id="4" name="矩形 3"/>
          <p:cNvSpPr/>
          <p:nvPr/>
        </p:nvSpPr>
        <p:spPr>
          <a:xfrm>
            <a:off x="1136867" y="2245685"/>
            <a:ext cx="9189719" cy="3916650"/>
          </a:xfrm>
          <a:prstGeom prst="rect">
            <a:avLst/>
          </a:prstGeom>
        </p:spPr>
        <p:txBody>
          <a:bodyPr wrap="square">
            <a:spAutoFit/>
          </a:bodyPr>
          <a:lstStyle/>
          <a:p>
            <a:pPr marL="800100" lvl="1" indent="-342900">
              <a:lnSpc>
                <a:spcPts val="3000"/>
              </a:lnSpc>
              <a:buClr>
                <a:schemeClr val="tx2"/>
              </a:buClr>
              <a:buFont typeface="Arial" panose="020B0604020202020204" pitchFamily="34" charset="0"/>
              <a:buChar char="•"/>
            </a:pPr>
            <a:r>
              <a:rPr lang="zh-TW" altLang="en-US" sz="2400" dirty="0">
                <a:solidFill>
                  <a:schemeClr val="accent2">
                    <a:lumMod val="75000"/>
                  </a:schemeClr>
                </a:solidFill>
                <a:latin typeface="Times New Roman" pitchFamily="18" charset="0"/>
                <a:ea typeface="標楷體" pitchFamily="65" charset="-120"/>
                <a:cs typeface="Times New Roman" pitchFamily="18" charset="0"/>
              </a:rPr>
              <a:t>第</a:t>
            </a:r>
            <a:r>
              <a:rPr lang="en-US" altLang="zh-TW" sz="2400" dirty="0">
                <a:solidFill>
                  <a:schemeClr val="accent2">
                    <a:lumMod val="75000"/>
                  </a:schemeClr>
                </a:solidFill>
                <a:latin typeface="Times New Roman" pitchFamily="18" charset="0"/>
                <a:ea typeface="標楷體" pitchFamily="65" charset="-120"/>
                <a:cs typeface="Times New Roman" pitchFamily="18" charset="0"/>
              </a:rPr>
              <a:t>19</a:t>
            </a:r>
            <a:r>
              <a:rPr lang="zh-TW" altLang="en-US" sz="2400" dirty="0">
                <a:solidFill>
                  <a:schemeClr val="accent2">
                    <a:lumMod val="75000"/>
                  </a:schemeClr>
                </a:solidFill>
                <a:latin typeface="Times New Roman" pitchFamily="18" charset="0"/>
                <a:ea typeface="標楷體" pitchFamily="65" charset="-120"/>
                <a:cs typeface="Times New Roman" pitchFamily="18" charset="0"/>
              </a:rPr>
              <a:t>條</a:t>
            </a:r>
            <a:r>
              <a:rPr lang="zh-TW" altLang="en-US" sz="2400" dirty="0">
                <a:latin typeface="標楷體" panose="03000509000000000000" pitchFamily="65" charset="-120"/>
                <a:ea typeface="標楷體" panose="03000509000000000000" pitchFamily="65" charset="-120"/>
              </a:rPr>
              <a:t>「</a:t>
            </a:r>
            <a:r>
              <a:rPr lang="zh-TW" altLang="en-US" sz="2400" dirty="0">
                <a:latin typeface="Times New Roman" pitchFamily="18" charset="0"/>
                <a:ea typeface="標楷體" pitchFamily="65" charset="-120"/>
                <a:cs typeface="Times New Roman" pitchFamily="18" charset="0"/>
              </a:rPr>
              <a:t>受僱於僱用三十人以上雇主之受僱者，為撫育未滿三歲子女，得向雇主請求為下列二款事項之一：</a:t>
            </a:r>
            <a:r>
              <a:rPr lang="zh-TW" altLang="en-US" sz="2400" dirty="0">
                <a:solidFill>
                  <a:srgbClr val="FF0000"/>
                </a:solidFill>
                <a:latin typeface="Times New Roman" pitchFamily="18" charset="0"/>
                <a:ea typeface="標楷體" pitchFamily="65" charset="-120"/>
                <a:cs typeface="Times New Roman" pitchFamily="18" charset="0"/>
              </a:rPr>
              <a:t>一、每天減少工作時間一小時；減少之工作時間，不得請求報酬。二、調整工作時間。</a:t>
            </a:r>
            <a:r>
              <a:rPr lang="zh-TW" altLang="en-US" sz="2400" dirty="0">
                <a:latin typeface="Times New Roman" pitchFamily="18" charset="0"/>
                <a:ea typeface="標楷體" pitchFamily="65" charset="-120"/>
                <a:cs typeface="Times New Roman" pitchFamily="18" charset="0"/>
              </a:rPr>
              <a:t>受僱於僱用未滿三十人雇主之受僱者，</a:t>
            </a:r>
            <a:r>
              <a:rPr lang="zh-TW" altLang="en-US" sz="2400" b="1" dirty="0">
                <a:latin typeface="Times New Roman" pitchFamily="18" charset="0"/>
                <a:ea typeface="標楷體" pitchFamily="65" charset="-120"/>
                <a:cs typeface="Times New Roman" pitchFamily="18" charset="0"/>
              </a:rPr>
              <a:t>經與雇主協商，雙方合意後，得依前項規定辦理</a:t>
            </a:r>
            <a:r>
              <a:rPr lang="zh-TW" altLang="en-US" sz="2400" dirty="0">
                <a:latin typeface="Times New Roman" pitchFamily="18" charset="0"/>
                <a:ea typeface="標楷體" pitchFamily="65" charset="-120"/>
                <a:cs typeface="Times New Roman" pitchFamily="18" charset="0"/>
              </a:rPr>
              <a:t>。</a:t>
            </a:r>
            <a:r>
              <a:rPr lang="zh-TW" altLang="en-US" sz="2400" dirty="0">
                <a:latin typeface="標楷體" panose="03000509000000000000" pitchFamily="65" charset="-120"/>
                <a:ea typeface="標楷體" panose="03000509000000000000" pitchFamily="65" charset="-120"/>
              </a:rPr>
              <a:t>」</a:t>
            </a:r>
            <a:endParaRPr lang="en-US" altLang="zh-TW" sz="2400" dirty="0">
              <a:latin typeface="Times New Roman" pitchFamily="18" charset="0"/>
              <a:ea typeface="標楷體" pitchFamily="65" charset="-120"/>
              <a:cs typeface="Times New Roman" pitchFamily="18" charset="0"/>
            </a:endParaRPr>
          </a:p>
          <a:p>
            <a:pPr lvl="1">
              <a:lnSpc>
                <a:spcPts val="3000"/>
              </a:lnSpc>
              <a:buClr>
                <a:schemeClr val="tx2"/>
              </a:buClr>
            </a:pPr>
            <a:endParaRPr lang="en-US" altLang="zh-TW" sz="2400" dirty="0">
              <a:latin typeface="Times New Roman" pitchFamily="18" charset="0"/>
              <a:ea typeface="標楷體" pitchFamily="65" charset="-120"/>
              <a:cs typeface="Times New Roman" pitchFamily="18" charset="0"/>
            </a:endParaRPr>
          </a:p>
          <a:p>
            <a:pPr marL="800100" lvl="1" indent="-342900">
              <a:lnSpc>
                <a:spcPts val="3000"/>
              </a:lnSpc>
              <a:buClr>
                <a:schemeClr val="tx2"/>
              </a:buClr>
              <a:buFont typeface="Arial" panose="020B0604020202020204" pitchFamily="34" charset="0"/>
              <a:buChar char="•"/>
            </a:pPr>
            <a:r>
              <a:rPr lang="zh-TW" altLang="en-US" sz="2400" dirty="0">
                <a:latin typeface="Times New Roman" pitchFamily="18" charset="0"/>
                <a:ea typeface="標楷體" pitchFamily="65" charset="-120"/>
                <a:cs typeface="Times New Roman" pitchFamily="18" charset="0"/>
              </a:rPr>
              <a:t>受僱者為調整或減少工作時間請求時，雇主不得視為缺勤而影響其全勤獎金、考績或為其他不利之處分。雇主違反規定，處新臺幣</a:t>
            </a:r>
            <a:r>
              <a:rPr lang="en-US" altLang="zh-TW" sz="2400" dirty="0">
                <a:solidFill>
                  <a:srgbClr val="FF0000"/>
                </a:solidFill>
                <a:latin typeface="Times New Roman" pitchFamily="18" charset="0"/>
                <a:ea typeface="標楷體" pitchFamily="65" charset="-120"/>
                <a:cs typeface="Times New Roman" pitchFamily="18" charset="0"/>
              </a:rPr>
              <a:t>2</a:t>
            </a:r>
            <a:r>
              <a:rPr lang="zh-TW" altLang="en-US" sz="2400" dirty="0">
                <a:solidFill>
                  <a:srgbClr val="FF0000"/>
                </a:solidFill>
                <a:latin typeface="Times New Roman" pitchFamily="18" charset="0"/>
                <a:ea typeface="標楷體" pitchFamily="65" charset="-120"/>
                <a:cs typeface="Times New Roman" pitchFamily="18" charset="0"/>
              </a:rPr>
              <a:t>萬元以上，</a:t>
            </a:r>
            <a:r>
              <a:rPr lang="en-US" altLang="zh-TW" sz="2400" dirty="0">
                <a:solidFill>
                  <a:srgbClr val="FF0000"/>
                </a:solidFill>
                <a:latin typeface="Times New Roman" pitchFamily="18" charset="0"/>
                <a:ea typeface="標楷體" pitchFamily="65" charset="-120"/>
                <a:cs typeface="Times New Roman" pitchFamily="18" charset="0"/>
              </a:rPr>
              <a:t>30</a:t>
            </a:r>
            <a:r>
              <a:rPr lang="zh-TW" altLang="en-US" sz="2400" dirty="0">
                <a:solidFill>
                  <a:srgbClr val="FF0000"/>
                </a:solidFill>
                <a:latin typeface="Times New Roman" pitchFamily="18" charset="0"/>
                <a:ea typeface="標楷體" pitchFamily="65" charset="-120"/>
                <a:cs typeface="Times New Roman" pitchFamily="18" charset="0"/>
              </a:rPr>
              <a:t>萬元以下罰鍰</a:t>
            </a:r>
            <a:r>
              <a:rPr lang="zh-TW" altLang="en-US" sz="2400" dirty="0">
                <a:latin typeface="Times New Roman" pitchFamily="18" charset="0"/>
                <a:ea typeface="標楷體" pitchFamily="65" charset="-120"/>
                <a:cs typeface="Times New Roman" pitchFamily="18" charset="0"/>
              </a:rPr>
              <a:t>，應公布其姓名或名稱、負責人姓名，並限期令其改善；屆期未改善者，應按次處罰。</a:t>
            </a:r>
          </a:p>
        </p:txBody>
      </p:sp>
      <p:pic>
        <p:nvPicPr>
          <p:cNvPr id="18" name="圖片 17"/>
          <p:cNvPicPr>
            <a:picLocks noChangeAspect="1"/>
          </p:cNvPicPr>
          <p:nvPr/>
        </p:nvPicPr>
        <p:blipFill>
          <a:blip r:embed="rId12"/>
          <a:stretch>
            <a:fillRect/>
          </a:stretch>
        </p:blipFill>
        <p:spPr>
          <a:xfrm>
            <a:off x="10287000" y="5059594"/>
            <a:ext cx="2203692" cy="1724669"/>
          </a:xfrm>
          <a:prstGeom prst="rect">
            <a:avLst/>
          </a:prstGeom>
          <a:ln>
            <a:noFill/>
          </a:ln>
          <a:effectLst>
            <a:softEdge rad="112500"/>
          </a:effectLst>
        </p:spPr>
      </p:pic>
      <p:sp>
        <p:nvSpPr>
          <p:cNvPr id="5" name="文字方塊 4"/>
          <p:cNvSpPr txBox="1"/>
          <p:nvPr/>
        </p:nvSpPr>
        <p:spPr>
          <a:xfrm>
            <a:off x="3902527" y="1602100"/>
            <a:ext cx="3416320" cy="523220"/>
          </a:xfrm>
          <a:prstGeom prst="rect">
            <a:avLst/>
          </a:prstGeom>
          <a:noFill/>
        </p:spPr>
        <p:txBody>
          <a:bodyPr wrap="none" rtlCol="0">
            <a:spAutoFit/>
          </a:bodyPr>
          <a:lstStyle/>
          <a:p>
            <a:r>
              <a:rPr lang="en-US" altLang="zh-TW" sz="2800" b="1" dirty="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1" dirty="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性別工作平等法</a:t>
            </a:r>
            <a:r>
              <a:rPr lang="en-US" altLang="zh-TW" sz="2800" b="1" dirty="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7" name="投影片編號版面配置區 6">
            <a:extLst>
              <a:ext uri="{FF2B5EF4-FFF2-40B4-BE49-F238E27FC236}">
                <a16:creationId xmlns:a16="http://schemas.microsoft.com/office/drawing/2014/main" id="{7915ACE9-18AB-467D-A1B3-5888BC0EF7BE}"/>
              </a:ext>
            </a:extLst>
          </p:cNvPr>
          <p:cNvSpPr>
            <a:spLocks noGrp="1"/>
          </p:cNvSpPr>
          <p:nvPr>
            <p:ph type="sldNum" sz="quarter" idx="12"/>
          </p:nvPr>
        </p:nvSpPr>
        <p:spPr/>
        <p:txBody>
          <a:bodyPr/>
          <a:lstStyle/>
          <a:p>
            <a:fld id="{1DAB6F98-49F9-4E5E-8F54-63E0E7C4DDFC}" type="slidenum">
              <a:rPr lang="zh-CN" altLang="en-US" smtClean="0">
                <a:solidFill>
                  <a:schemeClr val="tx1"/>
                </a:solidFill>
                <a:latin typeface="Times New Roman" panose="02020603050405020304" pitchFamily="18" charset="0"/>
                <a:cs typeface="Times New Roman" panose="02020603050405020304" pitchFamily="18" charset="0"/>
              </a:rPr>
              <a:t>34</a:t>
            </a:fld>
            <a:endParaRPr lang="zh-CN"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7529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062" y="240730"/>
            <a:ext cx="11959938" cy="6706896"/>
          </a:xfrm>
          <a:prstGeom prst="rect">
            <a:avLst/>
          </a:prstGeom>
        </p:spPr>
      </p:pic>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8632" y="211584"/>
            <a:ext cx="533723" cy="209142"/>
          </a:xfrm>
          <a:prstGeom prst="rect">
            <a:avLst/>
          </a:prstGeom>
        </p:spPr>
      </p:pic>
      <p:pic>
        <p:nvPicPr>
          <p:cNvPr id="31" name="图片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6931" y="80588"/>
            <a:ext cx="408674" cy="160141"/>
          </a:xfrm>
          <a:prstGeom prst="rect">
            <a:avLst/>
          </a:prstGeom>
        </p:spPr>
      </p:pic>
      <p:pic>
        <p:nvPicPr>
          <p:cNvPr id="32" name="图片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062" y="0"/>
            <a:ext cx="481546" cy="1180790"/>
          </a:xfrm>
          <a:prstGeom prst="rect">
            <a:avLst/>
          </a:prstGeom>
        </p:spPr>
      </p:pic>
      <p:pic>
        <p:nvPicPr>
          <p:cNvPr id="34" name="图片 33"/>
          <p:cNvPicPr>
            <a:picLocks noChangeAspect="1"/>
          </p:cNvPicPr>
          <p:nvPr/>
        </p:nvPicPr>
        <p:blipFill rotWithShape="1">
          <a:blip r:embed="rId7" cstate="print">
            <a:extLst>
              <a:ext uri="{28A0092B-C50C-407E-A947-70E740481C1C}">
                <a14:useLocalDpi xmlns:a14="http://schemas.microsoft.com/office/drawing/2010/main" val="0"/>
              </a:ext>
            </a:extLst>
          </a:blip>
          <a:srcRect t="22127"/>
          <a:stretch/>
        </p:blipFill>
        <p:spPr>
          <a:xfrm>
            <a:off x="11518245" y="0"/>
            <a:ext cx="466576" cy="1051967"/>
          </a:xfrm>
          <a:prstGeom prst="rect">
            <a:avLst/>
          </a:prstGeom>
        </p:spPr>
      </p:pic>
      <p:pic>
        <p:nvPicPr>
          <p:cNvPr id="35" name="图片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80144" y="110511"/>
            <a:ext cx="503166" cy="197168"/>
          </a:xfrm>
          <a:prstGeom prst="rect">
            <a:avLst/>
          </a:prstGeom>
        </p:spPr>
      </p:pic>
      <p:pic>
        <p:nvPicPr>
          <p:cNvPr id="36" name="图片 35"/>
          <p:cNvPicPr>
            <a:picLocks noChangeAspect="1"/>
          </p:cNvPicPr>
          <p:nvPr/>
        </p:nvPicPr>
        <p:blipFill rotWithShape="1">
          <a:blip r:embed="rId9" cstate="print">
            <a:extLst>
              <a:ext uri="{28A0092B-C50C-407E-A947-70E740481C1C}">
                <a14:useLocalDpi xmlns:a14="http://schemas.microsoft.com/office/drawing/2010/main" val="0"/>
              </a:ext>
            </a:extLst>
          </a:blip>
          <a:srcRect t="19792" r="5769"/>
          <a:stretch/>
        </p:blipFill>
        <p:spPr>
          <a:xfrm>
            <a:off x="4949322" y="-134877"/>
            <a:ext cx="311015" cy="786061"/>
          </a:xfrm>
          <a:prstGeom prst="rect">
            <a:avLst/>
          </a:prstGeom>
        </p:spPr>
      </p:pic>
      <p:pic>
        <p:nvPicPr>
          <p:cNvPr id="37" name="图片 36"/>
          <p:cNvPicPr>
            <a:picLocks noChangeAspect="1"/>
          </p:cNvPicPr>
          <p:nvPr/>
        </p:nvPicPr>
        <p:blipFill rotWithShape="1">
          <a:blip r:embed="rId10" cstate="print">
            <a:extLst>
              <a:ext uri="{28A0092B-C50C-407E-A947-70E740481C1C}">
                <a14:useLocalDpi xmlns:a14="http://schemas.microsoft.com/office/drawing/2010/main" val="0"/>
              </a:ext>
            </a:extLst>
          </a:blip>
          <a:srcRect t="26388" r="-980"/>
          <a:stretch/>
        </p:blipFill>
        <p:spPr>
          <a:xfrm>
            <a:off x="9136284" y="-111766"/>
            <a:ext cx="304644" cy="721407"/>
          </a:xfrm>
          <a:prstGeom prst="rect">
            <a:avLst/>
          </a:prstGeom>
        </p:spPr>
      </p:pic>
      <p:pic>
        <p:nvPicPr>
          <p:cNvPr id="38" name="图片 3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11835" y="305439"/>
            <a:ext cx="588417" cy="230574"/>
          </a:xfrm>
          <a:prstGeom prst="rect">
            <a:avLst/>
          </a:prstGeom>
        </p:spPr>
      </p:pic>
      <p:sp>
        <p:nvSpPr>
          <p:cNvPr id="26" name="Freeform 17"/>
          <p:cNvSpPr>
            <a:spLocks noEditPoints="1"/>
          </p:cNvSpPr>
          <p:nvPr/>
        </p:nvSpPr>
        <p:spPr bwMode="auto">
          <a:xfrm>
            <a:off x="6900528" y="2613813"/>
            <a:ext cx="536817" cy="538490"/>
          </a:xfrm>
          <a:custGeom>
            <a:avLst/>
            <a:gdLst>
              <a:gd name="T0" fmla="*/ 504 w 1008"/>
              <a:gd name="T1" fmla="*/ 1009 h 1009"/>
              <a:gd name="T2" fmla="*/ 0 w 1008"/>
              <a:gd name="T3" fmla="*/ 504 h 1009"/>
              <a:gd name="T4" fmla="*/ 504 w 1008"/>
              <a:gd name="T5" fmla="*/ 0 h 1009"/>
              <a:gd name="T6" fmla="*/ 1008 w 1008"/>
              <a:gd name="T7" fmla="*/ 504 h 1009"/>
              <a:gd name="T8" fmla="*/ 504 w 1008"/>
              <a:gd name="T9" fmla="*/ 1009 h 1009"/>
              <a:gd name="T10" fmla="*/ 725 w 1008"/>
              <a:gd name="T11" fmla="*/ 769 h 1009"/>
              <a:gd name="T12" fmla="*/ 725 w 1008"/>
              <a:gd name="T13" fmla="*/ 769 h 1009"/>
              <a:gd name="T14" fmla="*/ 538 w 1008"/>
              <a:gd name="T15" fmla="*/ 586 h 1009"/>
              <a:gd name="T16" fmla="*/ 504 w 1008"/>
              <a:gd name="T17" fmla="*/ 592 h 1009"/>
              <a:gd name="T18" fmla="*/ 416 w 1008"/>
              <a:gd name="T19" fmla="*/ 504 h 1009"/>
              <a:gd name="T20" fmla="*/ 456 w 1008"/>
              <a:gd name="T21" fmla="*/ 431 h 1009"/>
              <a:gd name="T22" fmla="*/ 456 w 1008"/>
              <a:gd name="T23" fmla="*/ 179 h 1009"/>
              <a:gd name="T24" fmla="*/ 553 w 1008"/>
              <a:gd name="T25" fmla="*/ 179 h 1009"/>
              <a:gd name="T26" fmla="*/ 553 w 1008"/>
              <a:gd name="T27" fmla="*/ 431 h 1009"/>
              <a:gd name="T28" fmla="*/ 592 w 1008"/>
              <a:gd name="T29" fmla="*/ 504 h 1009"/>
              <a:gd name="T30" fmla="*/ 586 w 1008"/>
              <a:gd name="T31" fmla="*/ 536 h 1009"/>
              <a:gd name="T32" fmla="*/ 774 w 1008"/>
              <a:gd name="T33" fmla="*/ 719 h 1009"/>
              <a:gd name="T34" fmla="*/ 725 w 1008"/>
              <a:gd name="T35" fmla="*/ 769 h 1009"/>
              <a:gd name="T36" fmla="*/ 168 w 1008"/>
              <a:gd name="T37" fmla="*/ 471 h 1009"/>
              <a:gd name="T38" fmla="*/ 168 w 1008"/>
              <a:gd name="T39" fmla="*/ 471 h 1009"/>
              <a:gd name="T40" fmla="*/ 234 w 1008"/>
              <a:gd name="T41" fmla="*/ 471 h 1009"/>
              <a:gd name="T42" fmla="*/ 234 w 1008"/>
              <a:gd name="T43" fmla="*/ 538 h 1009"/>
              <a:gd name="T44" fmla="*/ 168 w 1008"/>
              <a:gd name="T45" fmla="*/ 538 h 1009"/>
              <a:gd name="T46" fmla="*/ 168 w 1008"/>
              <a:gd name="T47" fmla="*/ 471 h 1009"/>
              <a:gd name="T48" fmla="*/ 774 w 1008"/>
              <a:gd name="T49" fmla="*/ 471 h 1009"/>
              <a:gd name="T50" fmla="*/ 774 w 1008"/>
              <a:gd name="T51" fmla="*/ 471 h 1009"/>
              <a:gd name="T52" fmla="*/ 840 w 1008"/>
              <a:gd name="T53" fmla="*/ 471 h 1009"/>
              <a:gd name="T54" fmla="*/ 840 w 1008"/>
              <a:gd name="T55" fmla="*/ 538 h 1009"/>
              <a:gd name="T56" fmla="*/ 774 w 1008"/>
              <a:gd name="T57" fmla="*/ 538 h 1009"/>
              <a:gd name="T58" fmla="*/ 774 w 1008"/>
              <a:gd name="T59" fmla="*/ 471 h 1009"/>
              <a:gd name="T60" fmla="*/ 470 w 1008"/>
              <a:gd name="T61" fmla="*/ 840 h 1009"/>
              <a:gd name="T62" fmla="*/ 470 w 1008"/>
              <a:gd name="T63" fmla="*/ 840 h 1009"/>
              <a:gd name="T64" fmla="*/ 470 w 1008"/>
              <a:gd name="T65" fmla="*/ 775 h 1009"/>
              <a:gd name="T66" fmla="*/ 538 w 1008"/>
              <a:gd name="T67" fmla="*/ 775 h 1009"/>
              <a:gd name="T68" fmla="*/ 538 w 1008"/>
              <a:gd name="T69" fmla="*/ 840 h 1009"/>
              <a:gd name="T70" fmla="*/ 470 w 1008"/>
              <a:gd name="T71" fmla="*/ 840 h 1009"/>
              <a:gd name="T72" fmla="*/ 504 w 1008"/>
              <a:gd name="T73" fmla="*/ 912 h 1009"/>
              <a:gd name="T74" fmla="*/ 504 w 1008"/>
              <a:gd name="T75" fmla="*/ 912 h 1009"/>
              <a:gd name="T76" fmla="*/ 912 w 1008"/>
              <a:gd name="T77" fmla="*/ 504 h 1009"/>
              <a:gd name="T78" fmla="*/ 504 w 1008"/>
              <a:gd name="T79" fmla="*/ 97 h 1009"/>
              <a:gd name="T80" fmla="*/ 96 w 1008"/>
              <a:gd name="T81" fmla="*/ 504 h 1009"/>
              <a:gd name="T82" fmla="*/ 504 w 1008"/>
              <a:gd name="T83" fmla="*/ 91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rgbClr val="FCEFD7"/>
          </a:solidFill>
          <a:ln>
            <a:noFill/>
          </a:ln>
        </p:spPr>
        <p:txBody>
          <a:bodyPr vert="horz" wrap="square" lIns="68571" tIns="34285" rIns="68571" bIns="3428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chemeClr val="bg2">
                  <a:lumMod val="25000"/>
                </a:schemeClr>
              </a:solidFill>
              <a:effectLst/>
              <a:uLnTx/>
              <a:uFillTx/>
              <a:cs typeface="+mn-ea"/>
              <a:sym typeface="+mn-lt"/>
            </a:endParaRPr>
          </a:p>
        </p:txBody>
      </p:sp>
      <p:sp>
        <p:nvSpPr>
          <p:cNvPr id="46" name="Freeform 7"/>
          <p:cNvSpPr>
            <a:spLocks noEditPoints="1"/>
          </p:cNvSpPr>
          <p:nvPr/>
        </p:nvSpPr>
        <p:spPr bwMode="auto">
          <a:xfrm>
            <a:off x="4710098" y="2578397"/>
            <a:ext cx="586559" cy="585358"/>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rgbClr val="FCEFD7"/>
          </a:solidFill>
          <a:ln>
            <a:noFill/>
          </a:ln>
          <a:extLst/>
        </p:spPr>
        <p:txBody>
          <a:bodyPr lIns="121682" tIns="60841" rIns="121682" bIns="60841"/>
          <a:lstStyle/>
          <a:p>
            <a:endParaRPr lang="zh-CN" altLang="en-US" sz="1400">
              <a:solidFill>
                <a:schemeClr val="bg2">
                  <a:lumMod val="25000"/>
                </a:schemeClr>
              </a:solidFill>
              <a:cs typeface="+mn-ea"/>
              <a:sym typeface="+mn-lt"/>
            </a:endParaRPr>
          </a:p>
        </p:txBody>
      </p:sp>
      <p:sp>
        <p:nvSpPr>
          <p:cNvPr id="47" name="Freeform 12"/>
          <p:cNvSpPr>
            <a:spLocks noEditPoints="1"/>
          </p:cNvSpPr>
          <p:nvPr/>
        </p:nvSpPr>
        <p:spPr bwMode="auto">
          <a:xfrm>
            <a:off x="4620755" y="4317775"/>
            <a:ext cx="765243" cy="466928"/>
          </a:xfrm>
          <a:custGeom>
            <a:avLst/>
            <a:gdLst>
              <a:gd name="T0" fmla="*/ 152 w 400"/>
              <a:gd name="T1" fmla="*/ 7 h 244"/>
              <a:gd name="T2" fmla="*/ 127 w 400"/>
              <a:gd name="T3" fmla="*/ 7 h 244"/>
              <a:gd name="T4" fmla="*/ 0 w 400"/>
              <a:gd name="T5" fmla="*/ 122 h 244"/>
              <a:gd name="T6" fmla="*/ 127 w 400"/>
              <a:gd name="T7" fmla="*/ 237 h 244"/>
              <a:gd name="T8" fmla="*/ 152 w 400"/>
              <a:gd name="T9" fmla="*/ 237 h 244"/>
              <a:gd name="T10" fmla="*/ 152 w 400"/>
              <a:gd name="T11" fmla="*/ 212 h 244"/>
              <a:gd name="T12" fmla="*/ 53 w 400"/>
              <a:gd name="T13" fmla="*/ 122 h 244"/>
              <a:gd name="T14" fmla="*/ 152 w 400"/>
              <a:gd name="T15" fmla="*/ 32 h 244"/>
              <a:gd name="T16" fmla="*/ 152 w 400"/>
              <a:gd name="T17" fmla="*/ 7 h 244"/>
              <a:gd name="T18" fmla="*/ 272 w 400"/>
              <a:gd name="T19" fmla="*/ 7 h 244"/>
              <a:gd name="T20" fmla="*/ 248 w 400"/>
              <a:gd name="T21" fmla="*/ 7 h 244"/>
              <a:gd name="T22" fmla="*/ 248 w 400"/>
              <a:gd name="T23" fmla="*/ 32 h 244"/>
              <a:gd name="T24" fmla="*/ 347 w 400"/>
              <a:gd name="T25" fmla="*/ 122 h 244"/>
              <a:gd name="T26" fmla="*/ 248 w 400"/>
              <a:gd name="T27" fmla="*/ 212 h 244"/>
              <a:gd name="T28" fmla="*/ 248 w 400"/>
              <a:gd name="T29" fmla="*/ 237 h 244"/>
              <a:gd name="T30" fmla="*/ 272 w 400"/>
              <a:gd name="T31" fmla="*/ 237 h 244"/>
              <a:gd name="T32" fmla="*/ 400 w 400"/>
              <a:gd name="T33" fmla="*/ 122 h 244"/>
              <a:gd name="T34" fmla="*/ 272 w 400"/>
              <a:gd name="T35" fmla="*/ 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rgbClr val="FCEFD7"/>
          </a:solidFill>
          <a:ln>
            <a:noFill/>
          </a:ln>
          <a:extLst/>
        </p:spPr>
        <p:txBody>
          <a:bodyPr lIns="121682" tIns="60841" rIns="121682" bIns="60841"/>
          <a:lstStyle/>
          <a:p>
            <a:endParaRPr lang="zh-CN" altLang="en-US" sz="1400">
              <a:solidFill>
                <a:schemeClr val="bg2">
                  <a:lumMod val="25000"/>
                </a:schemeClr>
              </a:solidFill>
              <a:cs typeface="+mn-ea"/>
              <a:sym typeface="+mn-lt"/>
            </a:endParaRPr>
          </a:p>
        </p:txBody>
      </p:sp>
      <p:sp>
        <p:nvSpPr>
          <p:cNvPr id="48" name="Freeform 6"/>
          <p:cNvSpPr>
            <a:spLocks noEditPoints="1"/>
          </p:cNvSpPr>
          <p:nvPr/>
        </p:nvSpPr>
        <p:spPr bwMode="auto">
          <a:xfrm>
            <a:off x="6834118" y="4182430"/>
            <a:ext cx="669637" cy="685287"/>
          </a:xfrm>
          <a:custGeom>
            <a:avLst/>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rgbClr val="FCEFD7"/>
          </a:solidFill>
          <a:ln>
            <a:noFill/>
          </a:ln>
          <a:extLst/>
        </p:spPr>
        <p:txBody>
          <a:bodyPr lIns="121682" tIns="60841" rIns="121682" bIns="60841"/>
          <a:lstStyle/>
          <a:p>
            <a:endParaRPr lang="zh-CN" altLang="en-US" sz="1400">
              <a:solidFill>
                <a:schemeClr val="bg2">
                  <a:lumMod val="25000"/>
                </a:schemeClr>
              </a:solidFill>
              <a:cs typeface="+mn-ea"/>
              <a:sym typeface="+mn-lt"/>
            </a:endParaRPr>
          </a:p>
        </p:txBody>
      </p:sp>
      <p:sp>
        <p:nvSpPr>
          <p:cNvPr id="2" name="矩形 1"/>
          <p:cNvSpPr/>
          <p:nvPr/>
        </p:nvSpPr>
        <p:spPr>
          <a:xfrm>
            <a:off x="1213152" y="1047500"/>
            <a:ext cx="4690960" cy="549381"/>
          </a:xfrm>
          <a:prstGeom prst="rect">
            <a:avLst/>
          </a:prstGeom>
        </p:spPr>
        <p:txBody>
          <a:bodyPr wrap="square">
            <a:spAutoFit/>
          </a:bodyPr>
          <a:lstStyle/>
          <a:p>
            <a:pPr>
              <a:lnSpc>
                <a:spcPts val="3840"/>
              </a:lnSpc>
              <a:buNone/>
            </a:pPr>
            <a:r>
              <a:rPr lang="zh-TW" altLang="en-US" sz="3000" b="1" u="sng" dirty="0">
                <a:latin typeface="Times New Roman" pitchFamily="18" charset="0"/>
                <a:ea typeface="標楷體" pitchFamily="65" charset="-120"/>
                <a:cs typeface="Times New Roman" pitchFamily="18" charset="0"/>
              </a:rPr>
              <a:t>六、工作時間減少或調整</a:t>
            </a:r>
            <a:endParaRPr lang="zh-TW" altLang="zh-TW" sz="3000" b="1" u="sng" dirty="0">
              <a:latin typeface="Times New Roman" pitchFamily="18" charset="0"/>
              <a:ea typeface="標楷體" pitchFamily="65" charset="-120"/>
              <a:cs typeface="Times New Roman" pitchFamily="18" charset="0"/>
            </a:endParaRPr>
          </a:p>
        </p:txBody>
      </p:sp>
      <p:sp>
        <p:nvSpPr>
          <p:cNvPr id="4" name="矩形 3"/>
          <p:cNvSpPr/>
          <p:nvPr/>
        </p:nvSpPr>
        <p:spPr>
          <a:xfrm>
            <a:off x="1414531" y="2801186"/>
            <a:ext cx="8979161" cy="2762488"/>
          </a:xfrm>
          <a:prstGeom prst="rect">
            <a:avLst/>
          </a:prstGeom>
        </p:spPr>
        <p:txBody>
          <a:bodyPr wrap="square">
            <a:spAutoFit/>
          </a:bodyPr>
          <a:lstStyle/>
          <a:p>
            <a:pPr marL="800100" lvl="1" indent="-342900">
              <a:lnSpc>
                <a:spcPts val="3000"/>
              </a:lnSpc>
              <a:buClr>
                <a:schemeClr val="tx2"/>
              </a:buClr>
              <a:buFont typeface="Arial" panose="020B0604020202020204" pitchFamily="34" charset="0"/>
              <a:buChar char="•"/>
            </a:pPr>
            <a:r>
              <a:rPr lang="zh-TW" altLang="en-US" sz="2400" dirty="0">
                <a:solidFill>
                  <a:schemeClr val="accent2">
                    <a:lumMod val="75000"/>
                  </a:schemeClr>
                </a:solidFill>
                <a:latin typeface="Times New Roman" pitchFamily="18" charset="0"/>
                <a:ea typeface="標楷體" pitchFamily="65" charset="-120"/>
                <a:cs typeface="Times New Roman" pitchFamily="18" charset="0"/>
              </a:rPr>
              <a:t>第</a:t>
            </a:r>
            <a:r>
              <a:rPr lang="en-US" altLang="zh-TW" sz="2400" dirty="0">
                <a:solidFill>
                  <a:schemeClr val="accent2">
                    <a:lumMod val="75000"/>
                  </a:schemeClr>
                </a:solidFill>
                <a:latin typeface="Times New Roman" pitchFamily="18" charset="0"/>
                <a:ea typeface="標楷體" pitchFamily="65" charset="-120"/>
                <a:cs typeface="Times New Roman" pitchFamily="18" charset="0"/>
              </a:rPr>
              <a:t>30</a:t>
            </a:r>
            <a:r>
              <a:rPr lang="zh-TW" altLang="en-US" sz="2400" dirty="0">
                <a:solidFill>
                  <a:schemeClr val="accent2">
                    <a:lumMod val="75000"/>
                  </a:schemeClr>
                </a:solidFill>
                <a:latin typeface="Times New Roman" pitchFamily="18" charset="0"/>
                <a:ea typeface="標楷體" pitchFamily="65" charset="-120"/>
                <a:cs typeface="Times New Roman" pitchFamily="18" charset="0"/>
              </a:rPr>
              <a:t>條第</a:t>
            </a:r>
            <a:r>
              <a:rPr lang="en-US" altLang="zh-TW" sz="2400" dirty="0">
                <a:solidFill>
                  <a:schemeClr val="accent2">
                    <a:lumMod val="75000"/>
                  </a:schemeClr>
                </a:solidFill>
                <a:latin typeface="Times New Roman" pitchFamily="18" charset="0"/>
                <a:ea typeface="標楷體" pitchFamily="65" charset="-120"/>
                <a:cs typeface="Times New Roman" pitchFamily="18" charset="0"/>
              </a:rPr>
              <a:t>8</a:t>
            </a:r>
            <a:r>
              <a:rPr lang="zh-TW" altLang="en-US" sz="2400" dirty="0">
                <a:solidFill>
                  <a:schemeClr val="accent2">
                    <a:lumMod val="75000"/>
                  </a:schemeClr>
                </a:solidFill>
                <a:latin typeface="Times New Roman" pitchFamily="18" charset="0"/>
                <a:ea typeface="標楷體" pitchFamily="65" charset="-120"/>
                <a:cs typeface="Times New Roman" pitchFamily="18" charset="0"/>
              </a:rPr>
              <a:t>項</a:t>
            </a:r>
            <a:r>
              <a:rPr lang="zh-TW" altLang="en-US" sz="2400" dirty="0">
                <a:latin typeface="標楷體" panose="03000509000000000000" pitchFamily="65" charset="-120"/>
                <a:ea typeface="標楷體" panose="03000509000000000000" pitchFamily="65" charset="-120"/>
              </a:rPr>
              <a:t>「</a:t>
            </a:r>
            <a:r>
              <a:rPr lang="zh-TW" altLang="en-US" sz="2400" dirty="0">
                <a:latin typeface="Times New Roman" pitchFamily="18" charset="0"/>
                <a:ea typeface="標楷體" pitchFamily="65" charset="-120"/>
                <a:cs typeface="Times New Roman" pitchFamily="18" charset="0"/>
              </a:rPr>
              <a:t>雇主得視勞工照顧家庭成員需要，允許勞工於不變更每日正常工作時數下，</a:t>
            </a:r>
            <a:r>
              <a:rPr lang="zh-TW" altLang="en-US" sz="2400" dirty="0">
                <a:solidFill>
                  <a:schemeClr val="accent6"/>
                </a:solidFill>
                <a:latin typeface="Times New Roman" pitchFamily="18" charset="0"/>
                <a:ea typeface="標楷體" pitchFamily="65" charset="-120"/>
                <a:cs typeface="Times New Roman" pitchFamily="18" charset="0"/>
              </a:rPr>
              <a:t>在</a:t>
            </a:r>
            <a:r>
              <a:rPr lang="en-US" altLang="zh-TW" sz="2400" dirty="0">
                <a:solidFill>
                  <a:schemeClr val="accent6"/>
                </a:solidFill>
                <a:latin typeface="Times New Roman" pitchFamily="18" charset="0"/>
                <a:ea typeface="標楷體" pitchFamily="65" charset="-120"/>
                <a:cs typeface="Times New Roman" pitchFamily="18" charset="0"/>
              </a:rPr>
              <a:t>1</a:t>
            </a:r>
            <a:r>
              <a:rPr lang="zh-TW" altLang="en-US" sz="2400" dirty="0">
                <a:solidFill>
                  <a:schemeClr val="accent6"/>
                </a:solidFill>
                <a:latin typeface="Times New Roman" pitchFamily="18" charset="0"/>
                <a:ea typeface="標楷體" pitchFamily="65" charset="-120"/>
                <a:cs typeface="Times New Roman" pitchFamily="18" charset="0"/>
              </a:rPr>
              <a:t>小時範圍內，彈性調整工作開始及終止之時間</a:t>
            </a:r>
            <a:r>
              <a:rPr lang="zh-TW" altLang="en-US" sz="2400" dirty="0">
                <a:latin typeface="Times New Roman" pitchFamily="18" charset="0"/>
                <a:ea typeface="標楷體" pitchFamily="65" charset="-120"/>
                <a:cs typeface="Times New Roman" pitchFamily="18" charset="0"/>
              </a:rPr>
              <a:t>。</a:t>
            </a:r>
            <a:r>
              <a:rPr lang="zh-TW" altLang="en-US" sz="2400" dirty="0">
                <a:latin typeface="標楷體" panose="03000509000000000000" pitchFamily="65" charset="-120"/>
                <a:ea typeface="標楷體" panose="03000509000000000000" pitchFamily="65" charset="-120"/>
              </a:rPr>
              <a:t>」</a:t>
            </a:r>
            <a:endParaRPr lang="zh-TW" altLang="en-US" sz="2400" dirty="0">
              <a:solidFill>
                <a:schemeClr val="accent2">
                  <a:lumMod val="75000"/>
                </a:schemeClr>
              </a:solidFill>
              <a:latin typeface="Times New Roman" pitchFamily="18" charset="0"/>
              <a:ea typeface="標楷體" pitchFamily="65" charset="-120"/>
              <a:cs typeface="Times New Roman" pitchFamily="18" charset="0"/>
            </a:endParaRPr>
          </a:p>
          <a:p>
            <a:pPr marL="800100" lvl="1" indent="-342900">
              <a:lnSpc>
                <a:spcPts val="3000"/>
              </a:lnSpc>
              <a:buClr>
                <a:schemeClr val="tx2"/>
              </a:buClr>
              <a:buFont typeface="Arial" panose="020B0604020202020204" pitchFamily="34" charset="0"/>
              <a:buChar char="•"/>
            </a:pPr>
            <a:endParaRPr lang="en-US" altLang="zh-TW" sz="2400" dirty="0">
              <a:latin typeface="Times New Roman" pitchFamily="18" charset="0"/>
              <a:ea typeface="標楷體" pitchFamily="65" charset="-120"/>
              <a:cs typeface="Times New Roman" pitchFamily="18" charset="0"/>
            </a:endParaRPr>
          </a:p>
          <a:p>
            <a:pPr marL="800100" lvl="1" indent="-342900">
              <a:lnSpc>
                <a:spcPts val="3000"/>
              </a:lnSpc>
              <a:buClr>
                <a:schemeClr val="tx2"/>
              </a:buClr>
              <a:buFont typeface="Arial" panose="020B0604020202020204" pitchFamily="34" charset="0"/>
              <a:buChar char="•"/>
            </a:pPr>
            <a:r>
              <a:rPr lang="zh-TW" altLang="en-US" sz="2400" dirty="0">
                <a:latin typeface="Times New Roman" pitchFamily="18" charset="0"/>
                <a:ea typeface="標楷體" pitchFamily="65" charset="-120"/>
                <a:cs typeface="Times New Roman" pitchFamily="18" charset="0"/>
              </a:rPr>
              <a:t>現行</a:t>
            </a:r>
            <a:r>
              <a:rPr lang="zh-TW" altLang="zh-TW" sz="2400" dirty="0">
                <a:latin typeface="Times New Roman" pitchFamily="18" charset="0"/>
                <a:ea typeface="標楷體" pitchFamily="65" charset="-120"/>
                <a:cs typeface="Times New Roman" pitchFamily="18" charset="0"/>
              </a:rPr>
              <a:t>勞動基準法及性別工作平等法之規定已訂有</a:t>
            </a:r>
            <a:r>
              <a:rPr lang="zh-TW" altLang="zh-TW" sz="2400" dirty="0">
                <a:solidFill>
                  <a:srgbClr val="FF0000"/>
                </a:solidFill>
                <a:latin typeface="Times New Roman" pitchFamily="18" charset="0"/>
                <a:ea typeface="標楷體" pitchFamily="65" charset="-120"/>
                <a:cs typeface="Times New Roman" pitchFamily="18" charset="0"/>
              </a:rPr>
              <a:t>「彈性上下班」、「調整工作時間」或「縮短工時」等方式</a:t>
            </a:r>
            <a:r>
              <a:rPr lang="zh-TW" altLang="en-US" sz="2400" dirty="0">
                <a:latin typeface="Times New Roman" pitchFamily="18" charset="0"/>
                <a:ea typeface="標楷體" pitchFamily="65" charset="-120"/>
                <a:cs typeface="Times New Roman" pitchFamily="18" charset="0"/>
              </a:rPr>
              <a:t>，受僱者可依所需向雇主提出申請。</a:t>
            </a:r>
            <a:endParaRPr lang="en-US" altLang="zh-TW" sz="2400" dirty="0">
              <a:latin typeface="Times New Roman" pitchFamily="18" charset="0"/>
              <a:ea typeface="標楷體" pitchFamily="65" charset="-120"/>
              <a:cs typeface="Times New Roman" pitchFamily="18" charset="0"/>
            </a:endParaRPr>
          </a:p>
        </p:txBody>
      </p:sp>
      <p:pic>
        <p:nvPicPr>
          <p:cNvPr id="18" name="圖片 17"/>
          <p:cNvPicPr>
            <a:picLocks noChangeAspect="1"/>
          </p:cNvPicPr>
          <p:nvPr/>
        </p:nvPicPr>
        <p:blipFill>
          <a:blip r:embed="rId12"/>
          <a:stretch>
            <a:fillRect/>
          </a:stretch>
        </p:blipFill>
        <p:spPr>
          <a:xfrm>
            <a:off x="10290054" y="5125288"/>
            <a:ext cx="2203692" cy="1724669"/>
          </a:xfrm>
          <a:prstGeom prst="rect">
            <a:avLst/>
          </a:prstGeom>
          <a:ln>
            <a:noFill/>
          </a:ln>
          <a:effectLst>
            <a:softEdge rad="112500"/>
          </a:effectLst>
        </p:spPr>
      </p:pic>
      <p:sp>
        <p:nvSpPr>
          <p:cNvPr id="5" name="文字方塊 4"/>
          <p:cNvSpPr txBox="1"/>
          <p:nvPr/>
        </p:nvSpPr>
        <p:spPr>
          <a:xfrm>
            <a:off x="4382639" y="1954910"/>
            <a:ext cx="2698175" cy="523220"/>
          </a:xfrm>
          <a:prstGeom prst="rect">
            <a:avLst/>
          </a:prstGeom>
          <a:noFill/>
        </p:spPr>
        <p:txBody>
          <a:bodyPr wrap="none" rtlCol="0">
            <a:spAutoFit/>
          </a:bodyPr>
          <a:lstStyle/>
          <a:p>
            <a:r>
              <a:rPr lang="en-US" altLang="zh-TW" sz="2800" b="1" dirty="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1" dirty="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勞動基準法</a:t>
            </a:r>
            <a:r>
              <a:rPr lang="en-US" altLang="zh-TW" sz="2800" b="1" dirty="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7" name="投影片編號版面配置區 6">
            <a:extLst>
              <a:ext uri="{FF2B5EF4-FFF2-40B4-BE49-F238E27FC236}">
                <a16:creationId xmlns:a16="http://schemas.microsoft.com/office/drawing/2014/main" id="{E68B2C7E-9AD7-476B-A520-5FA2AF4B56F5}"/>
              </a:ext>
            </a:extLst>
          </p:cNvPr>
          <p:cNvSpPr>
            <a:spLocks noGrp="1"/>
          </p:cNvSpPr>
          <p:nvPr>
            <p:ph type="sldNum" sz="quarter" idx="12"/>
          </p:nvPr>
        </p:nvSpPr>
        <p:spPr/>
        <p:txBody>
          <a:bodyPr/>
          <a:lstStyle/>
          <a:p>
            <a:fld id="{1DAB6F98-49F9-4E5E-8F54-63E0E7C4DDFC}" type="slidenum">
              <a:rPr lang="zh-CN" altLang="en-US" smtClean="0">
                <a:solidFill>
                  <a:schemeClr val="tx1"/>
                </a:solidFill>
                <a:latin typeface="Times New Roman" panose="02020603050405020304" pitchFamily="18" charset="0"/>
                <a:cs typeface="Times New Roman" panose="02020603050405020304" pitchFamily="18" charset="0"/>
              </a:rPr>
              <a:t>35</a:t>
            </a:fld>
            <a:endParaRPr lang="zh-CN"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03192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8632" y="211584"/>
            <a:ext cx="533723" cy="209142"/>
          </a:xfrm>
          <a:prstGeom prst="rect">
            <a:avLst/>
          </a:prstGeom>
        </p:spPr>
      </p:pic>
      <p:pic>
        <p:nvPicPr>
          <p:cNvPr id="31" name="图片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6931" y="80588"/>
            <a:ext cx="408674" cy="160141"/>
          </a:xfrm>
          <a:prstGeom prst="rect">
            <a:avLst/>
          </a:prstGeom>
        </p:spPr>
      </p:pic>
      <p:pic>
        <p:nvPicPr>
          <p:cNvPr id="32" name="图片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062" y="0"/>
            <a:ext cx="481546" cy="1180790"/>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t="22127"/>
          <a:stretch/>
        </p:blipFill>
        <p:spPr>
          <a:xfrm>
            <a:off x="11518245" y="0"/>
            <a:ext cx="466576" cy="1051967"/>
          </a:xfrm>
          <a:prstGeom prst="rect">
            <a:avLst/>
          </a:prstGeom>
        </p:spPr>
      </p:pic>
      <p:pic>
        <p:nvPicPr>
          <p:cNvPr id="35" name="图片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80144" y="110511"/>
            <a:ext cx="503166" cy="197168"/>
          </a:xfrm>
          <a:prstGeom prst="rect">
            <a:avLst/>
          </a:prstGeom>
        </p:spPr>
      </p:pic>
      <p:pic>
        <p:nvPicPr>
          <p:cNvPr id="36" name="图片 35"/>
          <p:cNvPicPr>
            <a:picLocks noChangeAspect="1"/>
          </p:cNvPicPr>
          <p:nvPr/>
        </p:nvPicPr>
        <p:blipFill rotWithShape="1">
          <a:blip r:embed="rId8" cstate="print">
            <a:extLst>
              <a:ext uri="{28A0092B-C50C-407E-A947-70E740481C1C}">
                <a14:useLocalDpi xmlns:a14="http://schemas.microsoft.com/office/drawing/2010/main" val="0"/>
              </a:ext>
            </a:extLst>
          </a:blip>
          <a:srcRect t="19792" r="5769"/>
          <a:stretch/>
        </p:blipFill>
        <p:spPr>
          <a:xfrm>
            <a:off x="4949322" y="-134877"/>
            <a:ext cx="311015" cy="786061"/>
          </a:xfrm>
          <a:prstGeom prst="rect">
            <a:avLst/>
          </a:prstGeom>
        </p:spPr>
      </p:pic>
      <p:pic>
        <p:nvPicPr>
          <p:cNvPr id="37" name="图片 36"/>
          <p:cNvPicPr>
            <a:picLocks noChangeAspect="1"/>
          </p:cNvPicPr>
          <p:nvPr/>
        </p:nvPicPr>
        <p:blipFill rotWithShape="1">
          <a:blip r:embed="rId9" cstate="print">
            <a:extLst>
              <a:ext uri="{28A0092B-C50C-407E-A947-70E740481C1C}">
                <a14:useLocalDpi xmlns:a14="http://schemas.microsoft.com/office/drawing/2010/main" val="0"/>
              </a:ext>
            </a:extLst>
          </a:blip>
          <a:srcRect t="26388" r="-980"/>
          <a:stretch/>
        </p:blipFill>
        <p:spPr>
          <a:xfrm>
            <a:off x="9136284" y="-111766"/>
            <a:ext cx="304644" cy="721407"/>
          </a:xfrm>
          <a:prstGeom prst="rect">
            <a:avLst/>
          </a:prstGeom>
        </p:spPr>
      </p:pic>
      <p:pic>
        <p:nvPicPr>
          <p:cNvPr id="38" name="图片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11835" y="305439"/>
            <a:ext cx="588417" cy="230574"/>
          </a:xfrm>
          <a:prstGeom prst="rect">
            <a:avLst/>
          </a:prstGeom>
        </p:spPr>
      </p:pic>
      <p:grpSp>
        <p:nvGrpSpPr>
          <p:cNvPr id="25" name="ïsľíḑé">
            <a:extLst>
              <a:ext uri="{FF2B5EF4-FFF2-40B4-BE49-F238E27FC236}">
                <a16:creationId xmlns:a16="http://schemas.microsoft.com/office/drawing/2014/main" id="{B5DB0D1F-1C36-4471-AEFE-3E925095E0D7}"/>
              </a:ext>
            </a:extLst>
          </p:cNvPr>
          <p:cNvGrpSpPr/>
          <p:nvPr/>
        </p:nvGrpSpPr>
        <p:grpSpPr>
          <a:xfrm>
            <a:off x="822960" y="1376507"/>
            <a:ext cx="2672757" cy="4214396"/>
            <a:chOff x="6525490" y="1135117"/>
            <a:chExt cx="3179695" cy="4732029"/>
          </a:xfrm>
        </p:grpSpPr>
        <p:sp>
          <p:nvSpPr>
            <p:cNvPr id="95" name="îṥ1íḍè">
              <a:extLst>
                <a:ext uri="{FF2B5EF4-FFF2-40B4-BE49-F238E27FC236}">
                  <a16:creationId xmlns:a16="http://schemas.microsoft.com/office/drawing/2014/main" id="{47F899CF-03BF-4CF0-867A-CEDDF3A2CCF9}"/>
                </a:ext>
              </a:extLst>
            </p:cNvPr>
            <p:cNvSpPr/>
            <p:nvPr/>
          </p:nvSpPr>
          <p:spPr>
            <a:xfrm flipH="1">
              <a:off x="7565355" y="4304425"/>
              <a:ext cx="372709" cy="728681"/>
            </a:xfrm>
            <a:prstGeom prst="parallelogram">
              <a:avLst>
                <a:gd name="adj" fmla="val 6202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96" name="íš1íḍè">
              <a:extLst>
                <a:ext uri="{FF2B5EF4-FFF2-40B4-BE49-F238E27FC236}">
                  <a16:creationId xmlns:a16="http://schemas.microsoft.com/office/drawing/2014/main" id="{B77BE724-3C7C-43FF-B988-5121BF6DAFA1}"/>
                </a:ext>
              </a:extLst>
            </p:cNvPr>
            <p:cNvSpPr/>
            <p:nvPr/>
          </p:nvSpPr>
          <p:spPr>
            <a:xfrm rot="661894">
              <a:off x="8245743" y="4484082"/>
              <a:ext cx="332215" cy="632352"/>
            </a:xfrm>
            <a:prstGeom prst="parallelogram">
              <a:avLst>
                <a:gd name="adj" fmla="val 6202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97" name="ï$1iḋe">
              <a:extLst>
                <a:ext uri="{FF2B5EF4-FFF2-40B4-BE49-F238E27FC236}">
                  <a16:creationId xmlns:a16="http://schemas.microsoft.com/office/drawing/2014/main" id="{C4AF72E9-8035-47E0-9F3F-18BBD95E6F7A}"/>
                </a:ext>
              </a:extLst>
            </p:cNvPr>
            <p:cNvSpPr/>
            <p:nvPr/>
          </p:nvSpPr>
          <p:spPr>
            <a:xfrm>
              <a:off x="8147311" y="1135117"/>
              <a:ext cx="1557874" cy="3386592"/>
            </a:xfrm>
            <a:custGeom>
              <a:avLst/>
              <a:gdLst>
                <a:gd name="connsiteX0" fmla="*/ 8401 w 1557875"/>
                <a:gd name="connsiteY0" fmla="*/ 0 h 3386592"/>
                <a:gd name="connsiteX1" fmla="*/ 829175 w 1557875"/>
                <a:gd name="connsiteY1" fmla="*/ 198264 h 3386592"/>
                <a:gd name="connsiteX2" fmla="*/ 1447547 w 1557875"/>
                <a:gd name="connsiteY2" fmla="*/ 894635 h 3386592"/>
                <a:gd name="connsiteX3" fmla="*/ 1530477 w 1557875"/>
                <a:gd name="connsiteY3" fmla="*/ 1870799 h 3386592"/>
                <a:gd name="connsiteX4" fmla="*/ 1138627 w 1557875"/>
                <a:gd name="connsiteY4" fmla="*/ 2912037 h 3386592"/>
                <a:gd name="connsiteX5" fmla="*/ 825568 w 1557875"/>
                <a:gd name="connsiteY5" fmla="*/ 3355102 h 3386592"/>
                <a:gd name="connsiteX6" fmla="*/ 26087 w 1557875"/>
                <a:gd name="connsiteY6" fmla="*/ 3386443 h 3386592"/>
                <a:gd name="connsiteX7" fmla="*/ 0 w 1557875"/>
                <a:gd name="connsiteY7" fmla="*/ 3386592 h 3386592"/>
                <a:gd name="connsiteX8" fmla="*/ 0 w 1557875"/>
                <a:gd name="connsiteY8" fmla="*/ 3066486 h 3386592"/>
                <a:gd name="connsiteX9" fmla="*/ 3744 w 1557875"/>
                <a:gd name="connsiteY9" fmla="*/ 3066465 h 3386592"/>
                <a:gd name="connsiteX10" fmla="*/ 652087 w 1557875"/>
                <a:gd name="connsiteY10" fmla="*/ 3041048 h 3386592"/>
                <a:gd name="connsiteX11" fmla="*/ 905963 w 1557875"/>
                <a:gd name="connsiteY11" fmla="*/ 2681744 h 3386592"/>
                <a:gd name="connsiteX12" fmla="*/ 1223736 w 1557875"/>
                <a:gd name="connsiteY12" fmla="*/ 1837349 h 3386592"/>
                <a:gd name="connsiteX13" fmla="*/ 1156483 w 1557875"/>
                <a:gd name="connsiteY13" fmla="*/ 1045725 h 3386592"/>
                <a:gd name="connsiteX14" fmla="*/ 655013 w 1557875"/>
                <a:gd name="connsiteY14" fmla="*/ 481001 h 3386592"/>
                <a:gd name="connsiteX15" fmla="*/ 176073 w 1557875"/>
                <a:gd name="connsiteY15" fmla="*/ 334072 h 3386592"/>
                <a:gd name="connsiteX16" fmla="*/ 0 w 1557875"/>
                <a:gd name="connsiteY16" fmla="*/ 321006 h 3386592"/>
                <a:gd name="connsiteX17" fmla="*/ 0 w 1557875"/>
                <a:gd name="connsiteY17" fmla="*/ 288 h 338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7875" h="3386592">
                  <a:moveTo>
                    <a:pt x="8401" y="0"/>
                  </a:moveTo>
                  <a:cubicBezTo>
                    <a:pt x="324225" y="3339"/>
                    <a:pt x="606618" y="89434"/>
                    <a:pt x="829175" y="198264"/>
                  </a:cubicBezTo>
                  <a:cubicBezTo>
                    <a:pt x="1118259" y="358189"/>
                    <a:pt x="1330663" y="615879"/>
                    <a:pt x="1447547" y="894635"/>
                  </a:cubicBezTo>
                  <a:cubicBezTo>
                    <a:pt x="1564431" y="1173392"/>
                    <a:pt x="1581963" y="1534567"/>
                    <a:pt x="1530477" y="1870799"/>
                  </a:cubicBezTo>
                  <a:cubicBezTo>
                    <a:pt x="1478991" y="2207032"/>
                    <a:pt x="1256112" y="2664653"/>
                    <a:pt x="1138627" y="2912037"/>
                  </a:cubicBezTo>
                  <a:cubicBezTo>
                    <a:pt x="1021141" y="3159420"/>
                    <a:pt x="1018619" y="3229288"/>
                    <a:pt x="825568" y="3355102"/>
                  </a:cubicBezTo>
                  <a:cubicBezTo>
                    <a:pt x="671404" y="3376617"/>
                    <a:pt x="330292" y="3383931"/>
                    <a:pt x="26087" y="3386443"/>
                  </a:cubicBezTo>
                  <a:lnTo>
                    <a:pt x="0" y="3386592"/>
                  </a:lnTo>
                  <a:lnTo>
                    <a:pt x="0" y="3066486"/>
                  </a:lnTo>
                  <a:lnTo>
                    <a:pt x="3744" y="3066465"/>
                  </a:lnTo>
                  <a:cubicBezTo>
                    <a:pt x="250440" y="3064428"/>
                    <a:pt x="527066" y="3058496"/>
                    <a:pt x="652087" y="3041048"/>
                  </a:cubicBezTo>
                  <a:cubicBezTo>
                    <a:pt x="808642" y="2939019"/>
                    <a:pt x="810688" y="2882360"/>
                    <a:pt x="905963" y="2681744"/>
                  </a:cubicBezTo>
                  <a:cubicBezTo>
                    <a:pt x="1001238" y="2481127"/>
                    <a:pt x="1181983" y="2110018"/>
                    <a:pt x="1223736" y="1837349"/>
                  </a:cubicBezTo>
                  <a:cubicBezTo>
                    <a:pt x="1265488" y="1564680"/>
                    <a:pt x="1251271" y="1271784"/>
                    <a:pt x="1156483" y="1045725"/>
                  </a:cubicBezTo>
                  <a:cubicBezTo>
                    <a:pt x="1061695" y="819668"/>
                    <a:pt x="889446" y="610692"/>
                    <a:pt x="655013" y="481001"/>
                  </a:cubicBezTo>
                  <a:cubicBezTo>
                    <a:pt x="519650" y="414809"/>
                    <a:pt x="356991" y="358988"/>
                    <a:pt x="176073" y="334072"/>
                  </a:cubicBezTo>
                  <a:lnTo>
                    <a:pt x="0" y="321006"/>
                  </a:lnTo>
                  <a:lnTo>
                    <a:pt x="0" y="288"/>
                  </a:lnTo>
                  <a:close/>
                </a:path>
              </a:pathLst>
            </a:custGeom>
            <a:solidFill>
              <a:schemeClr val="accent2">
                <a:lumMod val="60000"/>
                <a:lumOff val="40000"/>
                <a:alpha val="4392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98" name="iṥlïḓe">
              <a:extLst>
                <a:ext uri="{FF2B5EF4-FFF2-40B4-BE49-F238E27FC236}">
                  <a16:creationId xmlns:a16="http://schemas.microsoft.com/office/drawing/2014/main" id="{C96DD65B-6CEB-4A9F-9B1B-02DCD05CAB92}"/>
                </a:ext>
              </a:extLst>
            </p:cNvPr>
            <p:cNvSpPr/>
            <p:nvPr/>
          </p:nvSpPr>
          <p:spPr>
            <a:xfrm flipH="1">
              <a:off x="6525490" y="1135117"/>
              <a:ext cx="1632134" cy="3386592"/>
            </a:xfrm>
            <a:custGeom>
              <a:avLst/>
              <a:gdLst>
                <a:gd name="connsiteX0" fmla="*/ 8401 w 1557875"/>
                <a:gd name="connsiteY0" fmla="*/ 0 h 3386592"/>
                <a:gd name="connsiteX1" fmla="*/ 829175 w 1557875"/>
                <a:gd name="connsiteY1" fmla="*/ 198264 h 3386592"/>
                <a:gd name="connsiteX2" fmla="*/ 1447547 w 1557875"/>
                <a:gd name="connsiteY2" fmla="*/ 894635 h 3386592"/>
                <a:gd name="connsiteX3" fmla="*/ 1530477 w 1557875"/>
                <a:gd name="connsiteY3" fmla="*/ 1870799 h 3386592"/>
                <a:gd name="connsiteX4" fmla="*/ 1138627 w 1557875"/>
                <a:gd name="connsiteY4" fmla="*/ 2912037 h 3386592"/>
                <a:gd name="connsiteX5" fmla="*/ 825568 w 1557875"/>
                <a:gd name="connsiteY5" fmla="*/ 3355102 h 3386592"/>
                <a:gd name="connsiteX6" fmla="*/ 26087 w 1557875"/>
                <a:gd name="connsiteY6" fmla="*/ 3386443 h 3386592"/>
                <a:gd name="connsiteX7" fmla="*/ 0 w 1557875"/>
                <a:gd name="connsiteY7" fmla="*/ 3386592 h 3386592"/>
                <a:gd name="connsiteX8" fmla="*/ 0 w 1557875"/>
                <a:gd name="connsiteY8" fmla="*/ 3066486 h 3386592"/>
                <a:gd name="connsiteX9" fmla="*/ 3744 w 1557875"/>
                <a:gd name="connsiteY9" fmla="*/ 3066465 h 3386592"/>
                <a:gd name="connsiteX10" fmla="*/ 652087 w 1557875"/>
                <a:gd name="connsiteY10" fmla="*/ 3041048 h 3386592"/>
                <a:gd name="connsiteX11" fmla="*/ 905963 w 1557875"/>
                <a:gd name="connsiteY11" fmla="*/ 2681744 h 3386592"/>
                <a:gd name="connsiteX12" fmla="*/ 1223736 w 1557875"/>
                <a:gd name="connsiteY12" fmla="*/ 1837349 h 3386592"/>
                <a:gd name="connsiteX13" fmla="*/ 1156483 w 1557875"/>
                <a:gd name="connsiteY13" fmla="*/ 1045725 h 3386592"/>
                <a:gd name="connsiteX14" fmla="*/ 655013 w 1557875"/>
                <a:gd name="connsiteY14" fmla="*/ 481001 h 3386592"/>
                <a:gd name="connsiteX15" fmla="*/ 176073 w 1557875"/>
                <a:gd name="connsiteY15" fmla="*/ 334072 h 3386592"/>
                <a:gd name="connsiteX16" fmla="*/ 0 w 1557875"/>
                <a:gd name="connsiteY16" fmla="*/ 321006 h 3386592"/>
                <a:gd name="connsiteX17" fmla="*/ 0 w 1557875"/>
                <a:gd name="connsiteY17" fmla="*/ 288 h 338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7875" h="3386592">
                  <a:moveTo>
                    <a:pt x="8401" y="0"/>
                  </a:moveTo>
                  <a:cubicBezTo>
                    <a:pt x="324225" y="3339"/>
                    <a:pt x="606618" y="89434"/>
                    <a:pt x="829175" y="198264"/>
                  </a:cubicBezTo>
                  <a:cubicBezTo>
                    <a:pt x="1118259" y="358189"/>
                    <a:pt x="1330663" y="615879"/>
                    <a:pt x="1447547" y="894635"/>
                  </a:cubicBezTo>
                  <a:cubicBezTo>
                    <a:pt x="1564431" y="1173392"/>
                    <a:pt x="1581963" y="1534567"/>
                    <a:pt x="1530477" y="1870799"/>
                  </a:cubicBezTo>
                  <a:cubicBezTo>
                    <a:pt x="1478991" y="2207032"/>
                    <a:pt x="1256112" y="2664653"/>
                    <a:pt x="1138627" y="2912037"/>
                  </a:cubicBezTo>
                  <a:cubicBezTo>
                    <a:pt x="1021141" y="3159420"/>
                    <a:pt x="1018619" y="3229288"/>
                    <a:pt x="825568" y="3355102"/>
                  </a:cubicBezTo>
                  <a:cubicBezTo>
                    <a:pt x="671404" y="3376617"/>
                    <a:pt x="330292" y="3383931"/>
                    <a:pt x="26087" y="3386443"/>
                  </a:cubicBezTo>
                  <a:lnTo>
                    <a:pt x="0" y="3386592"/>
                  </a:lnTo>
                  <a:lnTo>
                    <a:pt x="0" y="3066486"/>
                  </a:lnTo>
                  <a:lnTo>
                    <a:pt x="3744" y="3066465"/>
                  </a:lnTo>
                  <a:cubicBezTo>
                    <a:pt x="250440" y="3064428"/>
                    <a:pt x="527066" y="3058496"/>
                    <a:pt x="652087" y="3041048"/>
                  </a:cubicBezTo>
                  <a:cubicBezTo>
                    <a:pt x="808642" y="2939019"/>
                    <a:pt x="810688" y="2882360"/>
                    <a:pt x="905963" y="2681744"/>
                  </a:cubicBezTo>
                  <a:cubicBezTo>
                    <a:pt x="1001238" y="2481127"/>
                    <a:pt x="1181983" y="2110018"/>
                    <a:pt x="1223736" y="1837349"/>
                  </a:cubicBezTo>
                  <a:cubicBezTo>
                    <a:pt x="1265488" y="1564680"/>
                    <a:pt x="1251271" y="1271784"/>
                    <a:pt x="1156483" y="1045725"/>
                  </a:cubicBezTo>
                  <a:cubicBezTo>
                    <a:pt x="1061695" y="819668"/>
                    <a:pt x="889446" y="610692"/>
                    <a:pt x="655013" y="481001"/>
                  </a:cubicBezTo>
                  <a:cubicBezTo>
                    <a:pt x="519650" y="414809"/>
                    <a:pt x="356991" y="358988"/>
                    <a:pt x="176073" y="334072"/>
                  </a:cubicBezTo>
                  <a:lnTo>
                    <a:pt x="0" y="321006"/>
                  </a:lnTo>
                  <a:lnTo>
                    <a:pt x="0" y="2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99" name="îṡ1íḓe">
              <a:extLst>
                <a:ext uri="{FF2B5EF4-FFF2-40B4-BE49-F238E27FC236}">
                  <a16:creationId xmlns:a16="http://schemas.microsoft.com/office/drawing/2014/main" id="{BA608573-5FD2-46B9-8E07-16D9B214E601}"/>
                </a:ext>
              </a:extLst>
            </p:cNvPr>
            <p:cNvSpPr/>
            <p:nvPr/>
          </p:nvSpPr>
          <p:spPr>
            <a:xfrm rot="10800000">
              <a:off x="8401430" y="1624321"/>
              <a:ext cx="779318" cy="2408184"/>
            </a:xfrm>
            <a:custGeom>
              <a:avLst/>
              <a:gdLst>
                <a:gd name="connsiteX0" fmla="*/ 779318 w 779318"/>
                <a:gd name="connsiteY0" fmla="*/ 2408183 h 2408183"/>
                <a:gd name="connsiteX1" fmla="*/ 0 w 779318"/>
                <a:gd name="connsiteY1" fmla="*/ 1204091 h 2408183"/>
                <a:gd name="connsiteX2" fmla="*/ 779318 w 779318"/>
                <a:gd name="connsiteY2" fmla="*/ -1 h 2408183"/>
                <a:gd name="connsiteX3" fmla="*/ 246522 w 779318"/>
                <a:gd name="connsiteY3" fmla="*/ 1204090 h 2408183"/>
                <a:gd name="connsiteX4" fmla="*/ 779318 w 779318"/>
                <a:gd name="connsiteY4" fmla="*/ 2408181 h 2408183"/>
                <a:gd name="connsiteX5" fmla="*/ 779318 w 779318"/>
                <a:gd name="connsiteY5" fmla="*/ 2408183 h 2408183"/>
                <a:gd name="connsiteX0" fmla="*/ 779318 w 779318"/>
                <a:gd name="connsiteY0" fmla="*/ 2408184 h 2408184"/>
                <a:gd name="connsiteX1" fmla="*/ 0 w 779318"/>
                <a:gd name="connsiteY1" fmla="*/ 1204092 h 2408184"/>
                <a:gd name="connsiteX2" fmla="*/ 779318 w 779318"/>
                <a:gd name="connsiteY2" fmla="*/ 0 h 2408184"/>
                <a:gd name="connsiteX3" fmla="*/ 246522 w 779318"/>
                <a:gd name="connsiteY3" fmla="*/ 1204091 h 2408184"/>
                <a:gd name="connsiteX4" fmla="*/ 779318 w 779318"/>
                <a:gd name="connsiteY4" fmla="*/ 2408182 h 2408184"/>
                <a:gd name="connsiteX5" fmla="*/ 779318 w 779318"/>
                <a:gd name="connsiteY5" fmla="*/ 2408184 h 2408184"/>
                <a:gd name="connsiteX0" fmla="*/ 779318 w 779318"/>
                <a:gd name="connsiteY0" fmla="*/ 2408184 h 2408184"/>
                <a:gd name="connsiteX1" fmla="*/ 0 w 779318"/>
                <a:gd name="connsiteY1" fmla="*/ 1204092 h 2408184"/>
                <a:gd name="connsiteX2" fmla="*/ 779318 w 779318"/>
                <a:gd name="connsiteY2" fmla="*/ 0 h 2408184"/>
                <a:gd name="connsiteX3" fmla="*/ 246522 w 779318"/>
                <a:gd name="connsiteY3" fmla="*/ 1204091 h 2408184"/>
                <a:gd name="connsiteX4" fmla="*/ 779318 w 779318"/>
                <a:gd name="connsiteY4" fmla="*/ 2408182 h 2408184"/>
                <a:gd name="connsiteX5" fmla="*/ 779318 w 779318"/>
                <a:gd name="connsiteY5" fmla="*/ 2408184 h 2408184"/>
                <a:gd name="connsiteX0" fmla="*/ 779318 w 779318"/>
                <a:gd name="connsiteY0" fmla="*/ 2408184 h 2408184"/>
                <a:gd name="connsiteX1" fmla="*/ 0 w 779318"/>
                <a:gd name="connsiteY1" fmla="*/ 1204092 h 2408184"/>
                <a:gd name="connsiteX2" fmla="*/ 779318 w 779318"/>
                <a:gd name="connsiteY2" fmla="*/ 0 h 2408184"/>
                <a:gd name="connsiteX3" fmla="*/ 246522 w 779318"/>
                <a:gd name="connsiteY3" fmla="*/ 1204091 h 2408184"/>
                <a:gd name="connsiteX4" fmla="*/ 779318 w 779318"/>
                <a:gd name="connsiteY4" fmla="*/ 2408182 h 2408184"/>
                <a:gd name="connsiteX5" fmla="*/ 779318 w 779318"/>
                <a:gd name="connsiteY5" fmla="*/ 2408184 h 240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9318" h="2408184">
                  <a:moveTo>
                    <a:pt x="779318" y="2408184"/>
                  </a:moveTo>
                  <a:cubicBezTo>
                    <a:pt x="369695" y="2231539"/>
                    <a:pt x="0" y="1869094"/>
                    <a:pt x="0" y="1204092"/>
                  </a:cubicBezTo>
                  <a:cubicBezTo>
                    <a:pt x="0" y="539090"/>
                    <a:pt x="411258" y="145473"/>
                    <a:pt x="779318" y="0"/>
                  </a:cubicBezTo>
                  <a:cubicBezTo>
                    <a:pt x="478853" y="276460"/>
                    <a:pt x="246522" y="671422"/>
                    <a:pt x="246522" y="1204091"/>
                  </a:cubicBezTo>
                  <a:cubicBezTo>
                    <a:pt x="246522" y="1736760"/>
                    <a:pt x="458071" y="2214850"/>
                    <a:pt x="779318" y="2408182"/>
                  </a:cubicBezTo>
                  <a:lnTo>
                    <a:pt x="779318" y="2408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00" name="îšľíďê">
              <a:extLst>
                <a:ext uri="{FF2B5EF4-FFF2-40B4-BE49-F238E27FC236}">
                  <a16:creationId xmlns:a16="http://schemas.microsoft.com/office/drawing/2014/main" id="{3280774C-3A46-448F-924A-43128C621017}"/>
                </a:ext>
              </a:extLst>
            </p:cNvPr>
            <p:cNvSpPr/>
            <p:nvPr/>
          </p:nvSpPr>
          <p:spPr>
            <a:xfrm>
              <a:off x="7087360" y="1624321"/>
              <a:ext cx="779318" cy="2408184"/>
            </a:xfrm>
            <a:custGeom>
              <a:avLst/>
              <a:gdLst>
                <a:gd name="connsiteX0" fmla="*/ 779318 w 779318"/>
                <a:gd name="connsiteY0" fmla="*/ 2408183 h 2408183"/>
                <a:gd name="connsiteX1" fmla="*/ 0 w 779318"/>
                <a:gd name="connsiteY1" fmla="*/ 1204091 h 2408183"/>
                <a:gd name="connsiteX2" fmla="*/ 779318 w 779318"/>
                <a:gd name="connsiteY2" fmla="*/ -1 h 2408183"/>
                <a:gd name="connsiteX3" fmla="*/ 246522 w 779318"/>
                <a:gd name="connsiteY3" fmla="*/ 1204090 h 2408183"/>
                <a:gd name="connsiteX4" fmla="*/ 779318 w 779318"/>
                <a:gd name="connsiteY4" fmla="*/ 2408181 h 2408183"/>
                <a:gd name="connsiteX5" fmla="*/ 779318 w 779318"/>
                <a:gd name="connsiteY5" fmla="*/ 2408183 h 2408183"/>
                <a:gd name="connsiteX0" fmla="*/ 779318 w 779318"/>
                <a:gd name="connsiteY0" fmla="*/ 2408184 h 2408184"/>
                <a:gd name="connsiteX1" fmla="*/ 0 w 779318"/>
                <a:gd name="connsiteY1" fmla="*/ 1204092 h 2408184"/>
                <a:gd name="connsiteX2" fmla="*/ 779318 w 779318"/>
                <a:gd name="connsiteY2" fmla="*/ 0 h 2408184"/>
                <a:gd name="connsiteX3" fmla="*/ 246522 w 779318"/>
                <a:gd name="connsiteY3" fmla="*/ 1204091 h 2408184"/>
                <a:gd name="connsiteX4" fmla="*/ 779318 w 779318"/>
                <a:gd name="connsiteY4" fmla="*/ 2408182 h 2408184"/>
                <a:gd name="connsiteX5" fmla="*/ 779318 w 779318"/>
                <a:gd name="connsiteY5" fmla="*/ 2408184 h 2408184"/>
                <a:gd name="connsiteX0" fmla="*/ 779318 w 779318"/>
                <a:gd name="connsiteY0" fmla="*/ 2408184 h 2408184"/>
                <a:gd name="connsiteX1" fmla="*/ 0 w 779318"/>
                <a:gd name="connsiteY1" fmla="*/ 1204092 h 2408184"/>
                <a:gd name="connsiteX2" fmla="*/ 779318 w 779318"/>
                <a:gd name="connsiteY2" fmla="*/ 0 h 2408184"/>
                <a:gd name="connsiteX3" fmla="*/ 246522 w 779318"/>
                <a:gd name="connsiteY3" fmla="*/ 1204091 h 2408184"/>
                <a:gd name="connsiteX4" fmla="*/ 779318 w 779318"/>
                <a:gd name="connsiteY4" fmla="*/ 2408182 h 2408184"/>
                <a:gd name="connsiteX5" fmla="*/ 779318 w 779318"/>
                <a:gd name="connsiteY5" fmla="*/ 2408184 h 2408184"/>
                <a:gd name="connsiteX0" fmla="*/ 779318 w 779318"/>
                <a:gd name="connsiteY0" fmla="*/ 2408184 h 2408184"/>
                <a:gd name="connsiteX1" fmla="*/ 0 w 779318"/>
                <a:gd name="connsiteY1" fmla="*/ 1204092 h 2408184"/>
                <a:gd name="connsiteX2" fmla="*/ 779318 w 779318"/>
                <a:gd name="connsiteY2" fmla="*/ 0 h 2408184"/>
                <a:gd name="connsiteX3" fmla="*/ 246522 w 779318"/>
                <a:gd name="connsiteY3" fmla="*/ 1204091 h 2408184"/>
                <a:gd name="connsiteX4" fmla="*/ 779318 w 779318"/>
                <a:gd name="connsiteY4" fmla="*/ 2408182 h 2408184"/>
                <a:gd name="connsiteX5" fmla="*/ 779318 w 779318"/>
                <a:gd name="connsiteY5" fmla="*/ 2408184 h 240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9318" h="2408184">
                  <a:moveTo>
                    <a:pt x="779318" y="2408184"/>
                  </a:moveTo>
                  <a:cubicBezTo>
                    <a:pt x="369695" y="2231539"/>
                    <a:pt x="0" y="1869094"/>
                    <a:pt x="0" y="1204092"/>
                  </a:cubicBezTo>
                  <a:cubicBezTo>
                    <a:pt x="0" y="539090"/>
                    <a:pt x="411258" y="145473"/>
                    <a:pt x="779318" y="0"/>
                  </a:cubicBezTo>
                  <a:cubicBezTo>
                    <a:pt x="478853" y="276460"/>
                    <a:pt x="246522" y="671422"/>
                    <a:pt x="246522" y="1204091"/>
                  </a:cubicBezTo>
                  <a:cubicBezTo>
                    <a:pt x="246522" y="1736760"/>
                    <a:pt x="458071" y="2214850"/>
                    <a:pt x="779318" y="2408182"/>
                  </a:cubicBezTo>
                  <a:lnTo>
                    <a:pt x="779318" y="2408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01" name="iṡliďe">
              <a:extLst>
                <a:ext uri="{FF2B5EF4-FFF2-40B4-BE49-F238E27FC236}">
                  <a16:creationId xmlns:a16="http://schemas.microsoft.com/office/drawing/2014/main" id="{16547DEA-0F77-4F1A-9F0A-1D53CDA42A4F}"/>
                </a:ext>
              </a:extLst>
            </p:cNvPr>
            <p:cNvSpPr/>
            <p:nvPr/>
          </p:nvSpPr>
          <p:spPr>
            <a:xfrm>
              <a:off x="7954889" y="1634154"/>
              <a:ext cx="363525" cy="2313432"/>
            </a:xfrm>
            <a:custGeom>
              <a:avLst/>
              <a:gdLst>
                <a:gd name="connsiteX0" fmla="*/ 779318 w 779318"/>
                <a:gd name="connsiteY0" fmla="*/ 2408183 h 2408183"/>
                <a:gd name="connsiteX1" fmla="*/ 0 w 779318"/>
                <a:gd name="connsiteY1" fmla="*/ 1204091 h 2408183"/>
                <a:gd name="connsiteX2" fmla="*/ 779318 w 779318"/>
                <a:gd name="connsiteY2" fmla="*/ -1 h 2408183"/>
                <a:gd name="connsiteX3" fmla="*/ 246522 w 779318"/>
                <a:gd name="connsiteY3" fmla="*/ 1204090 h 2408183"/>
                <a:gd name="connsiteX4" fmla="*/ 779318 w 779318"/>
                <a:gd name="connsiteY4" fmla="*/ 2408181 h 2408183"/>
                <a:gd name="connsiteX5" fmla="*/ 779318 w 779318"/>
                <a:gd name="connsiteY5" fmla="*/ 2408183 h 2408183"/>
                <a:gd name="connsiteX0" fmla="*/ 779318 w 779318"/>
                <a:gd name="connsiteY0" fmla="*/ 2408184 h 2408184"/>
                <a:gd name="connsiteX1" fmla="*/ 0 w 779318"/>
                <a:gd name="connsiteY1" fmla="*/ 1204092 h 2408184"/>
                <a:gd name="connsiteX2" fmla="*/ 779318 w 779318"/>
                <a:gd name="connsiteY2" fmla="*/ 0 h 2408184"/>
                <a:gd name="connsiteX3" fmla="*/ 246522 w 779318"/>
                <a:gd name="connsiteY3" fmla="*/ 1204091 h 2408184"/>
                <a:gd name="connsiteX4" fmla="*/ 779318 w 779318"/>
                <a:gd name="connsiteY4" fmla="*/ 2408182 h 2408184"/>
                <a:gd name="connsiteX5" fmla="*/ 779318 w 779318"/>
                <a:gd name="connsiteY5" fmla="*/ 2408184 h 2408184"/>
                <a:gd name="connsiteX0" fmla="*/ 779318 w 779318"/>
                <a:gd name="connsiteY0" fmla="*/ 2408184 h 2408184"/>
                <a:gd name="connsiteX1" fmla="*/ 0 w 779318"/>
                <a:gd name="connsiteY1" fmla="*/ 1204092 h 2408184"/>
                <a:gd name="connsiteX2" fmla="*/ 779318 w 779318"/>
                <a:gd name="connsiteY2" fmla="*/ 0 h 2408184"/>
                <a:gd name="connsiteX3" fmla="*/ 246522 w 779318"/>
                <a:gd name="connsiteY3" fmla="*/ 1204091 h 2408184"/>
                <a:gd name="connsiteX4" fmla="*/ 779318 w 779318"/>
                <a:gd name="connsiteY4" fmla="*/ 2408182 h 2408184"/>
                <a:gd name="connsiteX5" fmla="*/ 779318 w 779318"/>
                <a:gd name="connsiteY5" fmla="*/ 2408184 h 2408184"/>
                <a:gd name="connsiteX0" fmla="*/ 779318 w 779318"/>
                <a:gd name="connsiteY0" fmla="*/ 2408184 h 2408184"/>
                <a:gd name="connsiteX1" fmla="*/ 0 w 779318"/>
                <a:gd name="connsiteY1" fmla="*/ 1204092 h 2408184"/>
                <a:gd name="connsiteX2" fmla="*/ 779318 w 779318"/>
                <a:gd name="connsiteY2" fmla="*/ 0 h 2408184"/>
                <a:gd name="connsiteX3" fmla="*/ 246522 w 779318"/>
                <a:gd name="connsiteY3" fmla="*/ 1204091 h 2408184"/>
                <a:gd name="connsiteX4" fmla="*/ 779318 w 779318"/>
                <a:gd name="connsiteY4" fmla="*/ 2408182 h 2408184"/>
                <a:gd name="connsiteX5" fmla="*/ 779318 w 779318"/>
                <a:gd name="connsiteY5" fmla="*/ 2408184 h 2408184"/>
                <a:gd name="connsiteX0" fmla="*/ 779318 w 779318"/>
                <a:gd name="connsiteY0" fmla="*/ 2408184 h 2408184"/>
                <a:gd name="connsiteX1" fmla="*/ 0 w 779318"/>
                <a:gd name="connsiteY1" fmla="*/ 1204092 h 2408184"/>
                <a:gd name="connsiteX2" fmla="*/ 779318 w 779318"/>
                <a:gd name="connsiteY2" fmla="*/ 0 h 2408184"/>
                <a:gd name="connsiteX3" fmla="*/ 693643 w 779318"/>
                <a:gd name="connsiteY3" fmla="*/ 1309195 h 2408184"/>
                <a:gd name="connsiteX4" fmla="*/ 779318 w 779318"/>
                <a:gd name="connsiteY4" fmla="*/ 2408182 h 2408184"/>
                <a:gd name="connsiteX5" fmla="*/ 779318 w 779318"/>
                <a:gd name="connsiteY5" fmla="*/ 2408184 h 2408184"/>
                <a:gd name="connsiteX0" fmla="*/ 399289 w 399289"/>
                <a:gd name="connsiteY0" fmla="*/ 2408184 h 2408184"/>
                <a:gd name="connsiteX1" fmla="*/ 23 w 399289"/>
                <a:gd name="connsiteY1" fmla="*/ 1214602 h 2408184"/>
                <a:gd name="connsiteX2" fmla="*/ 399289 w 399289"/>
                <a:gd name="connsiteY2" fmla="*/ 0 h 2408184"/>
                <a:gd name="connsiteX3" fmla="*/ 313614 w 399289"/>
                <a:gd name="connsiteY3" fmla="*/ 1309195 h 2408184"/>
                <a:gd name="connsiteX4" fmla="*/ 399289 w 399289"/>
                <a:gd name="connsiteY4" fmla="*/ 2408182 h 2408184"/>
                <a:gd name="connsiteX5" fmla="*/ 399289 w 399289"/>
                <a:gd name="connsiteY5" fmla="*/ 2408184 h 2408184"/>
                <a:gd name="connsiteX0" fmla="*/ 440915 w 440915"/>
                <a:gd name="connsiteY0" fmla="*/ 2429204 h 2429204"/>
                <a:gd name="connsiteX1" fmla="*/ 41649 w 440915"/>
                <a:gd name="connsiteY1" fmla="*/ 1235622 h 2429204"/>
                <a:gd name="connsiteX2" fmla="*/ 262069 w 440915"/>
                <a:gd name="connsiteY2" fmla="*/ 0 h 2429204"/>
                <a:gd name="connsiteX3" fmla="*/ 355240 w 440915"/>
                <a:gd name="connsiteY3" fmla="*/ 1330215 h 2429204"/>
                <a:gd name="connsiteX4" fmla="*/ 440915 w 440915"/>
                <a:gd name="connsiteY4" fmla="*/ 2429202 h 2429204"/>
                <a:gd name="connsiteX5" fmla="*/ 440915 w 440915"/>
                <a:gd name="connsiteY5" fmla="*/ 2429204 h 2429204"/>
                <a:gd name="connsiteX0" fmla="*/ 489378 w 489378"/>
                <a:gd name="connsiteY0" fmla="*/ 2597369 h 2597369"/>
                <a:gd name="connsiteX1" fmla="*/ 90112 w 489378"/>
                <a:gd name="connsiteY1" fmla="*/ 1403787 h 2597369"/>
                <a:gd name="connsiteX2" fmla="*/ 221109 w 489378"/>
                <a:gd name="connsiteY2" fmla="*/ 0 h 2597369"/>
                <a:gd name="connsiteX3" fmla="*/ 403703 w 489378"/>
                <a:gd name="connsiteY3" fmla="*/ 1498380 h 2597369"/>
                <a:gd name="connsiteX4" fmla="*/ 489378 w 489378"/>
                <a:gd name="connsiteY4" fmla="*/ 2597367 h 2597369"/>
                <a:gd name="connsiteX5" fmla="*/ 489378 w 489378"/>
                <a:gd name="connsiteY5" fmla="*/ 2597369 h 2597369"/>
                <a:gd name="connsiteX0" fmla="*/ 489378 w 489378"/>
                <a:gd name="connsiteY0" fmla="*/ 2597369 h 2597369"/>
                <a:gd name="connsiteX1" fmla="*/ 90112 w 489378"/>
                <a:gd name="connsiteY1" fmla="*/ 1403787 h 2597369"/>
                <a:gd name="connsiteX2" fmla="*/ 221109 w 489378"/>
                <a:gd name="connsiteY2" fmla="*/ 0 h 2597369"/>
                <a:gd name="connsiteX3" fmla="*/ 403703 w 489378"/>
                <a:gd name="connsiteY3" fmla="*/ 1498380 h 2597369"/>
                <a:gd name="connsiteX4" fmla="*/ 489378 w 489378"/>
                <a:gd name="connsiteY4" fmla="*/ 2597367 h 2597369"/>
                <a:gd name="connsiteX5" fmla="*/ 489378 w 489378"/>
                <a:gd name="connsiteY5" fmla="*/ 2597369 h 2597369"/>
                <a:gd name="connsiteX0" fmla="*/ 440135 w 440135"/>
                <a:gd name="connsiteY0" fmla="*/ 2597369 h 2597369"/>
                <a:gd name="connsiteX1" fmla="*/ 40869 w 440135"/>
                <a:gd name="connsiteY1" fmla="*/ 1403787 h 2597369"/>
                <a:gd name="connsiteX2" fmla="*/ 171866 w 440135"/>
                <a:gd name="connsiteY2" fmla="*/ 0 h 2597369"/>
                <a:gd name="connsiteX3" fmla="*/ 354460 w 440135"/>
                <a:gd name="connsiteY3" fmla="*/ 1498380 h 2597369"/>
                <a:gd name="connsiteX4" fmla="*/ 440135 w 440135"/>
                <a:gd name="connsiteY4" fmla="*/ 2597367 h 2597369"/>
                <a:gd name="connsiteX5" fmla="*/ 440135 w 440135"/>
                <a:gd name="connsiteY5" fmla="*/ 2597369 h 2597369"/>
                <a:gd name="connsiteX0" fmla="*/ 412392 w 412392"/>
                <a:gd name="connsiteY0" fmla="*/ 2597369 h 2597369"/>
                <a:gd name="connsiteX1" fmla="*/ 13126 w 412392"/>
                <a:gd name="connsiteY1" fmla="*/ 1403787 h 2597369"/>
                <a:gd name="connsiteX2" fmla="*/ 144123 w 412392"/>
                <a:gd name="connsiteY2" fmla="*/ 0 h 2597369"/>
                <a:gd name="connsiteX3" fmla="*/ 326717 w 412392"/>
                <a:gd name="connsiteY3" fmla="*/ 1498380 h 2597369"/>
                <a:gd name="connsiteX4" fmla="*/ 412392 w 412392"/>
                <a:gd name="connsiteY4" fmla="*/ 2597367 h 2597369"/>
                <a:gd name="connsiteX5" fmla="*/ 412392 w 412392"/>
                <a:gd name="connsiteY5" fmla="*/ 2597369 h 2597369"/>
                <a:gd name="connsiteX0" fmla="*/ 388612 w 410967"/>
                <a:gd name="connsiteY0" fmla="*/ 2744513 h 2744513"/>
                <a:gd name="connsiteX1" fmla="*/ 11701 w 410967"/>
                <a:gd name="connsiteY1" fmla="*/ 1403787 h 2744513"/>
                <a:gd name="connsiteX2" fmla="*/ 142698 w 410967"/>
                <a:gd name="connsiteY2" fmla="*/ 0 h 2744513"/>
                <a:gd name="connsiteX3" fmla="*/ 325292 w 410967"/>
                <a:gd name="connsiteY3" fmla="*/ 1498380 h 2744513"/>
                <a:gd name="connsiteX4" fmla="*/ 410967 w 410967"/>
                <a:gd name="connsiteY4" fmla="*/ 2597367 h 2744513"/>
                <a:gd name="connsiteX5" fmla="*/ 388612 w 410967"/>
                <a:gd name="connsiteY5" fmla="*/ 2744513 h 2744513"/>
                <a:gd name="connsiteX0" fmla="*/ 388612 w 410967"/>
                <a:gd name="connsiteY0" fmla="*/ 2744513 h 2744513"/>
                <a:gd name="connsiteX1" fmla="*/ 11701 w 410967"/>
                <a:gd name="connsiteY1" fmla="*/ 1403787 h 2744513"/>
                <a:gd name="connsiteX2" fmla="*/ 142698 w 410967"/>
                <a:gd name="connsiteY2" fmla="*/ 0 h 2744513"/>
                <a:gd name="connsiteX3" fmla="*/ 325292 w 410967"/>
                <a:gd name="connsiteY3" fmla="*/ 1498380 h 2744513"/>
                <a:gd name="connsiteX4" fmla="*/ 410967 w 410967"/>
                <a:gd name="connsiteY4" fmla="*/ 2597367 h 2744513"/>
                <a:gd name="connsiteX5" fmla="*/ 388612 w 410967"/>
                <a:gd name="connsiteY5" fmla="*/ 2744513 h 2744513"/>
                <a:gd name="connsiteX0" fmla="*/ 228631 w 407477"/>
                <a:gd name="connsiteY0" fmla="*/ 2471244 h 2597367"/>
                <a:gd name="connsiteX1" fmla="*/ 8211 w 407477"/>
                <a:gd name="connsiteY1" fmla="*/ 1403787 h 2597367"/>
                <a:gd name="connsiteX2" fmla="*/ 139208 w 407477"/>
                <a:gd name="connsiteY2" fmla="*/ 0 h 2597367"/>
                <a:gd name="connsiteX3" fmla="*/ 321802 w 407477"/>
                <a:gd name="connsiteY3" fmla="*/ 1498380 h 2597367"/>
                <a:gd name="connsiteX4" fmla="*/ 407477 w 407477"/>
                <a:gd name="connsiteY4" fmla="*/ 2597367 h 2597367"/>
                <a:gd name="connsiteX5" fmla="*/ 228631 w 407477"/>
                <a:gd name="connsiteY5" fmla="*/ 2471244 h 2597367"/>
                <a:gd name="connsiteX0" fmla="*/ 223164 w 318785"/>
                <a:gd name="connsiteY0" fmla="*/ 2471244 h 2471560"/>
                <a:gd name="connsiteX1" fmla="*/ 2744 w 318785"/>
                <a:gd name="connsiteY1" fmla="*/ 1403787 h 2471560"/>
                <a:gd name="connsiteX2" fmla="*/ 133741 w 318785"/>
                <a:gd name="connsiteY2" fmla="*/ 0 h 2471560"/>
                <a:gd name="connsiteX3" fmla="*/ 316335 w 318785"/>
                <a:gd name="connsiteY3" fmla="*/ 1498380 h 2471560"/>
                <a:gd name="connsiteX4" fmla="*/ 223164 w 318785"/>
                <a:gd name="connsiteY4" fmla="*/ 2471244 h 2471560"/>
                <a:gd name="connsiteX0" fmla="*/ 220502 w 316123"/>
                <a:gd name="connsiteY0" fmla="*/ 2523795 h 2524111"/>
                <a:gd name="connsiteX1" fmla="*/ 82 w 316123"/>
                <a:gd name="connsiteY1" fmla="*/ 1456338 h 2524111"/>
                <a:gd name="connsiteX2" fmla="*/ 200104 w 316123"/>
                <a:gd name="connsiteY2" fmla="*/ 0 h 2524111"/>
                <a:gd name="connsiteX3" fmla="*/ 313673 w 316123"/>
                <a:gd name="connsiteY3" fmla="*/ 1550931 h 2524111"/>
                <a:gd name="connsiteX4" fmla="*/ 220502 w 316123"/>
                <a:gd name="connsiteY4" fmla="*/ 2523795 h 2524111"/>
                <a:gd name="connsiteX0" fmla="*/ 220502 w 316123"/>
                <a:gd name="connsiteY0" fmla="*/ 2523795 h 2524111"/>
                <a:gd name="connsiteX1" fmla="*/ 82 w 316123"/>
                <a:gd name="connsiteY1" fmla="*/ 1456338 h 2524111"/>
                <a:gd name="connsiteX2" fmla="*/ 200104 w 316123"/>
                <a:gd name="connsiteY2" fmla="*/ 0 h 2524111"/>
                <a:gd name="connsiteX3" fmla="*/ 313673 w 316123"/>
                <a:gd name="connsiteY3" fmla="*/ 1550931 h 2524111"/>
                <a:gd name="connsiteX4" fmla="*/ 220502 w 316123"/>
                <a:gd name="connsiteY4" fmla="*/ 2523795 h 2524111"/>
                <a:gd name="connsiteX0" fmla="*/ 161437 w 257058"/>
                <a:gd name="connsiteY0" fmla="*/ 2523795 h 2524111"/>
                <a:gd name="connsiteX1" fmla="*/ 181 w 257058"/>
                <a:gd name="connsiteY1" fmla="*/ 1445828 h 2524111"/>
                <a:gd name="connsiteX2" fmla="*/ 141039 w 257058"/>
                <a:gd name="connsiteY2" fmla="*/ 0 h 2524111"/>
                <a:gd name="connsiteX3" fmla="*/ 254608 w 257058"/>
                <a:gd name="connsiteY3" fmla="*/ 1550931 h 2524111"/>
                <a:gd name="connsiteX4" fmla="*/ 161437 w 257058"/>
                <a:gd name="connsiteY4" fmla="*/ 2523795 h 2524111"/>
                <a:gd name="connsiteX0" fmla="*/ 112207 w 256113"/>
                <a:gd name="connsiteY0" fmla="*/ 2513285 h 2513607"/>
                <a:gd name="connsiteX1" fmla="*/ 254 w 256113"/>
                <a:gd name="connsiteY1" fmla="*/ 1445828 h 2513607"/>
                <a:gd name="connsiteX2" fmla="*/ 141112 w 256113"/>
                <a:gd name="connsiteY2" fmla="*/ 0 h 2513607"/>
                <a:gd name="connsiteX3" fmla="*/ 254681 w 256113"/>
                <a:gd name="connsiteY3" fmla="*/ 1550931 h 2513607"/>
                <a:gd name="connsiteX4" fmla="*/ 112207 w 256113"/>
                <a:gd name="connsiteY4" fmla="*/ 2513285 h 2513607"/>
                <a:gd name="connsiteX0" fmla="*/ 112207 w 209853"/>
                <a:gd name="connsiteY0" fmla="*/ 2513285 h 2513503"/>
                <a:gd name="connsiteX1" fmla="*/ 254 w 209853"/>
                <a:gd name="connsiteY1" fmla="*/ 1445828 h 2513503"/>
                <a:gd name="connsiteX2" fmla="*/ 141112 w 209853"/>
                <a:gd name="connsiteY2" fmla="*/ 0 h 2513503"/>
                <a:gd name="connsiteX3" fmla="*/ 205378 w 209853"/>
                <a:gd name="connsiteY3" fmla="*/ 1277662 h 2513503"/>
                <a:gd name="connsiteX4" fmla="*/ 112207 w 209853"/>
                <a:gd name="connsiteY4" fmla="*/ 2513285 h 2513503"/>
                <a:gd name="connsiteX0" fmla="*/ 112236 w 207857"/>
                <a:gd name="connsiteY0" fmla="*/ 2502774 h 2502992"/>
                <a:gd name="connsiteX1" fmla="*/ 283 w 207857"/>
                <a:gd name="connsiteY1" fmla="*/ 1435317 h 2502992"/>
                <a:gd name="connsiteX2" fmla="*/ 101699 w 207857"/>
                <a:gd name="connsiteY2" fmla="*/ 0 h 2502992"/>
                <a:gd name="connsiteX3" fmla="*/ 205407 w 207857"/>
                <a:gd name="connsiteY3" fmla="*/ 1267151 h 2502992"/>
                <a:gd name="connsiteX4" fmla="*/ 112236 w 207857"/>
                <a:gd name="connsiteY4" fmla="*/ 2502774 h 2502992"/>
                <a:gd name="connsiteX0" fmla="*/ 118518 w 214139"/>
                <a:gd name="connsiteY0" fmla="*/ 3206967 h 3207185"/>
                <a:gd name="connsiteX1" fmla="*/ 6565 w 214139"/>
                <a:gd name="connsiteY1" fmla="*/ 2139510 h 3207185"/>
                <a:gd name="connsiteX2" fmla="*/ 78399 w 214139"/>
                <a:gd name="connsiteY2" fmla="*/ 0 h 3207185"/>
                <a:gd name="connsiteX3" fmla="*/ 211689 w 214139"/>
                <a:gd name="connsiteY3" fmla="*/ 1971344 h 3207185"/>
                <a:gd name="connsiteX4" fmla="*/ 118518 w 214139"/>
                <a:gd name="connsiteY4" fmla="*/ 3206967 h 3207185"/>
                <a:gd name="connsiteX0" fmla="*/ 118518 w 214139"/>
                <a:gd name="connsiteY0" fmla="*/ 3206967 h 3207185"/>
                <a:gd name="connsiteX1" fmla="*/ 6565 w 214139"/>
                <a:gd name="connsiteY1" fmla="*/ 2139510 h 3207185"/>
                <a:gd name="connsiteX2" fmla="*/ 78399 w 214139"/>
                <a:gd name="connsiteY2" fmla="*/ 0 h 3207185"/>
                <a:gd name="connsiteX3" fmla="*/ 211689 w 214139"/>
                <a:gd name="connsiteY3" fmla="*/ 1971344 h 3207185"/>
                <a:gd name="connsiteX4" fmla="*/ 118518 w 214139"/>
                <a:gd name="connsiteY4" fmla="*/ 3206967 h 3207185"/>
                <a:gd name="connsiteX0" fmla="*/ 112724 w 208345"/>
                <a:gd name="connsiteY0" fmla="*/ 3206967 h 3207185"/>
                <a:gd name="connsiteX1" fmla="*/ 771 w 208345"/>
                <a:gd name="connsiteY1" fmla="*/ 2139510 h 3207185"/>
                <a:gd name="connsiteX2" fmla="*/ 72605 w 208345"/>
                <a:gd name="connsiteY2" fmla="*/ 0 h 3207185"/>
                <a:gd name="connsiteX3" fmla="*/ 205895 w 208345"/>
                <a:gd name="connsiteY3" fmla="*/ 1971344 h 3207185"/>
                <a:gd name="connsiteX4" fmla="*/ 112724 w 208345"/>
                <a:gd name="connsiteY4" fmla="*/ 3206967 h 3207185"/>
                <a:gd name="connsiteX0" fmla="*/ 112333 w 207954"/>
                <a:gd name="connsiteY0" fmla="*/ 2555326 h 2555544"/>
                <a:gd name="connsiteX1" fmla="*/ 380 w 207954"/>
                <a:gd name="connsiteY1" fmla="*/ 1487869 h 2555544"/>
                <a:gd name="connsiteX2" fmla="*/ 82074 w 207954"/>
                <a:gd name="connsiteY2" fmla="*/ 0 h 2555544"/>
                <a:gd name="connsiteX3" fmla="*/ 205504 w 207954"/>
                <a:gd name="connsiteY3" fmla="*/ 1319703 h 2555544"/>
                <a:gd name="connsiteX4" fmla="*/ 112333 w 207954"/>
                <a:gd name="connsiteY4" fmla="*/ 2555326 h 2555544"/>
                <a:gd name="connsiteX0" fmla="*/ 113360 w 208981"/>
                <a:gd name="connsiteY0" fmla="*/ 2250526 h 2250744"/>
                <a:gd name="connsiteX1" fmla="*/ 1407 w 208981"/>
                <a:gd name="connsiteY1" fmla="*/ 1183069 h 2250744"/>
                <a:gd name="connsiteX2" fmla="*/ 63380 w 208981"/>
                <a:gd name="connsiteY2" fmla="*/ 0 h 2250744"/>
                <a:gd name="connsiteX3" fmla="*/ 206531 w 208981"/>
                <a:gd name="connsiteY3" fmla="*/ 1014903 h 2250744"/>
                <a:gd name="connsiteX4" fmla="*/ 113360 w 208981"/>
                <a:gd name="connsiteY4" fmla="*/ 2250526 h 2250744"/>
                <a:gd name="connsiteX0" fmla="*/ 117785 w 294603"/>
                <a:gd name="connsiteY0" fmla="*/ 2271546 h 2271764"/>
                <a:gd name="connsiteX1" fmla="*/ 5832 w 294603"/>
                <a:gd name="connsiteY1" fmla="*/ 1204089 h 2271764"/>
                <a:gd name="connsiteX2" fmla="*/ 294602 w 294603"/>
                <a:gd name="connsiteY2" fmla="*/ 0 h 2271764"/>
                <a:gd name="connsiteX3" fmla="*/ 210956 w 294603"/>
                <a:gd name="connsiteY3" fmla="*/ 1035923 h 2271764"/>
                <a:gd name="connsiteX4" fmla="*/ 117785 w 294603"/>
                <a:gd name="connsiteY4" fmla="*/ 2271546 h 2271764"/>
                <a:gd name="connsiteX0" fmla="*/ 112877 w 208498"/>
                <a:gd name="connsiteY0" fmla="*/ 2303077 h 2303295"/>
                <a:gd name="connsiteX1" fmla="*/ 924 w 208498"/>
                <a:gd name="connsiteY1" fmla="*/ 1235620 h 2303295"/>
                <a:gd name="connsiteX2" fmla="*/ 171365 w 208498"/>
                <a:gd name="connsiteY2" fmla="*/ 0 h 2303295"/>
                <a:gd name="connsiteX3" fmla="*/ 206048 w 208498"/>
                <a:gd name="connsiteY3" fmla="*/ 1067454 h 2303295"/>
                <a:gd name="connsiteX4" fmla="*/ 112877 w 208498"/>
                <a:gd name="connsiteY4" fmla="*/ 2303077 h 2303295"/>
                <a:gd name="connsiteX0" fmla="*/ 111982 w 207603"/>
                <a:gd name="connsiteY0" fmla="*/ 2324098 h 2324316"/>
                <a:gd name="connsiteX1" fmla="*/ 29 w 207603"/>
                <a:gd name="connsiteY1" fmla="*/ 1256641 h 2324316"/>
                <a:gd name="connsiteX2" fmla="*/ 121166 w 207603"/>
                <a:gd name="connsiteY2" fmla="*/ 0 h 2324316"/>
                <a:gd name="connsiteX3" fmla="*/ 205153 w 207603"/>
                <a:gd name="connsiteY3" fmla="*/ 1088475 h 2324316"/>
                <a:gd name="connsiteX4" fmla="*/ 111982 w 207603"/>
                <a:gd name="connsiteY4" fmla="*/ 2324098 h 2324316"/>
                <a:gd name="connsiteX0" fmla="*/ 111982 w 207603"/>
                <a:gd name="connsiteY0" fmla="*/ 2197974 h 2198230"/>
                <a:gd name="connsiteX1" fmla="*/ 29 w 207603"/>
                <a:gd name="connsiteY1" fmla="*/ 1256641 h 2198230"/>
                <a:gd name="connsiteX2" fmla="*/ 121166 w 207603"/>
                <a:gd name="connsiteY2" fmla="*/ 0 h 2198230"/>
                <a:gd name="connsiteX3" fmla="*/ 205153 w 207603"/>
                <a:gd name="connsiteY3" fmla="*/ 1088475 h 2198230"/>
                <a:gd name="connsiteX4" fmla="*/ 111982 w 207603"/>
                <a:gd name="connsiteY4" fmla="*/ 2197974 h 2198230"/>
                <a:gd name="connsiteX0" fmla="*/ 111982 w 206487"/>
                <a:gd name="connsiteY0" fmla="*/ 2197974 h 2197974"/>
                <a:gd name="connsiteX1" fmla="*/ 29 w 206487"/>
                <a:gd name="connsiteY1" fmla="*/ 1256641 h 2197974"/>
                <a:gd name="connsiteX2" fmla="*/ 121166 w 206487"/>
                <a:gd name="connsiteY2" fmla="*/ 0 h 2197974"/>
                <a:gd name="connsiteX3" fmla="*/ 205153 w 206487"/>
                <a:gd name="connsiteY3" fmla="*/ 1088475 h 2197974"/>
                <a:gd name="connsiteX4" fmla="*/ 111982 w 206487"/>
                <a:gd name="connsiteY4" fmla="*/ 2197974 h 2197974"/>
                <a:gd name="connsiteX0" fmla="*/ 283728 w 283728"/>
                <a:gd name="connsiteY0" fmla="*/ 2124402 h 2124402"/>
                <a:gd name="connsiteX1" fmla="*/ 4142 w 283728"/>
                <a:gd name="connsiteY1" fmla="*/ 1256641 h 2124402"/>
                <a:gd name="connsiteX2" fmla="*/ 125279 w 283728"/>
                <a:gd name="connsiteY2" fmla="*/ 0 h 2124402"/>
                <a:gd name="connsiteX3" fmla="*/ 209266 w 283728"/>
                <a:gd name="connsiteY3" fmla="*/ 1088475 h 2124402"/>
                <a:gd name="connsiteX4" fmla="*/ 283728 w 283728"/>
                <a:gd name="connsiteY4" fmla="*/ 2124402 h 2124402"/>
                <a:gd name="connsiteX0" fmla="*/ 283728 w 284476"/>
                <a:gd name="connsiteY0" fmla="*/ 2124402 h 2124402"/>
                <a:gd name="connsiteX1" fmla="*/ 4142 w 284476"/>
                <a:gd name="connsiteY1" fmla="*/ 1256641 h 2124402"/>
                <a:gd name="connsiteX2" fmla="*/ 125279 w 284476"/>
                <a:gd name="connsiteY2" fmla="*/ 0 h 2124402"/>
                <a:gd name="connsiteX3" fmla="*/ 209266 w 284476"/>
                <a:gd name="connsiteY3" fmla="*/ 1088475 h 2124402"/>
                <a:gd name="connsiteX4" fmla="*/ 283728 w 284476"/>
                <a:gd name="connsiteY4" fmla="*/ 2124402 h 2124402"/>
                <a:gd name="connsiteX0" fmla="*/ 102153 w 206421"/>
                <a:gd name="connsiteY0" fmla="*/ 2208485 h 2208485"/>
                <a:gd name="connsiteX1" fmla="*/ 61 w 206421"/>
                <a:gd name="connsiteY1" fmla="*/ 1256641 h 2208485"/>
                <a:gd name="connsiteX2" fmla="*/ 121198 w 206421"/>
                <a:gd name="connsiteY2" fmla="*/ 0 h 2208485"/>
                <a:gd name="connsiteX3" fmla="*/ 205185 w 206421"/>
                <a:gd name="connsiteY3" fmla="*/ 1088475 h 2208485"/>
                <a:gd name="connsiteX4" fmla="*/ 102153 w 206421"/>
                <a:gd name="connsiteY4" fmla="*/ 2208485 h 2208485"/>
                <a:gd name="connsiteX0" fmla="*/ 102093 w 206361"/>
                <a:gd name="connsiteY0" fmla="*/ 2199099 h 2199099"/>
                <a:gd name="connsiteX1" fmla="*/ 1 w 206361"/>
                <a:gd name="connsiteY1" fmla="*/ 1247255 h 2199099"/>
                <a:gd name="connsiteX2" fmla="*/ 104397 w 206361"/>
                <a:gd name="connsiteY2" fmla="*/ 0 h 2199099"/>
                <a:gd name="connsiteX3" fmla="*/ 205125 w 206361"/>
                <a:gd name="connsiteY3" fmla="*/ 1079089 h 2199099"/>
                <a:gd name="connsiteX4" fmla="*/ 102093 w 206361"/>
                <a:gd name="connsiteY4" fmla="*/ 2199099 h 2199099"/>
                <a:gd name="connsiteX0" fmla="*/ 102093 w 206361"/>
                <a:gd name="connsiteY0" fmla="*/ 2199099 h 2199099"/>
                <a:gd name="connsiteX1" fmla="*/ 1 w 206361"/>
                <a:gd name="connsiteY1" fmla="*/ 1247255 h 2199099"/>
                <a:gd name="connsiteX2" fmla="*/ 104397 w 206361"/>
                <a:gd name="connsiteY2" fmla="*/ 0 h 2199099"/>
                <a:gd name="connsiteX3" fmla="*/ 205125 w 206361"/>
                <a:gd name="connsiteY3" fmla="*/ 1079089 h 2199099"/>
                <a:gd name="connsiteX4" fmla="*/ 102093 w 206361"/>
                <a:gd name="connsiteY4" fmla="*/ 2199099 h 2199099"/>
                <a:gd name="connsiteX0" fmla="*/ 102093 w 206361"/>
                <a:gd name="connsiteY0" fmla="*/ 2199099 h 2199099"/>
                <a:gd name="connsiteX1" fmla="*/ 1 w 206361"/>
                <a:gd name="connsiteY1" fmla="*/ 1247255 h 2199099"/>
                <a:gd name="connsiteX2" fmla="*/ 104397 w 206361"/>
                <a:gd name="connsiteY2" fmla="*/ 0 h 2199099"/>
                <a:gd name="connsiteX3" fmla="*/ 205125 w 206361"/>
                <a:gd name="connsiteY3" fmla="*/ 1079089 h 2199099"/>
                <a:gd name="connsiteX4" fmla="*/ 102093 w 206361"/>
                <a:gd name="connsiteY4" fmla="*/ 2199099 h 2199099"/>
                <a:gd name="connsiteX0" fmla="*/ 102093 w 206361"/>
                <a:gd name="connsiteY0" fmla="*/ 2199099 h 2199099"/>
                <a:gd name="connsiteX1" fmla="*/ 1 w 206361"/>
                <a:gd name="connsiteY1" fmla="*/ 1247255 h 2199099"/>
                <a:gd name="connsiteX2" fmla="*/ 104397 w 206361"/>
                <a:gd name="connsiteY2" fmla="*/ 0 h 2199099"/>
                <a:gd name="connsiteX3" fmla="*/ 205125 w 206361"/>
                <a:gd name="connsiteY3" fmla="*/ 1079089 h 2199099"/>
                <a:gd name="connsiteX4" fmla="*/ 102093 w 206361"/>
                <a:gd name="connsiteY4" fmla="*/ 2199099 h 2199099"/>
                <a:gd name="connsiteX0" fmla="*/ 102093 w 206361"/>
                <a:gd name="connsiteY0" fmla="*/ 2208485 h 2208485"/>
                <a:gd name="connsiteX1" fmla="*/ 1 w 206361"/>
                <a:gd name="connsiteY1" fmla="*/ 1247255 h 2208485"/>
                <a:gd name="connsiteX2" fmla="*/ 104397 w 206361"/>
                <a:gd name="connsiteY2" fmla="*/ 0 h 2208485"/>
                <a:gd name="connsiteX3" fmla="*/ 205125 w 206361"/>
                <a:gd name="connsiteY3" fmla="*/ 1079089 h 2208485"/>
                <a:gd name="connsiteX4" fmla="*/ 102093 w 206361"/>
                <a:gd name="connsiteY4" fmla="*/ 2208485 h 2208485"/>
                <a:gd name="connsiteX0" fmla="*/ 102093 w 206313"/>
                <a:gd name="connsiteY0" fmla="*/ 2208485 h 2208485"/>
                <a:gd name="connsiteX1" fmla="*/ 1 w 206313"/>
                <a:gd name="connsiteY1" fmla="*/ 1247255 h 2208485"/>
                <a:gd name="connsiteX2" fmla="*/ 104397 w 206313"/>
                <a:gd name="connsiteY2" fmla="*/ 0 h 2208485"/>
                <a:gd name="connsiteX3" fmla="*/ 205125 w 206313"/>
                <a:gd name="connsiteY3" fmla="*/ 1079089 h 2208485"/>
                <a:gd name="connsiteX4" fmla="*/ 102093 w 206313"/>
                <a:gd name="connsiteY4" fmla="*/ 2208485 h 2208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13" h="2208485">
                  <a:moveTo>
                    <a:pt x="102093" y="2208485"/>
                  </a:moveTo>
                  <a:cubicBezTo>
                    <a:pt x="118854" y="2118023"/>
                    <a:pt x="-383" y="1615336"/>
                    <a:pt x="1" y="1247255"/>
                  </a:cubicBezTo>
                  <a:cubicBezTo>
                    <a:pt x="385" y="879174"/>
                    <a:pt x="69353" y="237819"/>
                    <a:pt x="104397" y="0"/>
                  </a:cubicBezTo>
                  <a:cubicBezTo>
                    <a:pt x="121768" y="338398"/>
                    <a:pt x="205125" y="546420"/>
                    <a:pt x="205125" y="1079089"/>
                  </a:cubicBezTo>
                  <a:cubicBezTo>
                    <a:pt x="220029" y="1490963"/>
                    <a:pt x="89614" y="2140168"/>
                    <a:pt x="102093" y="220848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02" name="íṣļïďè">
              <a:extLst>
                <a:ext uri="{FF2B5EF4-FFF2-40B4-BE49-F238E27FC236}">
                  <a16:creationId xmlns:a16="http://schemas.microsoft.com/office/drawing/2014/main" id="{435DBA11-C394-4F30-BF6E-B5E76D2CEF0A}"/>
                </a:ext>
              </a:extLst>
            </p:cNvPr>
            <p:cNvSpPr/>
            <p:nvPr/>
          </p:nvSpPr>
          <p:spPr>
            <a:xfrm>
              <a:off x="7477019" y="5010913"/>
              <a:ext cx="1133581" cy="856233"/>
            </a:xfrm>
            <a:prstGeom prst="roundRect">
              <a:avLst>
                <a:gd name="adj" fmla="val 50000"/>
              </a:avLst>
            </a:prstGeom>
            <a:solidFill>
              <a:schemeClr val="bg1">
                <a:lumMod val="65000"/>
              </a:schemeClr>
            </a:solidFill>
            <a:ln w="476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03" name="iśḷíḋê">
              <a:extLst>
                <a:ext uri="{FF2B5EF4-FFF2-40B4-BE49-F238E27FC236}">
                  <a16:creationId xmlns:a16="http://schemas.microsoft.com/office/drawing/2014/main" id="{9C5C3E66-E956-41F8-8445-103636F7462A}"/>
                </a:ext>
              </a:extLst>
            </p:cNvPr>
            <p:cNvSpPr/>
            <p:nvPr/>
          </p:nvSpPr>
          <p:spPr>
            <a:xfrm>
              <a:off x="7954784" y="5043279"/>
              <a:ext cx="120616" cy="680729"/>
            </a:xfrm>
            <a:custGeom>
              <a:avLst/>
              <a:gdLst>
                <a:gd name="connsiteX0" fmla="*/ 779318 w 779318"/>
                <a:gd name="connsiteY0" fmla="*/ 2408183 h 2408183"/>
                <a:gd name="connsiteX1" fmla="*/ 0 w 779318"/>
                <a:gd name="connsiteY1" fmla="*/ 1204091 h 2408183"/>
                <a:gd name="connsiteX2" fmla="*/ 779318 w 779318"/>
                <a:gd name="connsiteY2" fmla="*/ -1 h 2408183"/>
                <a:gd name="connsiteX3" fmla="*/ 246522 w 779318"/>
                <a:gd name="connsiteY3" fmla="*/ 1204090 h 2408183"/>
                <a:gd name="connsiteX4" fmla="*/ 779318 w 779318"/>
                <a:gd name="connsiteY4" fmla="*/ 2408181 h 2408183"/>
                <a:gd name="connsiteX5" fmla="*/ 779318 w 779318"/>
                <a:gd name="connsiteY5" fmla="*/ 2408183 h 2408183"/>
                <a:gd name="connsiteX0" fmla="*/ 779318 w 779318"/>
                <a:gd name="connsiteY0" fmla="*/ 2408184 h 2408184"/>
                <a:gd name="connsiteX1" fmla="*/ 0 w 779318"/>
                <a:gd name="connsiteY1" fmla="*/ 1204092 h 2408184"/>
                <a:gd name="connsiteX2" fmla="*/ 779318 w 779318"/>
                <a:gd name="connsiteY2" fmla="*/ 0 h 2408184"/>
                <a:gd name="connsiteX3" fmla="*/ 246522 w 779318"/>
                <a:gd name="connsiteY3" fmla="*/ 1204091 h 2408184"/>
                <a:gd name="connsiteX4" fmla="*/ 779318 w 779318"/>
                <a:gd name="connsiteY4" fmla="*/ 2408182 h 2408184"/>
                <a:gd name="connsiteX5" fmla="*/ 779318 w 779318"/>
                <a:gd name="connsiteY5" fmla="*/ 2408184 h 2408184"/>
                <a:gd name="connsiteX0" fmla="*/ 779318 w 779318"/>
                <a:gd name="connsiteY0" fmla="*/ 2408184 h 2408184"/>
                <a:gd name="connsiteX1" fmla="*/ 0 w 779318"/>
                <a:gd name="connsiteY1" fmla="*/ 1204092 h 2408184"/>
                <a:gd name="connsiteX2" fmla="*/ 779318 w 779318"/>
                <a:gd name="connsiteY2" fmla="*/ 0 h 2408184"/>
                <a:gd name="connsiteX3" fmla="*/ 246522 w 779318"/>
                <a:gd name="connsiteY3" fmla="*/ 1204091 h 2408184"/>
                <a:gd name="connsiteX4" fmla="*/ 779318 w 779318"/>
                <a:gd name="connsiteY4" fmla="*/ 2408182 h 2408184"/>
                <a:gd name="connsiteX5" fmla="*/ 779318 w 779318"/>
                <a:gd name="connsiteY5" fmla="*/ 2408184 h 2408184"/>
                <a:gd name="connsiteX0" fmla="*/ 779318 w 779318"/>
                <a:gd name="connsiteY0" fmla="*/ 2408184 h 2408184"/>
                <a:gd name="connsiteX1" fmla="*/ 0 w 779318"/>
                <a:gd name="connsiteY1" fmla="*/ 1204092 h 2408184"/>
                <a:gd name="connsiteX2" fmla="*/ 779318 w 779318"/>
                <a:gd name="connsiteY2" fmla="*/ 0 h 2408184"/>
                <a:gd name="connsiteX3" fmla="*/ 246522 w 779318"/>
                <a:gd name="connsiteY3" fmla="*/ 1204091 h 2408184"/>
                <a:gd name="connsiteX4" fmla="*/ 779318 w 779318"/>
                <a:gd name="connsiteY4" fmla="*/ 2408182 h 2408184"/>
                <a:gd name="connsiteX5" fmla="*/ 779318 w 779318"/>
                <a:gd name="connsiteY5" fmla="*/ 2408184 h 2408184"/>
                <a:gd name="connsiteX0" fmla="*/ 779318 w 779318"/>
                <a:gd name="connsiteY0" fmla="*/ 2408184 h 2408184"/>
                <a:gd name="connsiteX1" fmla="*/ 0 w 779318"/>
                <a:gd name="connsiteY1" fmla="*/ 1204092 h 2408184"/>
                <a:gd name="connsiteX2" fmla="*/ 779318 w 779318"/>
                <a:gd name="connsiteY2" fmla="*/ 0 h 2408184"/>
                <a:gd name="connsiteX3" fmla="*/ 693643 w 779318"/>
                <a:gd name="connsiteY3" fmla="*/ 1309195 h 2408184"/>
                <a:gd name="connsiteX4" fmla="*/ 779318 w 779318"/>
                <a:gd name="connsiteY4" fmla="*/ 2408182 h 2408184"/>
                <a:gd name="connsiteX5" fmla="*/ 779318 w 779318"/>
                <a:gd name="connsiteY5" fmla="*/ 2408184 h 2408184"/>
                <a:gd name="connsiteX0" fmla="*/ 399289 w 399289"/>
                <a:gd name="connsiteY0" fmla="*/ 2408184 h 2408184"/>
                <a:gd name="connsiteX1" fmla="*/ 23 w 399289"/>
                <a:gd name="connsiteY1" fmla="*/ 1214602 h 2408184"/>
                <a:gd name="connsiteX2" fmla="*/ 399289 w 399289"/>
                <a:gd name="connsiteY2" fmla="*/ 0 h 2408184"/>
                <a:gd name="connsiteX3" fmla="*/ 313614 w 399289"/>
                <a:gd name="connsiteY3" fmla="*/ 1309195 h 2408184"/>
                <a:gd name="connsiteX4" fmla="*/ 399289 w 399289"/>
                <a:gd name="connsiteY4" fmla="*/ 2408182 h 2408184"/>
                <a:gd name="connsiteX5" fmla="*/ 399289 w 399289"/>
                <a:gd name="connsiteY5" fmla="*/ 2408184 h 2408184"/>
                <a:gd name="connsiteX0" fmla="*/ 440915 w 440915"/>
                <a:gd name="connsiteY0" fmla="*/ 2429204 h 2429204"/>
                <a:gd name="connsiteX1" fmla="*/ 41649 w 440915"/>
                <a:gd name="connsiteY1" fmla="*/ 1235622 h 2429204"/>
                <a:gd name="connsiteX2" fmla="*/ 262069 w 440915"/>
                <a:gd name="connsiteY2" fmla="*/ 0 h 2429204"/>
                <a:gd name="connsiteX3" fmla="*/ 355240 w 440915"/>
                <a:gd name="connsiteY3" fmla="*/ 1330215 h 2429204"/>
                <a:gd name="connsiteX4" fmla="*/ 440915 w 440915"/>
                <a:gd name="connsiteY4" fmla="*/ 2429202 h 2429204"/>
                <a:gd name="connsiteX5" fmla="*/ 440915 w 440915"/>
                <a:gd name="connsiteY5" fmla="*/ 2429204 h 2429204"/>
                <a:gd name="connsiteX0" fmla="*/ 489378 w 489378"/>
                <a:gd name="connsiteY0" fmla="*/ 2597369 h 2597369"/>
                <a:gd name="connsiteX1" fmla="*/ 90112 w 489378"/>
                <a:gd name="connsiteY1" fmla="*/ 1403787 h 2597369"/>
                <a:gd name="connsiteX2" fmla="*/ 221109 w 489378"/>
                <a:gd name="connsiteY2" fmla="*/ 0 h 2597369"/>
                <a:gd name="connsiteX3" fmla="*/ 403703 w 489378"/>
                <a:gd name="connsiteY3" fmla="*/ 1498380 h 2597369"/>
                <a:gd name="connsiteX4" fmla="*/ 489378 w 489378"/>
                <a:gd name="connsiteY4" fmla="*/ 2597367 h 2597369"/>
                <a:gd name="connsiteX5" fmla="*/ 489378 w 489378"/>
                <a:gd name="connsiteY5" fmla="*/ 2597369 h 2597369"/>
                <a:gd name="connsiteX0" fmla="*/ 489378 w 489378"/>
                <a:gd name="connsiteY0" fmla="*/ 2597369 h 2597369"/>
                <a:gd name="connsiteX1" fmla="*/ 90112 w 489378"/>
                <a:gd name="connsiteY1" fmla="*/ 1403787 h 2597369"/>
                <a:gd name="connsiteX2" fmla="*/ 221109 w 489378"/>
                <a:gd name="connsiteY2" fmla="*/ 0 h 2597369"/>
                <a:gd name="connsiteX3" fmla="*/ 403703 w 489378"/>
                <a:gd name="connsiteY3" fmla="*/ 1498380 h 2597369"/>
                <a:gd name="connsiteX4" fmla="*/ 489378 w 489378"/>
                <a:gd name="connsiteY4" fmla="*/ 2597367 h 2597369"/>
                <a:gd name="connsiteX5" fmla="*/ 489378 w 489378"/>
                <a:gd name="connsiteY5" fmla="*/ 2597369 h 2597369"/>
                <a:gd name="connsiteX0" fmla="*/ 440135 w 440135"/>
                <a:gd name="connsiteY0" fmla="*/ 2597369 h 2597369"/>
                <a:gd name="connsiteX1" fmla="*/ 40869 w 440135"/>
                <a:gd name="connsiteY1" fmla="*/ 1403787 h 2597369"/>
                <a:gd name="connsiteX2" fmla="*/ 171866 w 440135"/>
                <a:gd name="connsiteY2" fmla="*/ 0 h 2597369"/>
                <a:gd name="connsiteX3" fmla="*/ 354460 w 440135"/>
                <a:gd name="connsiteY3" fmla="*/ 1498380 h 2597369"/>
                <a:gd name="connsiteX4" fmla="*/ 440135 w 440135"/>
                <a:gd name="connsiteY4" fmla="*/ 2597367 h 2597369"/>
                <a:gd name="connsiteX5" fmla="*/ 440135 w 440135"/>
                <a:gd name="connsiteY5" fmla="*/ 2597369 h 2597369"/>
                <a:gd name="connsiteX0" fmla="*/ 412392 w 412392"/>
                <a:gd name="connsiteY0" fmla="*/ 2597369 h 2597369"/>
                <a:gd name="connsiteX1" fmla="*/ 13126 w 412392"/>
                <a:gd name="connsiteY1" fmla="*/ 1403787 h 2597369"/>
                <a:gd name="connsiteX2" fmla="*/ 144123 w 412392"/>
                <a:gd name="connsiteY2" fmla="*/ 0 h 2597369"/>
                <a:gd name="connsiteX3" fmla="*/ 326717 w 412392"/>
                <a:gd name="connsiteY3" fmla="*/ 1498380 h 2597369"/>
                <a:gd name="connsiteX4" fmla="*/ 412392 w 412392"/>
                <a:gd name="connsiteY4" fmla="*/ 2597367 h 2597369"/>
                <a:gd name="connsiteX5" fmla="*/ 412392 w 412392"/>
                <a:gd name="connsiteY5" fmla="*/ 2597369 h 2597369"/>
                <a:gd name="connsiteX0" fmla="*/ 388612 w 410967"/>
                <a:gd name="connsiteY0" fmla="*/ 2744513 h 2744513"/>
                <a:gd name="connsiteX1" fmla="*/ 11701 w 410967"/>
                <a:gd name="connsiteY1" fmla="*/ 1403787 h 2744513"/>
                <a:gd name="connsiteX2" fmla="*/ 142698 w 410967"/>
                <a:gd name="connsiteY2" fmla="*/ 0 h 2744513"/>
                <a:gd name="connsiteX3" fmla="*/ 325292 w 410967"/>
                <a:gd name="connsiteY3" fmla="*/ 1498380 h 2744513"/>
                <a:gd name="connsiteX4" fmla="*/ 410967 w 410967"/>
                <a:gd name="connsiteY4" fmla="*/ 2597367 h 2744513"/>
                <a:gd name="connsiteX5" fmla="*/ 388612 w 410967"/>
                <a:gd name="connsiteY5" fmla="*/ 2744513 h 2744513"/>
                <a:gd name="connsiteX0" fmla="*/ 388612 w 410967"/>
                <a:gd name="connsiteY0" fmla="*/ 2744513 h 2744513"/>
                <a:gd name="connsiteX1" fmla="*/ 11701 w 410967"/>
                <a:gd name="connsiteY1" fmla="*/ 1403787 h 2744513"/>
                <a:gd name="connsiteX2" fmla="*/ 142698 w 410967"/>
                <a:gd name="connsiteY2" fmla="*/ 0 h 2744513"/>
                <a:gd name="connsiteX3" fmla="*/ 325292 w 410967"/>
                <a:gd name="connsiteY3" fmla="*/ 1498380 h 2744513"/>
                <a:gd name="connsiteX4" fmla="*/ 410967 w 410967"/>
                <a:gd name="connsiteY4" fmla="*/ 2597367 h 2744513"/>
                <a:gd name="connsiteX5" fmla="*/ 388612 w 410967"/>
                <a:gd name="connsiteY5" fmla="*/ 2744513 h 2744513"/>
                <a:gd name="connsiteX0" fmla="*/ 228631 w 407477"/>
                <a:gd name="connsiteY0" fmla="*/ 2471244 h 2597367"/>
                <a:gd name="connsiteX1" fmla="*/ 8211 w 407477"/>
                <a:gd name="connsiteY1" fmla="*/ 1403787 h 2597367"/>
                <a:gd name="connsiteX2" fmla="*/ 139208 w 407477"/>
                <a:gd name="connsiteY2" fmla="*/ 0 h 2597367"/>
                <a:gd name="connsiteX3" fmla="*/ 321802 w 407477"/>
                <a:gd name="connsiteY3" fmla="*/ 1498380 h 2597367"/>
                <a:gd name="connsiteX4" fmla="*/ 407477 w 407477"/>
                <a:gd name="connsiteY4" fmla="*/ 2597367 h 2597367"/>
                <a:gd name="connsiteX5" fmla="*/ 228631 w 407477"/>
                <a:gd name="connsiteY5" fmla="*/ 2471244 h 2597367"/>
                <a:gd name="connsiteX0" fmla="*/ 223164 w 318785"/>
                <a:gd name="connsiteY0" fmla="*/ 2471244 h 2471560"/>
                <a:gd name="connsiteX1" fmla="*/ 2744 w 318785"/>
                <a:gd name="connsiteY1" fmla="*/ 1403787 h 2471560"/>
                <a:gd name="connsiteX2" fmla="*/ 133741 w 318785"/>
                <a:gd name="connsiteY2" fmla="*/ 0 h 2471560"/>
                <a:gd name="connsiteX3" fmla="*/ 316335 w 318785"/>
                <a:gd name="connsiteY3" fmla="*/ 1498380 h 2471560"/>
                <a:gd name="connsiteX4" fmla="*/ 223164 w 318785"/>
                <a:gd name="connsiteY4" fmla="*/ 2471244 h 2471560"/>
                <a:gd name="connsiteX0" fmla="*/ 220502 w 316123"/>
                <a:gd name="connsiteY0" fmla="*/ 2523795 h 2524111"/>
                <a:gd name="connsiteX1" fmla="*/ 82 w 316123"/>
                <a:gd name="connsiteY1" fmla="*/ 1456338 h 2524111"/>
                <a:gd name="connsiteX2" fmla="*/ 200104 w 316123"/>
                <a:gd name="connsiteY2" fmla="*/ 0 h 2524111"/>
                <a:gd name="connsiteX3" fmla="*/ 313673 w 316123"/>
                <a:gd name="connsiteY3" fmla="*/ 1550931 h 2524111"/>
                <a:gd name="connsiteX4" fmla="*/ 220502 w 316123"/>
                <a:gd name="connsiteY4" fmla="*/ 2523795 h 2524111"/>
                <a:gd name="connsiteX0" fmla="*/ 220502 w 316123"/>
                <a:gd name="connsiteY0" fmla="*/ 2523795 h 2524111"/>
                <a:gd name="connsiteX1" fmla="*/ 82 w 316123"/>
                <a:gd name="connsiteY1" fmla="*/ 1456338 h 2524111"/>
                <a:gd name="connsiteX2" fmla="*/ 200104 w 316123"/>
                <a:gd name="connsiteY2" fmla="*/ 0 h 2524111"/>
                <a:gd name="connsiteX3" fmla="*/ 313673 w 316123"/>
                <a:gd name="connsiteY3" fmla="*/ 1550931 h 2524111"/>
                <a:gd name="connsiteX4" fmla="*/ 220502 w 316123"/>
                <a:gd name="connsiteY4" fmla="*/ 2523795 h 2524111"/>
                <a:gd name="connsiteX0" fmla="*/ 161437 w 257058"/>
                <a:gd name="connsiteY0" fmla="*/ 2523795 h 2524111"/>
                <a:gd name="connsiteX1" fmla="*/ 181 w 257058"/>
                <a:gd name="connsiteY1" fmla="*/ 1445828 h 2524111"/>
                <a:gd name="connsiteX2" fmla="*/ 141039 w 257058"/>
                <a:gd name="connsiteY2" fmla="*/ 0 h 2524111"/>
                <a:gd name="connsiteX3" fmla="*/ 254608 w 257058"/>
                <a:gd name="connsiteY3" fmla="*/ 1550931 h 2524111"/>
                <a:gd name="connsiteX4" fmla="*/ 161437 w 257058"/>
                <a:gd name="connsiteY4" fmla="*/ 2523795 h 2524111"/>
                <a:gd name="connsiteX0" fmla="*/ 112207 w 256113"/>
                <a:gd name="connsiteY0" fmla="*/ 2513285 h 2513607"/>
                <a:gd name="connsiteX1" fmla="*/ 254 w 256113"/>
                <a:gd name="connsiteY1" fmla="*/ 1445828 h 2513607"/>
                <a:gd name="connsiteX2" fmla="*/ 141112 w 256113"/>
                <a:gd name="connsiteY2" fmla="*/ 0 h 2513607"/>
                <a:gd name="connsiteX3" fmla="*/ 254681 w 256113"/>
                <a:gd name="connsiteY3" fmla="*/ 1550931 h 2513607"/>
                <a:gd name="connsiteX4" fmla="*/ 112207 w 256113"/>
                <a:gd name="connsiteY4" fmla="*/ 2513285 h 2513607"/>
                <a:gd name="connsiteX0" fmla="*/ 112207 w 209853"/>
                <a:gd name="connsiteY0" fmla="*/ 2513285 h 2513503"/>
                <a:gd name="connsiteX1" fmla="*/ 254 w 209853"/>
                <a:gd name="connsiteY1" fmla="*/ 1445828 h 2513503"/>
                <a:gd name="connsiteX2" fmla="*/ 141112 w 209853"/>
                <a:gd name="connsiteY2" fmla="*/ 0 h 2513503"/>
                <a:gd name="connsiteX3" fmla="*/ 205378 w 209853"/>
                <a:gd name="connsiteY3" fmla="*/ 1277662 h 2513503"/>
                <a:gd name="connsiteX4" fmla="*/ 112207 w 209853"/>
                <a:gd name="connsiteY4" fmla="*/ 2513285 h 2513503"/>
                <a:gd name="connsiteX0" fmla="*/ 112236 w 207857"/>
                <a:gd name="connsiteY0" fmla="*/ 2502774 h 2502992"/>
                <a:gd name="connsiteX1" fmla="*/ 283 w 207857"/>
                <a:gd name="connsiteY1" fmla="*/ 1435317 h 2502992"/>
                <a:gd name="connsiteX2" fmla="*/ 101699 w 207857"/>
                <a:gd name="connsiteY2" fmla="*/ 0 h 2502992"/>
                <a:gd name="connsiteX3" fmla="*/ 205407 w 207857"/>
                <a:gd name="connsiteY3" fmla="*/ 1267151 h 2502992"/>
                <a:gd name="connsiteX4" fmla="*/ 112236 w 207857"/>
                <a:gd name="connsiteY4" fmla="*/ 2502774 h 2502992"/>
                <a:gd name="connsiteX0" fmla="*/ 118518 w 214139"/>
                <a:gd name="connsiteY0" fmla="*/ 3206967 h 3207185"/>
                <a:gd name="connsiteX1" fmla="*/ 6565 w 214139"/>
                <a:gd name="connsiteY1" fmla="*/ 2139510 h 3207185"/>
                <a:gd name="connsiteX2" fmla="*/ 78399 w 214139"/>
                <a:gd name="connsiteY2" fmla="*/ 0 h 3207185"/>
                <a:gd name="connsiteX3" fmla="*/ 211689 w 214139"/>
                <a:gd name="connsiteY3" fmla="*/ 1971344 h 3207185"/>
                <a:gd name="connsiteX4" fmla="*/ 118518 w 214139"/>
                <a:gd name="connsiteY4" fmla="*/ 3206967 h 3207185"/>
                <a:gd name="connsiteX0" fmla="*/ 118518 w 214139"/>
                <a:gd name="connsiteY0" fmla="*/ 3206967 h 3207185"/>
                <a:gd name="connsiteX1" fmla="*/ 6565 w 214139"/>
                <a:gd name="connsiteY1" fmla="*/ 2139510 h 3207185"/>
                <a:gd name="connsiteX2" fmla="*/ 78399 w 214139"/>
                <a:gd name="connsiteY2" fmla="*/ 0 h 3207185"/>
                <a:gd name="connsiteX3" fmla="*/ 211689 w 214139"/>
                <a:gd name="connsiteY3" fmla="*/ 1971344 h 3207185"/>
                <a:gd name="connsiteX4" fmla="*/ 118518 w 214139"/>
                <a:gd name="connsiteY4" fmla="*/ 3206967 h 3207185"/>
                <a:gd name="connsiteX0" fmla="*/ 112724 w 208345"/>
                <a:gd name="connsiteY0" fmla="*/ 3206967 h 3207185"/>
                <a:gd name="connsiteX1" fmla="*/ 771 w 208345"/>
                <a:gd name="connsiteY1" fmla="*/ 2139510 h 3207185"/>
                <a:gd name="connsiteX2" fmla="*/ 72605 w 208345"/>
                <a:gd name="connsiteY2" fmla="*/ 0 h 3207185"/>
                <a:gd name="connsiteX3" fmla="*/ 205895 w 208345"/>
                <a:gd name="connsiteY3" fmla="*/ 1971344 h 3207185"/>
                <a:gd name="connsiteX4" fmla="*/ 112724 w 208345"/>
                <a:gd name="connsiteY4" fmla="*/ 3206967 h 3207185"/>
                <a:gd name="connsiteX0" fmla="*/ 112333 w 207954"/>
                <a:gd name="connsiteY0" fmla="*/ 2555326 h 2555544"/>
                <a:gd name="connsiteX1" fmla="*/ 380 w 207954"/>
                <a:gd name="connsiteY1" fmla="*/ 1487869 h 2555544"/>
                <a:gd name="connsiteX2" fmla="*/ 82074 w 207954"/>
                <a:gd name="connsiteY2" fmla="*/ 0 h 2555544"/>
                <a:gd name="connsiteX3" fmla="*/ 205504 w 207954"/>
                <a:gd name="connsiteY3" fmla="*/ 1319703 h 2555544"/>
                <a:gd name="connsiteX4" fmla="*/ 112333 w 207954"/>
                <a:gd name="connsiteY4" fmla="*/ 2555326 h 2555544"/>
                <a:gd name="connsiteX0" fmla="*/ 113360 w 208981"/>
                <a:gd name="connsiteY0" fmla="*/ 2250526 h 2250744"/>
                <a:gd name="connsiteX1" fmla="*/ 1407 w 208981"/>
                <a:gd name="connsiteY1" fmla="*/ 1183069 h 2250744"/>
                <a:gd name="connsiteX2" fmla="*/ 63380 w 208981"/>
                <a:gd name="connsiteY2" fmla="*/ 0 h 2250744"/>
                <a:gd name="connsiteX3" fmla="*/ 206531 w 208981"/>
                <a:gd name="connsiteY3" fmla="*/ 1014903 h 2250744"/>
                <a:gd name="connsiteX4" fmla="*/ 113360 w 208981"/>
                <a:gd name="connsiteY4" fmla="*/ 2250526 h 2250744"/>
                <a:gd name="connsiteX0" fmla="*/ 117785 w 294603"/>
                <a:gd name="connsiteY0" fmla="*/ 2271546 h 2271764"/>
                <a:gd name="connsiteX1" fmla="*/ 5832 w 294603"/>
                <a:gd name="connsiteY1" fmla="*/ 1204089 h 2271764"/>
                <a:gd name="connsiteX2" fmla="*/ 294602 w 294603"/>
                <a:gd name="connsiteY2" fmla="*/ 0 h 2271764"/>
                <a:gd name="connsiteX3" fmla="*/ 210956 w 294603"/>
                <a:gd name="connsiteY3" fmla="*/ 1035923 h 2271764"/>
                <a:gd name="connsiteX4" fmla="*/ 117785 w 294603"/>
                <a:gd name="connsiteY4" fmla="*/ 2271546 h 2271764"/>
                <a:gd name="connsiteX0" fmla="*/ 112877 w 208498"/>
                <a:gd name="connsiteY0" fmla="*/ 2303077 h 2303295"/>
                <a:gd name="connsiteX1" fmla="*/ 924 w 208498"/>
                <a:gd name="connsiteY1" fmla="*/ 1235620 h 2303295"/>
                <a:gd name="connsiteX2" fmla="*/ 171365 w 208498"/>
                <a:gd name="connsiteY2" fmla="*/ 0 h 2303295"/>
                <a:gd name="connsiteX3" fmla="*/ 206048 w 208498"/>
                <a:gd name="connsiteY3" fmla="*/ 1067454 h 2303295"/>
                <a:gd name="connsiteX4" fmla="*/ 112877 w 208498"/>
                <a:gd name="connsiteY4" fmla="*/ 2303077 h 2303295"/>
                <a:gd name="connsiteX0" fmla="*/ 111982 w 207603"/>
                <a:gd name="connsiteY0" fmla="*/ 2324098 h 2324316"/>
                <a:gd name="connsiteX1" fmla="*/ 29 w 207603"/>
                <a:gd name="connsiteY1" fmla="*/ 1256641 h 2324316"/>
                <a:gd name="connsiteX2" fmla="*/ 121166 w 207603"/>
                <a:gd name="connsiteY2" fmla="*/ 0 h 2324316"/>
                <a:gd name="connsiteX3" fmla="*/ 205153 w 207603"/>
                <a:gd name="connsiteY3" fmla="*/ 1088475 h 2324316"/>
                <a:gd name="connsiteX4" fmla="*/ 111982 w 207603"/>
                <a:gd name="connsiteY4" fmla="*/ 2324098 h 2324316"/>
                <a:gd name="connsiteX0" fmla="*/ 111982 w 207603"/>
                <a:gd name="connsiteY0" fmla="*/ 2197974 h 2198230"/>
                <a:gd name="connsiteX1" fmla="*/ 29 w 207603"/>
                <a:gd name="connsiteY1" fmla="*/ 1256641 h 2198230"/>
                <a:gd name="connsiteX2" fmla="*/ 121166 w 207603"/>
                <a:gd name="connsiteY2" fmla="*/ 0 h 2198230"/>
                <a:gd name="connsiteX3" fmla="*/ 205153 w 207603"/>
                <a:gd name="connsiteY3" fmla="*/ 1088475 h 2198230"/>
                <a:gd name="connsiteX4" fmla="*/ 111982 w 207603"/>
                <a:gd name="connsiteY4" fmla="*/ 2197974 h 2198230"/>
                <a:gd name="connsiteX0" fmla="*/ 111982 w 206487"/>
                <a:gd name="connsiteY0" fmla="*/ 2197974 h 2197974"/>
                <a:gd name="connsiteX1" fmla="*/ 29 w 206487"/>
                <a:gd name="connsiteY1" fmla="*/ 1256641 h 2197974"/>
                <a:gd name="connsiteX2" fmla="*/ 121166 w 206487"/>
                <a:gd name="connsiteY2" fmla="*/ 0 h 2197974"/>
                <a:gd name="connsiteX3" fmla="*/ 205153 w 206487"/>
                <a:gd name="connsiteY3" fmla="*/ 1088475 h 2197974"/>
                <a:gd name="connsiteX4" fmla="*/ 111982 w 206487"/>
                <a:gd name="connsiteY4" fmla="*/ 2197974 h 2197974"/>
                <a:gd name="connsiteX0" fmla="*/ 283728 w 283728"/>
                <a:gd name="connsiteY0" fmla="*/ 2124402 h 2124402"/>
                <a:gd name="connsiteX1" fmla="*/ 4142 w 283728"/>
                <a:gd name="connsiteY1" fmla="*/ 1256641 h 2124402"/>
                <a:gd name="connsiteX2" fmla="*/ 125279 w 283728"/>
                <a:gd name="connsiteY2" fmla="*/ 0 h 2124402"/>
                <a:gd name="connsiteX3" fmla="*/ 209266 w 283728"/>
                <a:gd name="connsiteY3" fmla="*/ 1088475 h 2124402"/>
                <a:gd name="connsiteX4" fmla="*/ 283728 w 283728"/>
                <a:gd name="connsiteY4" fmla="*/ 2124402 h 2124402"/>
                <a:gd name="connsiteX0" fmla="*/ 283728 w 284476"/>
                <a:gd name="connsiteY0" fmla="*/ 2124402 h 2124402"/>
                <a:gd name="connsiteX1" fmla="*/ 4142 w 284476"/>
                <a:gd name="connsiteY1" fmla="*/ 1256641 h 2124402"/>
                <a:gd name="connsiteX2" fmla="*/ 125279 w 284476"/>
                <a:gd name="connsiteY2" fmla="*/ 0 h 2124402"/>
                <a:gd name="connsiteX3" fmla="*/ 209266 w 284476"/>
                <a:gd name="connsiteY3" fmla="*/ 1088475 h 2124402"/>
                <a:gd name="connsiteX4" fmla="*/ 283728 w 284476"/>
                <a:gd name="connsiteY4" fmla="*/ 2124402 h 2124402"/>
                <a:gd name="connsiteX0" fmla="*/ 102153 w 206421"/>
                <a:gd name="connsiteY0" fmla="*/ 2208485 h 2208485"/>
                <a:gd name="connsiteX1" fmla="*/ 61 w 206421"/>
                <a:gd name="connsiteY1" fmla="*/ 1256641 h 2208485"/>
                <a:gd name="connsiteX2" fmla="*/ 121198 w 206421"/>
                <a:gd name="connsiteY2" fmla="*/ 0 h 2208485"/>
                <a:gd name="connsiteX3" fmla="*/ 205185 w 206421"/>
                <a:gd name="connsiteY3" fmla="*/ 1088475 h 2208485"/>
                <a:gd name="connsiteX4" fmla="*/ 102153 w 206421"/>
                <a:gd name="connsiteY4" fmla="*/ 2208485 h 2208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421" h="2208485">
                  <a:moveTo>
                    <a:pt x="102153" y="2208485"/>
                  </a:moveTo>
                  <a:cubicBezTo>
                    <a:pt x="118914" y="2108637"/>
                    <a:pt x="-3113" y="1624722"/>
                    <a:pt x="61" y="1256641"/>
                  </a:cubicBezTo>
                  <a:cubicBezTo>
                    <a:pt x="3235" y="888560"/>
                    <a:pt x="80574" y="219046"/>
                    <a:pt x="121198" y="0"/>
                  </a:cubicBezTo>
                  <a:cubicBezTo>
                    <a:pt x="77188" y="329012"/>
                    <a:pt x="205185" y="555806"/>
                    <a:pt x="205185" y="1088475"/>
                  </a:cubicBezTo>
                  <a:cubicBezTo>
                    <a:pt x="220089" y="1500349"/>
                    <a:pt x="95254" y="2140168"/>
                    <a:pt x="102153" y="2208485"/>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04" name="îṧḻïďe">
              <a:extLst>
                <a:ext uri="{FF2B5EF4-FFF2-40B4-BE49-F238E27FC236}">
                  <a16:creationId xmlns:a16="http://schemas.microsoft.com/office/drawing/2014/main" id="{3E3EB0E1-3788-430F-97FF-D7A83BA03D16}"/>
                </a:ext>
              </a:extLst>
            </p:cNvPr>
            <p:cNvSpPr/>
            <p:nvPr/>
          </p:nvSpPr>
          <p:spPr>
            <a:xfrm>
              <a:off x="8318500" y="5098665"/>
              <a:ext cx="120616" cy="680729"/>
            </a:xfrm>
            <a:custGeom>
              <a:avLst/>
              <a:gdLst>
                <a:gd name="connsiteX0" fmla="*/ 779318 w 779318"/>
                <a:gd name="connsiteY0" fmla="*/ 2408183 h 2408183"/>
                <a:gd name="connsiteX1" fmla="*/ 0 w 779318"/>
                <a:gd name="connsiteY1" fmla="*/ 1204091 h 2408183"/>
                <a:gd name="connsiteX2" fmla="*/ 779318 w 779318"/>
                <a:gd name="connsiteY2" fmla="*/ -1 h 2408183"/>
                <a:gd name="connsiteX3" fmla="*/ 246522 w 779318"/>
                <a:gd name="connsiteY3" fmla="*/ 1204090 h 2408183"/>
                <a:gd name="connsiteX4" fmla="*/ 779318 w 779318"/>
                <a:gd name="connsiteY4" fmla="*/ 2408181 h 2408183"/>
                <a:gd name="connsiteX5" fmla="*/ 779318 w 779318"/>
                <a:gd name="connsiteY5" fmla="*/ 2408183 h 2408183"/>
                <a:gd name="connsiteX0" fmla="*/ 779318 w 779318"/>
                <a:gd name="connsiteY0" fmla="*/ 2408184 h 2408184"/>
                <a:gd name="connsiteX1" fmla="*/ 0 w 779318"/>
                <a:gd name="connsiteY1" fmla="*/ 1204092 h 2408184"/>
                <a:gd name="connsiteX2" fmla="*/ 779318 w 779318"/>
                <a:gd name="connsiteY2" fmla="*/ 0 h 2408184"/>
                <a:gd name="connsiteX3" fmla="*/ 246522 w 779318"/>
                <a:gd name="connsiteY3" fmla="*/ 1204091 h 2408184"/>
                <a:gd name="connsiteX4" fmla="*/ 779318 w 779318"/>
                <a:gd name="connsiteY4" fmla="*/ 2408182 h 2408184"/>
                <a:gd name="connsiteX5" fmla="*/ 779318 w 779318"/>
                <a:gd name="connsiteY5" fmla="*/ 2408184 h 2408184"/>
                <a:gd name="connsiteX0" fmla="*/ 779318 w 779318"/>
                <a:gd name="connsiteY0" fmla="*/ 2408184 h 2408184"/>
                <a:gd name="connsiteX1" fmla="*/ 0 w 779318"/>
                <a:gd name="connsiteY1" fmla="*/ 1204092 h 2408184"/>
                <a:gd name="connsiteX2" fmla="*/ 779318 w 779318"/>
                <a:gd name="connsiteY2" fmla="*/ 0 h 2408184"/>
                <a:gd name="connsiteX3" fmla="*/ 246522 w 779318"/>
                <a:gd name="connsiteY3" fmla="*/ 1204091 h 2408184"/>
                <a:gd name="connsiteX4" fmla="*/ 779318 w 779318"/>
                <a:gd name="connsiteY4" fmla="*/ 2408182 h 2408184"/>
                <a:gd name="connsiteX5" fmla="*/ 779318 w 779318"/>
                <a:gd name="connsiteY5" fmla="*/ 2408184 h 2408184"/>
                <a:gd name="connsiteX0" fmla="*/ 779318 w 779318"/>
                <a:gd name="connsiteY0" fmla="*/ 2408184 h 2408184"/>
                <a:gd name="connsiteX1" fmla="*/ 0 w 779318"/>
                <a:gd name="connsiteY1" fmla="*/ 1204092 h 2408184"/>
                <a:gd name="connsiteX2" fmla="*/ 779318 w 779318"/>
                <a:gd name="connsiteY2" fmla="*/ 0 h 2408184"/>
                <a:gd name="connsiteX3" fmla="*/ 246522 w 779318"/>
                <a:gd name="connsiteY3" fmla="*/ 1204091 h 2408184"/>
                <a:gd name="connsiteX4" fmla="*/ 779318 w 779318"/>
                <a:gd name="connsiteY4" fmla="*/ 2408182 h 2408184"/>
                <a:gd name="connsiteX5" fmla="*/ 779318 w 779318"/>
                <a:gd name="connsiteY5" fmla="*/ 2408184 h 2408184"/>
                <a:gd name="connsiteX0" fmla="*/ 779318 w 779318"/>
                <a:gd name="connsiteY0" fmla="*/ 2408184 h 2408184"/>
                <a:gd name="connsiteX1" fmla="*/ 0 w 779318"/>
                <a:gd name="connsiteY1" fmla="*/ 1204092 h 2408184"/>
                <a:gd name="connsiteX2" fmla="*/ 779318 w 779318"/>
                <a:gd name="connsiteY2" fmla="*/ 0 h 2408184"/>
                <a:gd name="connsiteX3" fmla="*/ 693643 w 779318"/>
                <a:gd name="connsiteY3" fmla="*/ 1309195 h 2408184"/>
                <a:gd name="connsiteX4" fmla="*/ 779318 w 779318"/>
                <a:gd name="connsiteY4" fmla="*/ 2408182 h 2408184"/>
                <a:gd name="connsiteX5" fmla="*/ 779318 w 779318"/>
                <a:gd name="connsiteY5" fmla="*/ 2408184 h 2408184"/>
                <a:gd name="connsiteX0" fmla="*/ 399289 w 399289"/>
                <a:gd name="connsiteY0" fmla="*/ 2408184 h 2408184"/>
                <a:gd name="connsiteX1" fmla="*/ 23 w 399289"/>
                <a:gd name="connsiteY1" fmla="*/ 1214602 h 2408184"/>
                <a:gd name="connsiteX2" fmla="*/ 399289 w 399289"/>
                <a:gd name="connsiteY2" fmla="*/ 0 h 2408184"/>
                <a:gd name="connsiteX3" fmla="*/ 313614 w 399289"/>
                <a:gd name="connsiteY3" fmla="*/ 1309195 h 2408184"/>
                <a:gd name="connsiteX4" fmla="*/ 399289 w 399289"/>
                <a:gd name="connsiteY4" fmla="*/ 2408182 h 2408184"/>
                <a:gd name="connsiteX5" fmla="*/ 399289 w 399289"/>
                <a:gd name="connsiteY5" fmla="*/ 2408184 h 2408184"/>
                <a:gd name="connsiteX0" fmla="*/ 440915 w 440915"/>
                <a:gd name="connsiteY0" fmla="*/ 2429204 h 2429204"/>
                <a:gd name="connsiteX1" fmla="*/ 41649 w 440915"/>
                <a:gd name="connsiteY1" fmla="*/ 1235622 h 2429204"/>
                <a:gd name="connsiteX2" fmla="*/ 262069 w 440915"/>
                <a:gd name="connsiteY2" fmla="*/ 0 h 2429204"/>
                <a:gd name="connsiteX3" fmla="*/ 355240 w 440915"/>
                <a:gd name="connsiteY3" fmla="*/ 1330215 h 2429204"/>
                <a:gd name="connsiteX4" fmla="*/ 440915 w 440915"/>
                <a:gd name="connsiteY4" fmla="*/ 2429202 h 2429204"/>
                <a:gd name="connsiteX5" fmla="*/ 440915 w 440915"/>
                <a:gd name="connsiteY5" fmla="*/ 2429204 h 2429204"/>
                <a:gd name="connsiteX0" fmla="*/ 489378 w 489378"/>
                <a:gd name="connsiteY0" fmla="*/ 2597369 h 2597369"/>
                <a:gd name="connsiteX1" fmla="*/ 90112 w 489378"/>
                <a:gd name="connsiteY1" fmla="*/ 1403787 h 2597369"/>
                <a:gd name="connsiteX2" fmla="*/ 221109 w 489378"/>
                <a:gd name="connsiteY2" fmla="*/ 0 h 2597369"/>
                <a:gd name="connsiteX3" fmla="*/ 403703 w 489378"/>
                <a:gd name="connsiteY3" fmla="*/ 1498380 h 2597369"/>
                <a:gd name="connsiteX4" fmla="*/ 489378 w 489378"/>
                <a:gd name="connsiteY4" fmla="*/ 2597367 h 2597369"/>
                <a:gd name="connsiteX5" fmla="*/ 489378 w 489378"/>
                <a:gd name="connsiteY5" fmla="*/ 2597369 h 2597369"/>
                <a:gd name="connsiteX0" fmla="*/ 489378 w 489378"/>
                <a:gd name="connsiteY0" fmla="*/ 2597369 h 2597369"/>
                <a:gd name="connsiteX1" fmla="*/ 90112 w 489378"/>
                <a:gd name="connsiteY1" fmla="*/ 1403787 h 2597369"/>
                <a:gd name="connsiteX2" fmla="*/ 221109 w 489378"/>
                <a:gd name="connsiteY2" fmla="*/ 0 h 2597369"/>
                <a:gd name="connsiteX3" fmla="*/ 403703 w 489378"/>
                <a:gd name="connsiteY3" fmla="*/ 1498380 h 2597369"/>
                <a:gd name="connsiteX4" fmla="*/ 489378 w 489378"/>
                <a:gd name="connsiteY4" fmla="*/ 2597367 h 2597369"/>
                <a:gd name="connsiteX5" fmla="*/ 489378 w 489378"/>
                <a:gd name="connsiteY5" fmla="*/ 2597369 h 2597369"/>
                <a:gd name="connsiteX0" fmla="*/ 440135 w 440135"/>
                <a:gd name="connsiteY0" fmla="*/ 2597369 h 2597369"/>
                <a:gd name="connsiteX1" fmla="*/ 40869 w 440135"/>
                <a:gd name="connsiteY1" fmla="*/ 1403787 h 2597369"/>
                <a:gd name="connsiteX2" fmla="*/ 171866 w 440135"/>
                <a:gd name="connsiteY2" fmla="*/ 0 h 2597369"/>
                <a:gd name="connsiteX3" fmla="*/ 354460 w 440135"/>
                <a:gd name="connsiteY3" fmla="*/ 1498380 h 2597369"/>
                <a:gd name="connsiteX4" fmla="*/ 440135 w 440135"/>
                <a:gd name="connsiteY4" fmla="*/ 2597367 h 2597369"/>
                <a:gd name="connsiteX5" fmla="*/ 440135 w 440135"/>
                <a:gd name="connsiteY5" fmla="*/ 2597369 h 2597369"/>
                <a:gd name="connsiteX0" fmla="*/ 412392 w 412392"/>
                <a:gd name="connsiteY0" fmla="*/ 2597369 h 2597369"/>
                <a:gd name="connsiteX1" fmla="*/ 13126 w 412392"/>
                <a:gd name="connsiteY1" fmla="*/ 1403787 h 2597369"/>
                <a:gd name="connsiteX2" fmla="*/ 144123 w 412392"/>
                <a:gd name="connsiteY2" fmla="*/ 0 h 2597369"/>
                <a:gd name="connsiteX3" fmla="*/ 326717 w 412392"/>
                <a:gd name="connsiteY3" fmla="*/ 1498380 h 2597369"/>
                <a:gd name="connsiteX4" fmla="*/ 412392 w 412392"/>
                <a:gd name="connsiteY4" fmla="*/ 2597367 h 2597369"/>
                <a:gd name="connsiteX5" fmla="*/ 412392 w 412392"/>
                <a:gd name="connsiteY5" fmla="*/ 2597369 h 2597369"/>
                <a:gd name="connsiteX0" fmla="*/ 388612 w 410967"/>
                <a:gd name="connsiteY0" fmla="*/ 2744513 h 2744513"/>
                <a:gd name="connsiteX1" fmla="*/ 11701 w 410967"/>
                <a:gd name="connsiteY1" fmla="*/ 1403787 h 2744513"/>
                <a:gd name="connsiteX2" fmla="*/ 142698 w 410967"/>
                <a:gd name="connsiteY2" fmla="*/ 0 h 2744513"/>
                <a:gd name="connsiteX3" fmla="*/ 325292 w 410967"/>
                <a:gd name="connsiteY3" fmla="*/ 1498380 h 2744513"/>
                <a:gd name="connsiteX4" fmla="*/ 410967 w 410967"/>
                <a:gd name="connsiteY4" fmla="*/ 2597367 h 2744513"/>
                <a:gd name="connsiteX5" fmla="*/ 388612 w 410967"/>
                <a:gd name="connsiteY5" fmla="*/ 2744513 h 2744513"/>
                <a:gd name="connsiteX0" fmla="*/ 388612 w 410967"/>
                <a:gd name="connsiteY0" fmla="*/ 2744513 h 2744513"/>
                <a:gd name="connsiteX1" fmla="*/ 11701 w 410967"/>
                <a:gd name="connsiteY1" fmla="*/ 1403787 h 2744513"/>
                <a:gd name="connsiteX2" fmla="*/ 142698 w 410967"/>
                <a:gd name="connsiteY2" fmla="*/ 0 h 2744513"/>
                <a:gd name="connsiteX3" fmla="*/ 325292 w 410967"/>
                <a:gd name="connsiteY3" fmla="*/ 1498380 h 2744513"/>
                <a:gd name="connsiteX4" fmla="*/ 410967 w 410967"/>
                <a:gd name="connsiteY4" fmla="*/ 2597367 h 2744513"/>
                <a:gd name="connsiteX5" fmla="*/ 388612 w 410967"/>
                <a:gd name="connsiteY5" fmla="*/ 2744513 h 2744513"/>
                <a:gd name="connsiteX0" fmla="*/ 228631 w 407477"/>
                <a:gd name="connsiteY0" fmla="*/ 2471244 h 2597367"/>
                <a:gd name="connsiteX1" fmla="*/ 8211 w 407477"/>
                <a:gd name="connsiteY1" fmla="*/ 1403787 h 2597367"/>
                <a:gd name="connsiteX2" fmla="*/ 139208 w 407477"/>
                <a:gd name="connsiteY2" fmla="*/ 0 h 2597367"/>
                <a:gd name="connsiteX3" fmla="*/ 321802 w 407477"/>
                <a:gd name="connsiteY3" fmla="*/ 1498380 h 2597367"/>
                <a:gd name="connsiteX4" fmla="*/ 407477 w 407477"/>
                <a:gd name="connsiteY4" fmla="*/ 2597367 h 2597367"/>
                <a:gd name="connsiteX5" fmla="*/ 228631 w 407477"/>
                <a:gd name="connsiteY5" fmla="*/ 2471244 h 2597367"/>
                <a:gd name="connsiteX0" fmla="*/ 223164 w 318785"/>
                <a:gd name="connsiteY0" fmla="*/ 2471244 h 2471560"/>
                <a:gd name="connsiteX1" fmla="*/ 2744 w 318785"/>
                <a:gd name="connsiteY1" fmla="*/ 1403787 h 2471560"/>
                <a:gd name="connsiteX2" fmla="*/ 133741 w 318785"/>
                <a:gd name="connsiteY2" fmla="*/ 0 h 2471560"/>
                <a:gd name="connsiteX3" fmla="*/ 316335 w 318785"/>
                <a:gd name="connsiteY3" fmla="*/ 1498380 h 2471560"/>
                <a:gd name="connsiteX4" fmla="*/ 223164 w 318785"/>
                <a:gd name="connsiteY4" fmla="*/ 2471244 h 2471560"/>
                <a:gd name="connsiteX0" fmla="*/ 220502 w 316123"/>
                <a:gd name="connsiteY0" fmla="*/ 2523795 h 2524111"/>
                <a:gd name="connsiteX1" fmla="*/ 82 w 316123"/>
                <a:gd name="connsiteY1" fmla="*/ 1456338 h 2524111"/>
                <a:gd name="connsiteX2" fmla="*/ 200104 w 316123"/>
                <a:gd name="connsiteY2" fmla="*/ 0 h 2524111"/>
                <a:gd name="connsiteX3" fmla="*/ 313673 w 316123"/>
                <a:gd name="connsiteY3" fmla="*/ 1550931 h 2524111"/>
                <a:gd name="connsiteX4" fmla="*/ 220502 w 316123"/>
                <a:gd name="connsiteY4" fmla="*/ 2523795 h 2524111"/>
                <a:gd name="connsiteX0" fmla="*/ 220502 w 316123"/>
                <a:gd name="connsiteY0" fmla="*/ 2523795 h 2524111"/>
                <a:gd name="connsiteX1" fmla="*/ 82 w 316123"/>
                <a:gd name="connsiteY1" fmla="*/ 1456338 h 2524111"/>
                <a:gd name="connsiteX2" fmla="*/ 200104 w 316123"/>
                <a:gd name="connsiteY2" fmla="*/ 0 h 2524111"/>
                <a:gd name="connsiteX3" fmla="*/ 313673 w 316123"/>
                <a:gd name="connsiteY3" fmla="*/ 1550931 h 2524111"/>
                <a:gd name="connsiteX4" fmla="*/ 220502 w 316123"/>
                <a:gd name="connsiteY4" fmla="*/ 2523795 h 2524111"/>
                <a:gd name="connsiteX0" fmla="*/ 161437 w 257058"/>
                <a:gd name="connsiteY0" fmla="*/ 2523795 h 2524111"/>
                <a:gd name="connsiteX1" fmla="*/ 181 w 257058"/>
                <a:gd name="connsiteY1" fmla="*/ 1445828 h 2524111"/>
                <a:gd name="connsiteX2" fmla="*/ 141039 w 257058"/>
                <a:gd name="connsiteY2" fmla="*/ 0 h 2524111"/>
                <a:gd name="connsiteX3" fmla="*/ 254608 w 257058"/>
                <a:gd name="connsiteY3" fmla="*/ 1550931 h 2524111"/>
                <a:gd name="connsiteX4" fmla="*/ 161437 w 257058"/>
                <a:gd name="connsiteY4" fmla="*/ 2523795 h 2524111"/>
                <a:gd name="connsiteX0" fmla="*/ 112207 w 256113"/>
                <a:gd name="connsiteY0" fmla="*/ 2513285 h 2513607"/>
                <a:gd name="connsiteX1" fmla="*/ 254 w 256113"/>
                <a:gd name="connsiteY1" fmla="*/ 1445828 h 2513607"/>
                <a:gd name="connsiteX2" fmla="*/ 141112 w 256113"/>
                <a:gd name="connsiteY2" fmla="*/ 0 h 2513607"/>
                <a:gd name="connsiteX3" fmla="*/ 254681 w 256113"/>
                <a:gd name="connsiteY3" fmla="*/ 1550931 h 2513607"/>
                <a:gd name="connsiteX4" fmla="*/ 112207 w 256113"/>
                <a:gd name="connsiteY4" fmla="*/ 2513285 h 2513607"/>
                <a:gd name="connsiteX0" fmla="*/ 112207 w 209853"/>
                <a:gd name="connsiteY0" fmla="*/ 2513285 h 2513503"/>
                <a:gd name="connsiteX1" fmla="*/ 254 w 209853"/>
                <a:gd name="connsiteY1" fmla="*/ 1445828 h 2513503"/>
                <a:gd name="connsiteX2" fmla="*/ 141112 w 209853"/>
                <a:gd name="connsiteY2" fmla="*/ 0 h 2513503"/>
                <a:gd name="connsiteX3" fmla="*/ 205378 w 209853"/>
                <a:gd name="connsiteY3" fmla="*/ 1277662 h 2513503"/>
                <a:gd name="connsiteX4" fmla="*/ 112207 w 209853"/>
                <a:gd name="connsiteY4" fmla="*/ 2513285 h 2513503"/>
                <a:gd name="connsiteX0" fmla="*/ 112236 w 207857"/>
                <a:gd name="connsiteY0" fmla="*/ 2502774 h 2502992"/>
                <a:gd name="connsiteX1" fmla="*/ 283 w 207857"/>
                <a:gd name="connsiteY1" fmla="*/ 1435317 h 2502992"/>
                <a:gd name="connsiteX2" fmla="*/ 101699 w 207857"/>
                <a:gd name="connsiteY2" fmla="*/ 0 h 2502992"/>
                <a:gd name="connsiteX3" fmla="*/ 205407 w 207857"/>
                <a:gd name="connsiteY3" fmla="*/ 1267151 h 2502992"/>
                <a:gd name="connsiteX4" fmla="*/ 112236 w 207857"/>
                <a:gd name="connsiteY4" fmla="*/ 2502774 h 2502992"/>
                <a:gd name="connsiteX0" fmla="*/ 118518 w 214139"/>
                <a:gd name="connsiteY0" fmla="*/ 3206967 h 3207185"/>
                <a:gd name="connsiteX1" fmla="*/ 6565 w 214139"/>
                <a:gd name="connsiteY1" fmla="*/ 2139510 h 3207185"/>
                <a:gd name="connsiteX2" fmla="*/ 78399 w 214139"/>
                <a:gd name="connsiteY2" fmla="*/ 0 h 3207185"/>
                <a:gd name="connsiteX3" fmla="*/ 211689 w 214139"/>
                <a:gd name="connsiteY3" fmla="*/ 1971344 h 3207185"/>
                <a:gd name="connsiteX4" fmla="*/ 118518 w 214139"/>
                <a:gd name="connsiteY4" fmla="*/ 3206967 h 3207185"/>
                <a:gd name="connsiteX0" fmla="*/ 118518 w 214139"/>
                <a:gd name="connsiteY0" fmla="*/ 3206967 h 3207185"/>
                <a:gd name="connsiteX1" fmla="*/ 6565 w 214139"/>
                <a:gd name="connsiteY1" fmla="*/ 2139510 h 3207185"/>
                <a:gd name="connsiteX2" fmla="*/ 78399 w 214139"/>
                <a:gd name="connsiteY2" fmla="*/ 0 h 3207185"/>
                <a:gd name="connsiteX3" fmla="*/ 211689 w 214139"/>
                <a:gd name="connsiteY3" fmla="*/ 1971344 h 3207185"/>
                <a:gd name="connsiteX4" fmla="*/ 118518 w 214139"/>
                <a:gd name="connsiteY4" fmla="*/ 3206967 h 3207185"/>
                <a:gd name="connsiteX0" fmla="*/ 112724 w 208345"/>
                <a:gd name="connsiteY0" fmla="*/ 3206967 h 3207185"/>
                <a:gd name="connsiteX1" fmla="*/ 771 w 208345"/>
                <a:gd name="connsiteY1" fmla="*/ 2139510 h 3207185"/>
                <a:gd name="connsiteX2" fmla="*/ 72605 w 208345"/>
                <a:gd name="connsiteY2" fmla="*/ 0 h 3207185"/>
                <a:gd name="connsiteX3" fmla="*/ 205895 w 208345"/>
                <a:gd name="connsiteY3" fmla="*/ 1971344 h 3207185"/>
                <a:gd name="connsiteX4" fmla="*/ 112724 w 208345"/>
                <a:gd name="connsiteY4" fmla="*/ 3206967 h 3207185"/>
                <a:gd name="connsiteX0" fmla="*/ 112333 w 207954"/>
                <a:gd name="connsiteY0" fmla="*/ 2555326 h 2555544"/>
                <a:gd name="connsiteX1" fmla="*/ 380 w 207954"/>
                <a:gd name="connsiteY1" fmla="*/ 1487869 h 2555544"/>
                <a:gd name="connsiteX2" fmla="*/ 82074 w 207954"/>
                <a:gd name="connsiteY2" fmla="*/ 0 h 2555544"/>
                <a:gd name="connsiteX3" fmla="*/ 205504 w 207954"/>
                <a:gd name="connsiteY3" fmla="*/ 1319703 h 2555544"/>
                <a:gd name="connsiteX4" fmla="*/ 112333 w 207954"/>
                <a:gd name="connsiteY4" fmla="*/ 2555326 h 2555544"/>
                <a:gd name="connsiteX0" fmla="*/ 113360 w 208981"/>
                <a:gd name="connsiteY0" fmla="*/ 2250526 h 2250744"/>
                <a:gd name="connsiteX1" fmla="*/ 1407 w 208981"/>
                <a:gd name="connsiteY1" fmla="*/ 1183069 h 2250744"/>
                <a:gd name="connsiteX2" fmla="*/ 63380 w 208981"/>
                <a:gd name="connsiteY2" fmla="*/ 0 h 2250744"/>
                <a:gd name="connsiteX3" fmla="*/ 206531 w 208981"/>
                <a:gd name="connsiteY3" fmla="*/ 1014903 h 2250744"/>
                <a:gd name="connsiteX4" fmla="*/ 113360 w 208981"/>
                <a:gd name="connsiteY4" fmla="*/ 2250526 h 2250744"/>
                <a:gd name="connsiteX0" fmla="*/ 117785 w 294603"/>
                <a:gd name="connsiteY0" fmla="*/ 2271546 h 2271764"/>
                <a:gd name="connsiteX1" fmla="*/ 5832 w 294603"/>
                <a:gd name="connsiteY1" fmla="*/ 1204089 h 2271764"/>
                <a:gd name="connsiteX2" fmla="*/ 294602 w 294603"/>
                <a:gd name="connsiteY2" fmla="*/ 0 h 2271764"/>
                <a:gd name="connsiteX3" fmla="*/ 210956 w 294603"/>
                <a:gd name="connsiteY3" fmla="*/ 1035923 h 2271764"/>
                <a:gd name="connsiteX4" fmla="*/ 117785 w 294603"/>
                <a:gd name="connsiteY4" fmla="*/ 2271546 h 2271764"/>
                <a:gd name="connsiteX0" fmla="*/ 112877 w 208498"/>
                <a:gd name="connsiteY0" fmla="*/ 2303077 h 2303295"/>
                <a:gd name="connsiteX1" fmla="*/ 924 w 208498"/>
                <a:gd name="connsiteY1" fmla="*/ 1235620 h 2303295"/>
                <a:gd name="connsiteX2" fmla="*/ 171365 w 208498"/>
                <a:gd name="connsiteY2" fmla="*/ 0 h 2303295"/>
                <a:gd name="connsiteX3" fmla="*/ 206048 w 208498"/>
                <a:gd name="connsiteY3" fmla="*/ 1067454 h 2303295"/>
                <a:gd name="connsiteX4" fmla="*/ 112877 w 208498"/>
                <a:gd name="connsiteY4" fmla="*/ 2303077 h 2303295"/>
                <a:gd name="connsiteX0" fmla="*/ 111982 w 207603"/>
                <a:gd name="connsiteY0" fmla="*/ 2324098 h 2324316"/>
                <a:gd name="connsiteX1" fmla="*/ 29 w 207603"/>
                <a:gd name="connsiteY1" fmla="*/ 1256641 h 2324316"/>
                <a:gd name="connsiteX2" fmla="*/ 121166 w 207603"/>
                <a:gd name="connsiteY2" fmla="*/ 0 h 2324316"/>
                <a:gd name="connsiteX3" fmla="*/ 205153 w 207603"/>
                <a:gd name="connsiteY3" fmla="*/ 1088475 h 2324316"/>
                <a:gd name="connsiteX4" fmla="*/ 111982 w 207603"/>
                <a:gd name="connsiteY4" fmla="*/ 2324098 h 2324316"/>
                <a:gd name="connsiteX0" fmla="*/ 111982 w 207603"/>
                <a:gd name="connsiteY0" fmla="*/ 2197974 h 2198230"/>
                <a:gd name="connsiteX1" fmla="*/ 29 w 207603"/>
                <a:gd name="connsiteY1" fmla="*/ 1256641 h 2198230"/>
                <a:gd name="connsiteX2" fmla="*/ 121166 w 207603"/>
                <a:gd name="connsiteY2" fmla="*/ 0 h 2198230"/>
                <a:gd name="connsiteX3" fmla="*/ 205153 w 207603"/>
                <a:gd name="connsiteY3" fmla="*/ 1088475 h 2198230"/>
                <a:gd name="connsiteX4" fmla="*/ 111982 w 207603"/>
                <a:gd name="connsiteY4" fmla="*/ 2197974 h 2198230"/>
                <a:gd name="connsiteX0" fmla="*/ 111982 w 206487"/>
                <a:gd name="connsiteY0" fmla="*/ 2197974 h 2197974"/>
                <a:gd name="connsiteX1" fmla="*/ 29 w 206487"/>
                <a:gd name="connsiteY1" fmla="*/ 1256641 h 2197974"/>
                <a:gd name="connsiteX2" fmla="*/ 121166 w 206487"/>
                <a:gd name="connsiteY2" fmla="*/ 0 h 2197974"/>
                <a:gd name="connsiteX3" fmla="*/ 205153 w 206487"/>
                <a:gd name="connsiteY3" fmla="*/ 1088475 h 2197974"/>
                <a:gd name="connsiteX4" fmla="*/ 111982 w 206487"/>
                <a:gd name="connsiteY4" fmla="*/ 2197974 h 2197974"/>
                <a:gd name="connsiteX0" fmla="*/ 283728 w 283728"/>
                <a:gd name="connsiteY0" fmla="*/ 2124402 h 2124402"/>
                <a:gd name="connsiteX1" fmla="*/ 4142 w 283728"/>
                <a:gd name="connsiteY1" fmla="*/ 1256641 h 2124402"/>
                <a:gd name="connsiteX2" fmla="*/ 125279 w 283728"/>
                <a:gd name="connsiteY2" fmla="*/ 0 h 2124402"/>
                <a:gd name="connsiteX3" fmla="*/ 209266 w 283728"/>
                <a:gd name="connsiteY3" fmla="*/ 1088475 h 2124402"/>
                <a:gd name="connsiteX4" fmla="*/ 283728 w 283728"/>
                <a:gd name="connsiteY4" fmla="*/ 2124402 h 2124402"/>
                <a:gd name="connsiteX0" fmla="*/ 283728 w 284476"/>
                <a:gd name="connsiteY0" fmla="*/ 2124402 h 2124402"/>
                <a:gd name="connsiteX1" fmla="*/ 4142 w 284476"/>
                <a:gd name="connsiteY1" fmla="*/ 1256641 h 2124402"/>
                <a:gd name="connsiteX2" fmla="*/ 125279 w 284476"/>
                <a:gd name="connsiteY2" fmla="*/ 0 h 2124402"/>
                <a:gd name="connsiteX3" fmla="*/ 209266 w 284476"/>
                <a:gd name="connsiteY3" fmla="*/ 1088475 h 2124402"/>
                <a:gd name="connsiteX4" fmla="*/ 283728 w 284476"/>
                <a:gd name="connsiteY4" fmla="*/ 2124402 h 2124402"/>
                <a:gd name="connsiteX0" fmla="*/ 102153 w 206421"/>
                <a:gd name="connsiteY0" fmla="*/ 2208485 h 2208485"/>
                <a:gd name="connsiteX1" fmla="*/ 61 w 206421"/>
                <a:gd name="connsiteY1" fmla="*/ 1256641 h 2208485"/>
                <a:gd name="connsiteX2" fmla="*/ 121198 w 206421"/>
                <a:gd name="connsiteY2" fmla="*/ 0 h 2208485"/>
                <a:gd name="connsiteX3" fmla="*/ 205185 w 206421"/>
                <a:gd name="connsiteY3" fmla="*/ 1088475 h 2208485"/>
                <a:gd name="connsiteX4" fmla="*/ 102153 w 206421"/>
                <a:gd name="connsiteY4" fmla="*/ 2208485 h 2208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421" h="2208485">
                  <a:moveTo>
                    <a:pt x="102153" y="2208485"/>
                  </a:moveTo>
                  <a:cubicBezTo>
                    <a:pt x="118914" y="2108637"/>
                    <a:pt x="-3113" y="1624722"/>
                    <a:pt x="61" y="1256641"/>
                  </a:cubicBezTo>
                  <a:cubicBezTo>
                    <a:pt x="3235" y="888560"/>
                    <a:pt x="80574" y="219046"/>
                    <a:pt x="121198" y="0"/>
                  </a:cubicBezTo>
                  <a:cubicBezTo>
                    <a:pt x="77188" y="329012"/>
                    <a:pt x="205185" y="555806"/>
                    <a:pt x="205185" y="1088475"/>
                  </a:cubicBezTo>
                  <a:cubicBezTo>
                    <a:pt x="220089" y="1500349"/>
                    <a:pt x="95254" y="2140168"/>
                    <a:pt x="102153" y="2208485"/>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05" name="íS1ïḑè">
              <a:extLst>
                <a:ext uri="{FF2B5EF4-FFF2-40B4-BE49-F238E27FC236}">
                  <a16:creationId xmlns:a16="http://schemas.microsoft.com/office/drawing/2014/main" id="{04A9FB36-5CBA-4842-852F-088528F2A96E}"/>
                </a:ext>
              </a:extLst>
            </p:cNvPr>
            <p:cNvSpPr/>
            <p:nvPr/>
          </p:nvSpPr>
          <p:spPr>
            <a:xfrm>
              <a:off x="7631094" y="5091665"/>
              <a:ext cx="120616" cy="680729"/>
            </a:xfrm>
            <a:custGeom>
              <a:avLst/>
              <a:gdLst>
                <a:gd name="connsiteX0" fmla="*/ 779318 w 779318"/>
                <a:gd name="connsiteY0" fmla="*/ 2408183 h 2408183"/>
                <a:gd name="connsiteX1" fmla="*/ 0 w 779318"/>
                <a:gd name="connsiteY1" fmla="*/ 1204091 h 2408183"/>
                <a:gd name="connsiteX2" fmla="*/ 779318 w 779318"/>
                <a:gd name="connsiteY2" fmla="*/ -1 h 2408183"/>
                <a:gd name="connsiteX3" fmla="*/ 246522 w 779318"/>
                <a:gd name="connsiteY3" fmla="*/ 1204090 h 2408183"/>
                <a:gd name="connsiteX4" fmla="*/ 779318 w 779318"/>
                <a:gd name="connsiteY4" fmla="*/ 2408181 h 2408183"/>
                <a:gd name="connsiteX5" fmla="*/ 779318 w 779318"/>
                <a:gd name="connsiteY5" fmla="*/ 2408183 h 2408183"/>
                <a:gd name="connsiteX0" fmla="*/ 779318 w 779318"/>
                <a:gd name="connsiteY0" fmla="*/ 2408184 h 2408184"/>
                <a:gd name="connsiteX1" fmla="*/ 0 w 779318"/>
                <a:gd name="connsiteY1" fmla="*/ 1204092 h 2408184"/>
                <a:gd name="connsiteX2" fmla="*/ 779318 w 779318"/>
                <a:gd name="connsiteY2" fmla="*/ 0 h 2408184"/>
                <a:gd name="connsiteX3" fmla="*/ 246522 w 779318"/>
                <a:gd name="connsiteY3" fmla="*/ 1204091 h 2408184"/>
                <a:gd name="connsiteX4" fmla="*/ 779318 w 779318"/>
                <a:gd name="connsiteY4" fmla="*/ 2408182 h 2408184"/>
                <a:gd name="connsiteX5" fmla="*/ 779318 w 779318"/>
                <a:gd name="connsiteY5" fmla="*/ 2408184 h 2408184"/>
                <a:gd name="connsiteX0" fmla="*/ 779318 w 779318"/>
                <a:gd name="connsiteY0" fmla="*/ 2408184 h 2408184"/>
                <a:gd name="connsiteX1" fmla="*/ 0 w 779318"/>
                <a:gd name="connsiteY1" fmla="*/ 1204092 h 2408184"/>
                <a:gd name="connsiteX2" fmla="*/ 779318 w 779318"/>
                <a:gd name="connsiteY2" fmla="*/ 0 h 2408184"/>
                <a:gd name="connsiteX3" fmla="*/ 246522 w 779318"/>
                <a:gd name="connsiteY3" fmla="*/ 1204091 h 2408184"/>
                <a:gd name="connsiteX4" fmla="*/ 779318 w 779318"/>
                <a:gd name="connsiteY4" fmla="*/ 2408182 h 2408184"/>
                <a:gd name="connsiteX5" fmla="*/ 779318 w 779318"/>
                <a:gd name="connsiteY5" fmla="*/ 2408184 h 2408184"/>
                <a:gd name="connsiteX0" fmla="*/ 779318 w 779318"/>
                <a:gd name="connsiteY0" fmla="*/ 2408184 h 2408184"/>
                <a:gd name="connsiteX1" fmla="*/ 0 w 779318"/>
                <a:gd name="connsiteY1" fmla="*/ 1204092 h 2408184"/>
                <a:gd name="connsiteX2" fmla="*/ 779318 w 779318"/>
                <a:gd name="connsiteY2" fmla="*/ 0 h 2408184"/>
                <a:gd name="connsiteX3" fmla="*/ 246522 w 779318"/>
                <a:gd name="connsiteY3" fmla="*/ 1204091 h 2408184"/>
                <a:gd name="connsiteX4" fmla="*/ 779318 w 779318"/>
                <a:gd name="connsiteY4" fmla="*/ 2408182 h 2408184"/>
                <a:gd name="connsiteX5" fmla="*/ 779318 w 779318"/>
                <a:gd name="connsiteY5" fmla="*/ 2408184 h 2408184"/>
                <a:gd name="connsiteX0" fmla="*/ 779318 w 779318"/>
                <a:gd name="connsiteY0" fmla="*/ 2408184 h 2408184"/>
                <a:gd name="connsiteX1" fmla="*/ 0 w 779318"/>
                <a:gd name="connsiteY1" fmla="*/ 1204092 h 2408184"/>
                <a:gd name="connsiteX2" fmla="*/ 779318 w 779318"/>
                <a:gd name="connsiteY2" fmla="*/ 0 h 2408184"/>
                <a:gd name="connsiteX3" fmla="*/ 693643 w 779318"/>
                <a:gd name="connsiteY3" fmla="*/ 1309195 h 2408184"/>
                <a:gd name="connsiteX4" fmla="*/ 779318 w 779318"/>
                <a:gd name="connsiteY4" fmla="*/ 2408182 h 2408184"/>
                <a:gd name="connsiteX5" fmla="*/ 779318 w 779318"/>
                <a:gd name="connsiteY5" fmla="*/ 2408184 h 2408184"/>
                <a:gd name="connsiteX0" fmla="*/ 399289 w 399289"/>
                <a:gd name="connsiteY0" fmla="*/ 2408184 h 2408184"/>
                <a:gd name="connsiteX1" fmla="*/ 23 w 399289"/>
                <a:gd name="connsiteY1" fmla="*/ 1214602 h 2408184"/>
                <a:gd name="connsiteX2" fmla="*/ 399289 w 399289"/>
                <a:gd name="connsiteY2" fmla="*/ 0 h 2408184"/>
                <a:gd name="connsiteX3" fmla="*/ 313614 w 399289"/>
                <a:gd name="connsiteY3" fmla="*/ 1309195 h 2408184"/>
                <a:gd name="connsiteX4" fmla="*/ 399289 w 399289"/>
                <a:gd name="connsiteY4" fmla="*/ 2408182 h 2408184"/>
                <a:gd name="connsiteX5" fmla="*/ 399289 w 399289"/>
                <a:gd name="connsiteY5" fmla="*/ 2408184 h 2408184"/>
                <a:gd name="connsiteX0" fmla="*/ 440915 w 440915"/>
                <a:gd name="connsiteY0" fmla="*/ 2429204 h 2429204"/>
                <a:gd name="connsiteX1" fmla="*/ 41649 w 440915"/>
                <a:gd name="connsiteY1" fmla="*/ 1235622 h 2429204"/>
                <a:gd name="connsiteX2" fmla="*/ 262069 w 440915"/>
                <a:gd name="connsiteY2" fmla="*/ 0 h 2429204"/>
                <a:gd name="connsiteX3" fmla="*/ 355240 w 440915"/>
                <a:gd name="connsiteY3" fmla="*/ 1330215 h 2429204"/>
                <a:gd name="connsiteX4" fmla="*/ 440915 w 440915"/>
                <a:gd name="connsiteY4" fmla="*/ 2429202 h 2429204"/>
                <a:gd name="connsiteX5" fmla="*/ 440915 w 440915"/>
                <a:gd name="connsiteY5" fmla="*/ 2429204 h 2429204"/>
                <a:gd name="connsiteX0" fmla="*/ 489378 w 489378"/>
                <a:gd name="connsiteY0" fmla="*/ 2597369 h 2597369"/>
                <a:gd name="connsiteX1" fmla="*/ 90112 w 489378"/>
                <a:gd name="connsiteY1" fmla="*/ 1403787 h 2597369"/>
                <a:gd name="connsiteX2" fmla="*/ 221109 w 489378"/>
                <a:gd name="connsiteY2" fmla="*/ 0 h 2597369"/>
                <a:gd name="connsiteX3" fmla="*/ 403703 w 489378"/>
                <a:gd name="connsiteY3" fmla="*/ 1498380 h 2597369"/>
                <a:gd name="connsiteX4" fmla="*/ 489378 w 489378"/>
                <a:gd name="connsiteY4" fmla="*/ 2597367 h 2597369"/>
                <a:gd name="connsiteX5" fmla="*/ 489378 w 489378"/>
                <a:gd name="connsiteY5" fmla="*/ 2597369 h 2597369"/>
                <a:gd name="connsiteX0" fmla="*/ 489378 w 489378"/>
                <a:gd name="connsiteY0" fmla="*/ 2597369 h 2597369"/>
                <a:gd name="connsiteX1" fmla="*/ 90112 w 489378"/>
                <a:gd name="connsiteY1" fmla="*/ 1403787 h 2597369"/>
                <a:gd name="connsiteX2" fmla="*/ 221109 w 489378"/>
                <a:gd name="connsiteY2" fmla="*/ 0 h 2597369"/>
                <a:gd name="connsiteX3" fmla="*/ 403703 w 489378"/>
                <a:gd name="connsiteY3" fmla="*/ 1498380 h 2597369"/>
                <a:gd name="connsiteX4" fmla="*/ 489378 w 489378"/>
                <a:gd name="connsiteY4" fmla="*/ 2597367 h 2597369"/>
                <a:gd name="connsiteX5" fmla="*/ 489378 w 489378"/>
                <a:gd name="connsiteY5" fmla="*/ 2597369 h 2597369"/>
                <a:gd name="connsiteX0" fmla="*/ 440135 w 440135"/>
                <a:gd name="connsiteY0" fmla="*/ 2597369 h 2597369"/>
                <a:gd name="connsiteX1" fmla="*/ 40869 w 440135"/>
                <a:gd name="connsiteY1" fmla="*/ 1403787 h 2597369"/>
                <a:gd name="connsiteX2" fmla="*/ 171866 w 440135"/>
                <a:gd name="connsiteY2" fmla="*/ 0 h 2597369"/>
                <a:gd name="connsiteX3" fmla="*/ 354460 w 440135"/>
                <a:gd name="connsiteY3" fmla="*/ 1498380 h 2597369"/>
                <a:gd name="connsiteX4" fmla="*/ 440135 w 440135"/>
                <a:gd name="connsiteY4" fmla="*/ 2597367 h 2597369"/>
                <a:gd name="connsiteX5" fmla="*/ 440135 w 440135"/>
                <a:gd name="connsiteY5" fmla="*/ 2597369 h 2597369"/>
                <a:gd name="connsiteX0" fmla="*/ 412392 w 412392"/>
                <a:gd name="connsiteY0" fmla="*/ 2597369 h 2597369"/>
                <a:gd name="connsiteX1" fmla="*/ 13126 w 412392"/>
                <a:gd name="connsiteY1" fmla="*/ 1403787 h 2597369"/>
                <a:gd name="connsiteX2" fmla="*/ 144123 w 412392"/>
                <a:gd name="connsiteY2" fmla="*/ 0 h 2597369"/>
                <a:gd name="connsiteX3" fmla="*/ 326717 w 412392"/>
                <a:gd name="connsiteY3" fmla="*/ 1498380 h 2597369"/>
                <a:gd name="connsiteX4" fmla="*/ 412392 w 412392"/>
                <a:gd name="connsiteY4" fmla="*/ 2597367 h 2597369"/>
                <a:gd name="connsiteX5" fmla="*/ 412392 w 412392"/>
                <a:gd name="connsiteY5" fmla="*/ 2597369 h 2597369"/>
                <a:gd name="connsiteX0" fmla="*/ 388612 w 410967"/>
                <a:gd name="connsiteY0" fmla="*/ 2744513 h 2744513"/>
                <a:gd name="connsiteX1" fmla="*/ 11701 w 410967"/>
                <a:gd name="connsiteY1" fmla="*/ 1403787 h 2744513"/>
                <a:gd name="connsiteX2" fmla="*/ 142698 w 410967"/>
                <a:gd name="connsiteY2" fmla="*/ 0 h 2744513"/>
                <a:gd name="connsiteX3" fmla="*/ 325292 w 410967"/>
                <a:gd name="connsiteY3" fmla="*/ 1498380 h 2744513"/>
                <a:gd name="connsiteX4" fmla="*/ 410967 w 410967"/>
                <a:gd name="connsiteY4" fmla="*/ 2597367 h 2744513"/>
                <a:gd name="connsiteX5" fmla="*/ 388612 w 410967"/>
                <a:gd name="connsiteY5" fmla="*/ 2744513 h 2744513"/>
                <a:gd name="connsiteX0" fmla="*/ 388612 w 410967"/>
                <a:gd name="connsiteY0" fmla="*/ 2744513 h 2744513"/>
                <a:gd name="connsiteX1" fmla="*/ 11701 w 410967"/>
                <a:gd name="connsiteY1" fmla="*/ 1403787 h 2744513"/>
                <a:gd name="connsiteX2" fmla="*/ 142698 w 410967"/>
                <a:gd name="connsiteY2" fmla="*/ 0 h 2744513"/>
                <a:gd name="connsiteX3" fmla="*/ 325292 w 410967"/>
                <a:gd name="connsiteY3" fmla="*/ 1498380 h 2744513"/>
                <a:gd name="connsiteX4" fmla="*/ 410967 w 410967"/>
                <a:gd name="connsiteY4" fmla="*/ 2597367 h 2744513"/>
                <a:gd name="connsiteX5" fmla="*/ 388612 w 410967"/>
                <a:gd name="connsiteY5" fmla="*/ 2744513 h 2744513"/>
                <a:gd name="connsiteX0" fmla="*/ 228631 w 407477"/>
                <a:gd name="connsiteY0" fmla="*/ 2471244 h 2597367"/>
                <a:gd name="connsiteX1" fmla="*/ 8211 w 407477"/>
                <a:gd name="connsiteY1" fmla="*/ 1403787 h 2597367"/>
                <a:gd name="connsiteX2" fmla="*/ 139208 w 407477"/>
                <a:gd name="connsiteY2" fmla="*/ 0 h 2597367"/>
                <a:gd name="connsiteX3" fmla="*/ 321802 w 407477"/>
                <a:gd name="connsiteY3" fmla="*/ 1498380 h 2597367"/>
                <a:gd name="connsiteX4" fmla="*/ 407477 w 407477"/>
                <a:gd name="connsiteY4" fmla="*/ 2597367 h 2597367"/>
                <a:gd name="connsiteX5" fmla="*/ 228631 w 407477"/>
                <a:gd name="connsiteY5" fmla="*/ 2471244 h 2597367"/>
                <a:gd name="connsiteX0" fmla="*/ 223164 w 318785"/>
                <a:gd name="connsiteY0" fmla="*/ 2471244 h 2471560"/>
                <a:gd name="connsiteX1" fmla="*/ 2744 w 318785"/>
                <a:gd name="connsiteY1" fmla="*/ 1403787 h 2471560"/>
                <a:gd name="connsiteX2" fmla="*/ 133741 w 318785"/>
                <a:gd name="connsiteY2" fmla="*/ 0 h 2471560"/>
                <a:gd name="connsiteX3" fmla="*/ 316335 w 318785"/>
                <a:gd name="connsiteY3" fmla="*/ 1498380 h 2471560"/>
                <a:gd name="connsiteX4" fmla="*/ 223164 w 318785"/>
                <a:gd name="connsiteY4" fmla="*/ 2471244 h 2471560"/>
                <a:gd name="connsiteX0" fmla="*/ 220502 w 316123"/>
                <a:gd name="connsiteY0" fmla="*/ 2523795 h 2524111"/>
                <a:gd name="connsiteX1" fmla="*/ 82 w 316123"/>
                <a:gd name="connsiteY1" fmla="*/ 1456338 h 2524111"/>
                <a:gd name="connsiteX2" fmla="*/ 200104 w 316123"/>
                <a:gd name="connsiteY2" fmla="*/ 0 h 2524111"/>
                <a:gd name="connsiteX3" fmla="*/ 313673 w 316123"/>
                <a:gd name="connsiteY3" fmla="*/ 1550931 h 2524111"/>
                <a:gd name="connsiteX4" fmla="*/ 220502 w 316123"/>
                <a:gd name="connsiteY4" fmla="*/ 2523795 h 2524111"/>
                <a:gd name="connsiteX0" fmla="*/ 220502 w 316123"/>
                <a:gd name="connsiteY0" fmla="*/ 2523795 h 2524111"/>
                <a:gd name="connsiteX1" fmla="*/ 82 w 316123"/>
                <a:gd name="connsiteY1" fmla="*/ 1456338 h 2524111"/>
                <a:gd name="connsiteX2" fmla="*/ 200104 w 316123"/>
                <a:gd name="connsiteY2" fmla="*/ 0 h 2524111"/>
                <a:gd name="connsiteX3" fmla="*/ 313673 w 316123"/>
                <a:gd name="connsiteY3" fmla="*/ 1550931 h 2524111"/>
                <a:gd name="connsiteX4" fmla="*/ 220502 w 316123"/>
                <a:gd name="connsiteY4" fmla="*/ 2523795 h 2524111"/>
                <a:gd name="connsiteX0" fmla="*/ 161437 w 257058"/>
                <a:gd name="connsiteY0" fmla="*/ 2523795 h 2524111"/>
                <a:gd name="connsiteX1" fmla="*/ 181 w 257058"/>
                <a:gd name="connsiteY1" fmla="*/ 1445828 h 2524111"/>
                <a:gd name="connsiteX2" fmla="*/ 141039 w 257058"/>
                <a:gd name="connsiteY2" fmla="*/ 0 h 2524111"/>
                <a:gd name="connsiteX3" fmla="*/ 254608 w 257058"/>
                <a:gd name="connsiteY3" fmla="*/ 1550931 h 2524111"/>
                <a:gd name="connsiteX4" fmla="*/ 161437 w 257058"/>
                <a:gd name="connsiteY4" fmla="*/ 2523795 h 2524111"/>
                <a:gd name="connsiteX0" fmla="*/ 112207 w 256113"/>
                <a:gd name="connsiteY0" fmla="*/ 2513285 h 2513607"/>
                <a:gd name="connsiteX1" fmla="*/ 254 w 256113"/>
                <a:gd name="connsiteY1" fmla="*/ 1445828 h 2513607"/>
                <a:gd name="connsiteX2" fmla="*/ 141112 w 256113"/>
                <a:gd name="connsiteY2" fmla="*/ 0 h 2513607"/>
                <a:gd name="connsiteX3" fmla="*/ 254681 w 256113"/>
                <a:gd name="connsiteY3" fmla="*/ 1550931 h 2513607"/>
                <a:gd name="connsiteX4" fmla="*/ 112207 w 256113"/>
                <a:gd name="connsiteY4" fmla="*/ 2513285 h 2513607"/>
                <a:gd name="connsiteX0" fmla="*/ 112207 w 209853"/>
                <a:gd name="connsiteY0" fmla="*/ 2513285 h 2513503"/>
                <a:gd name="connsiteX1" fmla="*/ 254 w 209853"/>
                <a:gd name="connsiteY1" fmla="*/ 1445828 h 2513503"/>
                <a:gd name="connsiteX2" fmla="*/ 141112 w 209853"/>
                <a:gd name="connsiteY2" fmla="*/ 0 h 2513503"/>
                <a:gd name="connsiteX3" fmla="*/ 205378 w 209853"/>
                <a:gd name="connsiteY3" fmla="*/ 1277662 h 2513503"/>
                <a:gd name="connsiteX4" fmla="*/ 112207 w 209853"/>
                <a:gd name="connsiteY4" fmla="*/ 2513285 h 2513503"/>
                <a:gd name="connsiteX0" fmla="*/ 112236 w 207857"/>
                <a:gd name="connsiteY0" fmla="*/ 2502774 h 2502992"/>
                <a:gd name="connsiteX1" fmla="*/ 283 w 207857"/>
                <a:gd name="connsiteY1" fmla="*/ 1435317 h 2502992"/>
                <a:gd name="connsiteX2" fmla="*/ 101699 w 207857"/>
                <a:gd name="connsiteY2" fmla="*/ 0 h 2502992"/>
                <a:gd name="connsiteX3" fmla="*/ 205407 w 207857"/>
                <a:gd name="connsiteY3" fmla="*/ 1267151 h 2502992"/>
                <a:gd name="connsiteX4" fmla="*/ 112236 w 207857"/>
                <a:gd name="connsiteY4" fmla="*/ 2502774 h 2502992"/>
                <a:gd name="connsiteX0" fmla="*/ 118518 w 214139"/>
                <a:gd name="connsiteY0" fmla="*/ 3206967 h 3207185"/>
                <a:gd name="connsiteX1" fmla="*/ 6565 w 214139"/>
                <a:gd name="connsiteY1" fmla="*/ 2139510 h 3207185"/>
                <a:gd name="connsiteX2" fmla="*/ 78399 w 214139"/>
                <a:gd name="connsiteY2" fmla="*/ 0 h 3207185"/>
                <a:gd name="connsiteX3" fmla="*/ 211689 w 214139"/>
                <a:gd name="connsiteY3" fmla="*/ 1971344 h 3207185"/>
                <a:gd name="connsiteX4" fmla="*/ 118518 w 214139"/>
                <a:gd name="connsiteY4" fmla="*/ 3206967 h 3207185"/>
                <a:gd name="connsiteX0" fmla="*/ 118518 w 214139"/>
                <a:gd name="connsiteY0" fmla="*/ 3206967 h 3207185"/>
                <a:gd name="connsiteX1" fmla="*/ 6565 w 214139"/>
                <a:gd name="connsiteY1" fmla="*/ 2139510 h 3207185"/>
                <a:gd name="connsiteX2" fmla="*/ 78399 w 214139"/>
                <a:gd name="connsiteY2" fmla="*/ 0 h 3207185"/>
                <a:gd name="connsiteX3" fmla="*/ 211689 w 214139"/>
                <a:gd name="connsiteY3" fmla="*/ 1971344 h 3207185"/>
                <a:gd name="connsiteX4" fmla="*/ 118518 w 214139"/>
                <a:gd name="connsiteY4" fmla="*/ 3206967 h 3207185"/>
                <a:gd name="connsiteX0" fmla="*/ 112724 w 208345"/>
                <a:gd name="connsiteY0" fmla="*/ 3206967 h 3207185"/>
                <a:gd name="connsiteX1" fmla="*/ 771 w 208345"/>
                <a:gd name="connsiteY1" fmla="*/ 2139510 h 3207185"/>
                <a:gd name="connsiteX2" fmla="*/ 72605 w 208345"/>
                <a:gd name="connsiteY2" fmla="*/ 0 h 3207185"/>
                <a:gd name="connsiteX3" fmla="*/ 205895 w 208345"/>
                <a:gd name="connsiteY3" fmla="*/ 1971344 h 3207185"/>
                <a:gd name="connsiteX4" fmla="*/ 112724 w 208345"/>
                <a:gd name="connsiteY4" fmla="*/ 3206967 h 3207185"/>
                <a:gd name="connsiteX0" fmla="*/ 112333 w 207954"/>
                <a:gd name="connsiteY0" fmla="*/ 2555326 h 2555544"/>
                <a:gd name="connsiteX1" fmla="*/ 380 w 207954"/>
                <a:gd name="connsiteY1" fmla="*/ 1487869 h 2555544"/>
                <a:gd name="connsiteX2" fmla="*/ 82074 w 207954"/>
                <a:gd name="connsiteY2" fmla="*/ 0 h 2555544"/>
                <a:gd name="connsiteX3" fmla="*/ 205504 w 207954"/>
                <a:gd name="connsiteY3" fmla="*/ 1319703 h 2555544"/>
                <a:gd name="connsiteX4" fmla="*/ 112333 w 207954"/>
                <a:gd name="connsiteY4" fmla="*/ 2555326 h 2555544"/>
                <a:gd name="connsiteX0" fmla="*/ 113360 w 208981"/>
                <a:gd name="connsiteY0" fmla="*/ 2250526 h 2250744"/>
                <a:gd name="connsiteX1" fmla="*/ 1407 w 208981"/>
                <a:gd name="connsiteY1" fmla="*/ 1183069 h 2250744"/>
                <a:gd name="connsiteX2" fmla="*/ 63380 w 208981"/>
                <a:gd name="connsiteY2" fmla="*/ 0 h 2250744"/>
                <a:gd name="connsiteX3" fmla="*/ 206531 w 208981"/>
                <a:gd name="connsiteY3" fmla="*/ 1014903 h 2250744"/>
                <a:gd name="connsiteX4" fmla="*/ 113360 w 208981"/>
                <a:gd name="connsiteY4" fmla="*/ 2250526 h 2250744"/>
                <a:gd name="connsiteX0" fmla="*/ 117785 w 294603"/>
                <a:gd name="connsiteY0" fmla="*/ 2271546 h 2271764"/>
                <a:gd name="connsiteX1" fmla="*/ 5832 w 294603"/>
                <a:gd name="connsiteY1" fmla="*/ 1204089 h 2271764"/>
                <a:gd name="connsiteX2" fmla="*/ 294602 w 294603"/>
                <a:gd name="connsiteY2" fmla="*/ 0 h 2271764"/>
                <a:gd name="connsiteX3" fmla="*/ 210956 w 294603"/>
                <a:gd name="connsiteY3" fmla="*/ 1035923 h 2271764"/>
                <a:gd name="connsiteX4" fmla="*/ 117785 w 294603"/>
                <a:gd name="connsiteY4" fmla="*/ 2271546 h 2271764"/>
                <a:gd name="connsiteX0" fmla="*/ 112877 w 208498"/>
                <a:gd name="connsiteY0" fmla="*/ 2303077 h 2303295"/>
                <a:gd name="connsiteX1" fmla="*/ 924 w 208498"/>
                <a:gd name="connsiteY1" fmla="*/ 1235620 h 2303295"/>
                <a:gd name="connsiteX2" fmla="*/ 171365 w 208498"/>
                <a:gd name="connsiteY2" fmla="*/ 0 h 2303295"/>
                <a:gd name="connsiteX3" fmla="*/ 206048 w 208498"/>
                <a:gd name="connsiteY3" fmla="*/ 1067454 h 2303295"/>
                <a:gd name="connsiteX4" fmla="*/ 112877 w 208498"/>
                <a:gd name="connsiteY4" fmla="*/ 2303077 h 2303295"/>
                <a:gd name="connsiteX0" fmla="*/ 111982 w 207603"/>
                <a:gd name="connsiteY0" fmla="*/ 2324098 h 2324316"/>
                <a:gd name="connsiteX1" fmla="*/ 29 w 207603"/>
                <a:gd name="connsiteY1" fmla="*/ 1256641 h 2324316"/>
                <a:gd name="connsiteX2" fmla="*/ 121166 w 207603"/>
                <a:gd name="connsiteY2" fmla="*/ 0 h 2324316"/>
                <a:gd name="connsiteX3" fmla="*/ 205153 w 207603"/>
                <a:gd name="connsiteY3" fmla="*/ 1088475 h 2324316"/>
                <a:gd name="connsiteX4" fmla="*/ 111982 w 207603"/>
                <a:gd name="connsiteY4" fmla="*/ 2324098 h 2324316"/>
                <a:gd name="connsiteX0" fmla="*/ 111982 w 207603"/>
                <a:gd name="connsiteY0" fmla="*/ 2197974 h 2198230"/>
                <a:gd name="connsiteX1" fmla="*/ 29 w 207603"/>
                <a:gd name="connsiteY1" fmla="*/ 1256641 h 2198230"/>
                <a:gd name="connsiteX2" fmla="*/ 121166 w 207603"/>
                <a:gd name="connsiteY2" fmla="*/ 0 h 2198230"/>
                <a:gd name="connsiteX3" fmla="*/ 205153 w 207603"/>
                <a:gd name="connsiteY3" fmla="*/ 1088475 h 2198230"/>
                <a:gd name="connsiteX4" fmla="*/ 111982 w 207603"/>
                <a:gd name="connsiteY4" fmla="*/ 2197974 h 2198230"/>
                <a:gd name="connsiteX0" fmla="*/ 111982 w 206487"/>
                <a:gd name="connsiteY0" fmla="*/ 2197974 h 2197974"/>
                <a:gd name="connsiteX1" fmla="*/ 29 w 206487"/>
                <a:gd name="connsiteY1" fmla="*/ 1256641 h 2197974"/>
                <a:gd name="connsiteX2" fmla="*/ 121166 w 206487"/>
                <a:gd name="connsiteY2" fmla="*/ 0 h 2197974"/>
                <a:gd name="connsiteX3" fmla="*/ 205153 w 206487"/>
                <a:gd name="connsiteY3" fmla="*/ 1088475 h 2197974"/>
                <a:gd name="connsiteX4" fmla="*/ 111982 w 206487"/>
                <a:gd name="connsiteY4" fmla="*/ 2197974 h 2197974"/>
                <a:gd name="connsiteX0" fmla="*/ 283728 w 283728"/>
                <a:gd name="connsiteY0" fmla="*/ 2124402 h 2124402"/>
                <a:gd name="connsiteX1" fmla="*/ 4142 w 283728"/>
                <a:gd name="connsiteY1" fmla="*/ 1256641 h 2124402"/>
                <a:gd name="connsiteX2" fmla="*/ 125279 w 283728"/>
                <a:gd name="connsiteY2" fmla="*/ 0 h 2124402"/>
                <a:gd name="connsiteX3" fmla="*/ 209266 w 283728"/>
                <a:gd name="connsiteY3" fmla="*/ 1088475 h 2124402"/>
                <a:gd name="connsiteX4" fmla="*/ 283728 w 283728"/>
                <a:gd name="connsiteY4" fmla="*/ 2124402 h 2124402"/>
                <a:gd name="connsiteX0" fmla="*/ 283728 w 284476"/>
                <a:gd name="connsiteY0" fmla="*/ 2124402 h 2124402"/>
                <a:gd name="connsiteX1" fmla="*/ 4142 w 284476"/>
                <a:gd name="connsiteY1" fmla="*/ 1256641 h 2124402"/>
                <a:gd name="connsiteX2" fmla="*/ 125279 w 284476"/>
                <a:gd name="connsiteY2" fmla="*/ 0 h 2124402"/>
                <a:gd name="connsiteX3" fmla="*/ 209266 w 284476"/>
                <a:gd name="connsiteY3" fmla="*/ 1088475 h 2124402"/>
                <a:gd name="connsiteX4" fmla="*/ 283728 w 284476"/>
                <a:gd name="connsiteY4" fmla="*/ 2124402 h 2124402"/>
                <a:gd name="connsiteX0" fmla="*/ 102153 w 206421"/>
                <a:gd name="connsiteY0" fmla="*/ 2208485 h 2208485"/>
                <a:gd name="connsiteX1" fmla="*/ 61 w 206421"/>
                <a:gd name="connsiteY1" fmla="*/ 1256641 h 2208485"/>
                <a:gd name="connsiteX2" fmla="*/ 121198 w 206421"/>
                <a:gd name="connsiteY2" fmla="*/ 0 h 2208485"/>
                <a:gd name="connsiteX3" fmla="*/ 205185 w 206421"/>
                <a:gd name="connsiteY3" fmla="*/ 1088475 h 2208485"/>
                <a:gd name="connsiteX4" fmla="*/ 102153 w 206421"/>
                <a:gd name="connsiteY4" fmla="*/ 2208485 h 2208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421" h="2208485">
                  <a:moveTo>
                    <a:pt x="102153" y="2208485"/>
                  </a:moveTo>
                  <a:cubicBezTo>
                    <a:pt x="118914" y="2108637"/>
                    <a:pt x="-3113" y="1624722"/>
                    <a:pt x="61" y="1256641"/>
                  </a:cubicBezTo>
                  <a:cubicBezTo>
                    <a:pt x="3235" y="888560"/>
                    <a:pt x="80574" y="219046"/>
                    <a:pt x="121198" y="0"/>
                  </a:cubicBezTo>
                  <a:cubicBezTo>
                    <a:pt x="77188" y="329012"/>
                    <a:pt x="205185" y="555806"/>
                    <a:pt x="205185" y="1088475"/>
                  </a:cubicBezTo>
                  <a:cubicBezTo>
                    <a:pt x="220089" y="1500349"/>
                    <a:pt x="95254" y="2140168"/>
                    <a:pt x="102153" y="2208485"/>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2" name="矩形 1"/>
          <p:cNvSpPr/>
          <p:nvPr/>
        </p:nvSpPr>
        <p:spPr>
          <a:xfrm>
            <a:off x="3375481" y="1631712"/>
            <a:ext cx="8708927" cy="2677656"/>
          </a:xfrm>
          <a:prstGeom prst="rect">
            <a:avLst/>
          </a:prstGeom>
        </p:spPr>
        <p:txBody>
          <a:bodyPr wrap="square">
            <a:spAutoFit/>
          </a:bodyPr>
          <a:lstStyle/>
          <a:p>
            <a:pPr>
              <a:lnSpc>
                <a:spcPct val="80000"/>
              </a:lnSpc>
              <a:buNone/>
            </a:pPr>
            <a:r>
              <a:rPr lang="zh-TW" altLang="en-US" sz="3000" b="1" u="sng" dirty="0">
                <a:latin typeface="Times New Roman" panose="02020603050405020304" pitchFamily="18" charset="0"/>
                <a:ea typeface="標楷體" panose="03000509000000000000" pitchFamily="65" charset="-120"/>
                <a:cs typeface="Times New Roman" panose="02020603050405020304" pitchFamily="18" charset="0"/>
              </a:rPr>
              <a:t>七、</a:t>
            </a:r>
            <a:r>
              <a:rPr lang="zh-TW" altLang="zh-TW" sz="3000" b="1" u="sng" dirty="0">
                <a:latin typeface="Times New Roman" panose="02020603050405020304" pitchFamily="18" charset="0"/>
                <a:ea typeface="標楷體" panose="03000509000000000000" pitchFamily="65" charset="-120"/>
                <a:cs typeface="Times New Roman" panose="02020603050405020304" pitchFamily="18" charset="0"/>
              </a:rPr>
              <a:t>家庭照顧假</a:t>
            </a:r>
            <a:endParaRPr lang="en-US" altLang="zh-TW" sz="3000" b="1" u="sng" dirty="0">
              <a:latin typeface="Times New Roman" panose="02020603050405020304" pitchFamily="18" charset="0"/>
              <a:ea typeface="標楷體" panose="03000509000000000000" pitchFamily="65" charset="-120"/>
              <a:cs typeface="Times New Roman" panose="02020603050405020304" pitchFamily="18" charset="0"/>
            </a:endParaRPr>
          </a:p>
          <a:p>
            <a:pPr>
              <a:lnSpc>
                <a:spcPct val="80000"/>
              </a:lnSpc>
              <a:buNone/>
            </a:pPr>
            <a:endParaRPr lang="en-US" altLang="zh-TW" sz="3000" dirty="0">
              <a:latin typeface="Times New Roman" panose="02020603050405020304" pitchFamily="18" charset="0"/>
              <a:ea typeface="標楷體" panose="03000509000000000000" pitchFamily="65" charset="-120"/>
              <a:cs typeface="Times New Roman" panose="02020603050405020304" pitchFamily="18" charset="0"/>
            </a:endParaRPr>
          </a:p>
          <a:p>
            <a:pPr marL="742950" lvl="1" indent="-285750">
              <a:buClr>
                <a:schemeClr val="tx2"/>
              </a:buClr>
              <a:buFont typeface="Arial" panose="020B0604020202020204" pitchFamily="34" charset="0"/>
              <a:buChar char="•"/>
            </a:pPr>
            <a:r>
              <a:rPr lang="zh-TW" altLang="zh-TW" sz="24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受僱</a:t>
            </a:r>
            <a:r>
              <a:rPr lang="zh-TW" altLang="en-US" sz="24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者</a:t>
            </a:r>
            <a:r>
              <a:rPr lang="zh-TW" altLang="zh-TW" sz="24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於其家庭成員預防接種、發生嚴重之疾病或其他重大事故須親自照顧時，得請家庭照顧假</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742950" lvl="1" indent="-285750">
              <a:buClr>
                <a:schemeClr val="tx2"/>
              </a:buClr>
              <a:buFont typeface="Arial" panose="020B0604020202020204" pitchFamily="34" charset="0"/>
              <a:buChar char="•"/>
            </a:pP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家庭照顧假薪資之計算，依各該事假規定辦理</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其請假日數併入事假計算，</a:t>
            </a:r>
            <a:r>
              <a:rPr lang="zh-TW"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全年以</a:t>
            </a:r>
            <a:r>
              <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7</a:t>
            </a:r>
            <a:r>
              <a:rPr lang="zh-TW"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日為限。</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性工法第</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條</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p>
          <a:p>
            <a:pPr marL="0" lvl="1"/>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B92422BC-80C3-47DD-BA48-4B57B17D7624}"/>
              </a:ext>
            </a:extLst>
          </p:cNvPr>
          <p:cNvSpPr>
            <a:spLocks noGrp="1"/>
          </p:cNvSpPr>
          <p:nvPr>
            <p:ph type="sldNum" sz="quarter" idx="12"/>
          </p:nvPr>
        </p:nvSpPr>
        <p:spPr/>
        <p:txBody>
          <a:bodyPr/>
          <a:lstStyle/>
          <a:p>
            <a:fld id="{1DAB6F98-49F9-4E5E-8F54-63E0E7C4DDFC}" type="slidenum">
              <a:rPr lang="zh-CN" altLang="en-US" smtClean="0">
                <a:solidFill>
                  <a:schemeClr val="tx1"/>
                </a:solidFill>
                <a:latin typeface="Times New Roman" panose="02020603050405020304" pitchFamily="18" charset="0"/>
                <a:cs typeface="Times New Roman" panose="02020603050405020304" pitchFamily="18" charset="0"/>
              </a:rPr>
              <a:t>36</a:t>
            </a:fld>
            <a:endParaRPr lang="zh-CN"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8126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
                                        <p:tgtEl>
                                          <p:spTgt spid="25"/>
                                        </p:tgtEl>
                                      </p:cBhvr>
                                    </p:animEffect>
                                    <p:anim calcmode="lin" valueType="num">
                                      <p:cBhvr>
                                        <p:cTn id="8" dur="400" fill="hold"/>
                                        <p:tgtEl>
                                          <p:spTgt spid="25"/>
                                        </p:tgtEl>
                                        <p:attrNameLst>
                                          <p:attrName>ppt_x</p:attrName>
                                        </p:attrNameLst>
                                      </p:cBhvr>
                                      <p:tavLst>
                                        <p:tav tm="0">
                                          <p:val>
                                            <p:strVal val="#ppt_x"/>
                                          </p:val>
                                        </p:tav>
                                        <p:tav tm="100000">
                                          <p:val>
                                            <p:strVal val="#ppt_x"/>
                                          </p:val>
                                        </p:tav>
                                      </p:tavLst>
                                    </p:anim>
                                    <p:anim calcmode="lin" valueType="num">
                                      <p:cBhvr>
                                        <p:cTn id="9" dur="400" fill="hold"/>
                                        <p:tgtEl>
                                          <p:spTgt spid="2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8632" y="211584"/>
            <a:ext cx="533723" cy="209142"/>
          </a:xfrm>
          <a:prstGeom prst="rect">
            <a:avLst/>
          </a:prstGeom>
        </p:spPr>
      </p:pic>
      <p:pic>
        <p:nvPicPr>
          <p:cNvPr id="31" name="图片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6931" y="80588"/>
            <a:ext cx="408674" cy="160141"/>
          </a:xfrm>
          <a:prstGeom prst="rect">
            <a:avLst/>
          </a:prstGeom>
        </p:spPr>
      </p:pic>
      <p:pic>
        <p:nvPicPr>
          <p:cNvPr id="32" name="图片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062" y="0"/>
            <a:ext cx="481546" cy="1180790"/>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t="22127"/>
          <a:stretch/>
        </p:blipFill>
        <p:spPr>
          <a:xfrm>
            <a:off x="11518245" y="0"/>
            <a:ext cx="466576" cy="1051967"/>
          </a:xfrm>
          <a:prstGeom prst="rect">
            <a:avLst/>
          </a:prstGeom>
        </p:spPr>
      </p:pic>
      <p:pic>
        <p:nvPicPr>
          <p:cNvPr id="35" name="图片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80144" y="110511"/>
            <a:ext cx="503166" cy="197168"/>
          </a:xfrm>
          <a:prstGeom prst="rect">
            <a:avLst/>
          </a:prstGeom>
        </p:spPr>
      </p:pic>
      <p:pic>
        <p:nvPicPr>
          <p:cNvPr id="36" name="图片 35"/>
          <p:cNvPicPr>
            <a:picLocks noChangeAspect="1"/>
          </p:cNvPicPr>
          <p:nvPr/>
        </p:nvPicPr>
        <p:blipFill rotWithShape="1">
          <a:blip r:embed="rId8" cstate="print">
            <a:extLst>
              <a:ext uri="{28A0092B-C50C-407E-A947-70E740481C1C}">
                <a14:useLocalDpi xmlns:a14="http://schemas.microsoft.com/office/drawing/2010/main" val="0"/>
              </a:ext>
            </a:extLst>
          </a:blip>
          <a:srcRect t="19792" r="5769"/>
          <a:stretch/>
        </p:blipFill>
        <p:spPr>
          <a:xfrm>
            <a:off x="4949322" y="-134877"/>
            <a:ext cx="311015" cy="786061"/>
          </a:xfrm>
          <a:prstGeom prst="rect">
            <a:avLst/>
          </a:prstGeom>
        </p:spPr>
      </p:pic>
      <p:pic>
        <p:nvPicPr>
          <p:cNvPr id="37" name="图片 36"/>
          <p:cNvPicPr>
            <a:picLocks noChangeAspect="1"/>
          </p:cNvPicPr>
          <p:nvPr/>
        </p:nvPicPr>
        <p:blipFill rotWithShape="1">
          <a:blip r:embed="rId9" cstate="print">
            <a:extLst>
              <a:ext uri="{28A0092B-C50C-407E-A947-70E740481C1C}">
                <a14:useLocalDpi xmlns:a14="http://schemas.microsoft.com/office/drawing/2010/main" val="0"/>
              </a:ext>
            </a:extLst>
          </a:blip>
          <a:srcRect t="26388" r="-980"/>
          <a:stretch/>
        </p:blipFill>
        <p:spPr>
          <a:xfrm>
            <a:off x="9136284" y="-111766"/>
            <a:ext cx="304644" cy="721407"/>
          </a:xfrm>
          <a:prstGeom prst="rect">
            <a:avLst/>
          </a:prstGeom>
        </p:spPr>
      </p:pic>
      <p:pic>
        <p:nvPicPr>
          <p:cNvPr id="38" name="图片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11835" y="305439"/>
            <a:ext cx="588417" cy="230574"/>
          </a:xfrm>
          <a:prstGeom prst="rect">
            <a:avLst/>
          </a:prstGeom>
        </p:spPr>
      </p:pic>
      <p:sp>
        <p:nvSpPr>
          <p:cNvPr id="2" name="矩形 1"/>
          <p:cNvSpPr/>
          <p:nvPr/>
        </p:nvSpPr>
        <p:spPr>
          <a:xfrm>
            <a:off x="3409025" y="1689808"/>
            <a:ext cx="8167919" cy="3843553"/>
          </a:xfrm>
          <a:prstGeom prst="rect">
            <a:avLst/>
          </a:prstGeom>
        </p:spPr>
        <p:txBody>
          <a:bodyPr wrap="square">
            <a:spAutoFit/>
          </a:bodyPr>
          <a:lstStyle/>
          <a:p>
            <a:pPr>
              <a:lnSpc>
                <a:spcPct val="80000"/>
              </a:lnSpc>
              <a:buNone/>
            </a:pPr>
            <a:r>
              <a:rPr lang="zh-TW" altLang="en-US" sz="3000" b="1" u="sng" dirty="0">
                <a:latin typeface="標楷體" panose="03000509000000000000" pitchFamily="65" charset="-120"/>
                <a:ea typeface="標楷體" panose="03000509000000000000" pitchFamily="65" charset="-120"/>
                <a:cs typeface="Times New Roman" pitchFamily="18" charset="0"/>
              </a:rPr>
              <a:t>七、</a:t>
            </a:r>
            <a:r>
              <a:rPr lang="zh-TW" altLang="zh-TW" sz="3000" b="1" u="sng" dirty="0">
                <a:latin typeface="標楷體" panose="03000509000000000000" pitchFamily="65" charset="-120"/>
                <a:ea typeface="標楷體" panose="03000509000000000000" pitchFamily="65" charset="-120"/>
                <a:cs typeface="Times New Roman" pitchFamily="18" charset="0"/>
              </a:rPr>
              <a:t>家庭照顧假</a:t>
            </a:r>
            <a:r>
              <a:rPr lang="en-US" altLang="zh-TW" sz="3000" dirty="0">
                <a:latin typeface="標楷體" panose="03000509000000000000" pitchFamily="65" charset="-120"/>
                <a:ea typeface="標楷體" panose="03000509000000000000" pitchFamily="65" charset="-120"/>
                <a:cs typeface="Times New Roman" pitchFamily="18" charset="0"/>
              </a:rPr>
              <a:t>(</a:t>
            </a:r>
            <a:r>
              <a:rPr lang="zh-TW" altLang="en-US" sz="3000" dirty="0">
                <a:solidFill>
                  <a:srgbClr val="FF0066"/>
                </a:solidFill>
                <a:latin typeface="標楷體" panose="03000509000000000000" pitchFamily="65" charset="-120"/>
                <a:ea typeface="標楷體" panose="03000509000000000000" pitchFamily="65" charset="-120"/>
                <a:cs typeface="Times New Roman" pitchFamily="18" charset="0"/>
              </a:rPr>
              <a:t>營造性別友善環境</a:t>
            </a:r>
            <a:r>
              <a:rPr lang="en-US" altLang="zh-TW" sz="3000" dirty="0">
                <a:latin typeface="標楷體" panose="03000509000000000000" pitchFamily="65" charset="-120"/>
                <a:ea typeface="標楷體" panose="03000509000000000000" pitchFamily="65" charset="-120"/>
                <a:cs typeface="Times New Roman" pitchFamily="18" charset="0"/>
              </a:rPr>
              <a:t>)</a:t>
            </a:r>
          </a:p>
          <a:p>
            <a:pPr>
              <a:lnSpc>
                <a:spcPct val="80000"/>
              </a:lnSpc>
              <a:buNone/>
            </a:pPr>
            <a:endParaRPr lang="en-US" altLang="zh-TW" sz="3000" dirty="0">
              <a:latin typeface="標楷體" panose="03000509000000000000" pitchFamily="65" charset="-120"/>
              <a:ea typeface="標楷體" panose="03000509000000000000" pitchFamily="65" charset="-120"/>
              <a:cs typeface="Times New Roman" pitchFamily="18" charset="0"/>
            </a:endParaRPr>
          </a:p>
          <a:p>
            <a:pPr marL="263525">
              <a:lnSpc>
                <a:spcPct val="150000"/>
              </a:lnSpc>
              <a:spcBef>
                <a:spcPts val="1200"/>
              </a:spcBef>
              <a:buClr>
                <a:schemeClr val="tx1"/>
              </a:buClr>
              <a:defRPr/>
            </a:pPr>
            <a:r>
              <a:rPr lang="zh-TW" altLang="zh-TW" sz="2400" dirty="0">
                <a:solidFill>
                  <a:srgbClr val="EB8628"/>
                </a:solidFill>
                <a:latin typeface="Times New Roman" pitchFamily="18" charset="0"/>
                <a:ea typeface="標楷體" pitchFamily="65" charset="-120"/>
                <a:cs typeface="Times New Roman" pitchFamily="18" charset="0"/>
              </a:rPr>
              <a:t>同性伴侶</a:t>
            </a:r>
            <a:r>
              <a:rPr lang="zh-TW" altLang="zh-TW" sz="2400" dirty="0">
                <a:latin typeface="Times New Roman" pitchFamily="18" charset="0"/>
                <a:ea typeface="標楷體" pitchFamily="65" charset="-120"/>
                <a:cs typeface="Times New Roman" pitchFamily="18" charset="0"/>
              </a:rPr>
              <a:t>依民法第</a:t>
            </a:r>
            <a:r>
              <a:rPr lang="en-US" altLang="zh-TW" sz="2400" dirty="0">
                <a:latin typeface="Times New Roman" pitchFamily="18" charset="0"/>
                <a:ea typeface="標楷體" pitchFamily="65" charset="-120"/>
                <a:cs typeface="Times New Roman" pitchFamily="18" charset="0"/>
              </a:rPr>
              <a:t>1123</a:t>
            </a:r>
            <a:r>
              <a:rPr lang="zh-TW" altLang="zh-TW" sz="2400" dirty="0">
                <a:latin typeface="Times New Roman" pitchFamily="18" charset="0"/>
                <a:ea typeface="標楷體" pitchFamily="65" charset="-120"/>
                <a:cs typeface="Times New Roman" pitchFamily="18" charset="0"/>
              </a:rPr>
              <a:t>條第</a:t>
            </a:r>
            <a:r>
              <a:rPr lang="en-US" altLang="zh-TW" sz="2400" dirty="0">
                <a:latin typeface="Times New Roman" pitchFamily="18" charset="0"/>
                <a:ea typeface="標楷體" pitchFamily="65" charset="-120"/>
                <a:cs typeface="Times New Roman" pitchFamily="18" charset="0"/>
              </a:rPr>
              <a:t>3</a:t>
            </a:r>
            <a:r>
              <a:rPr lang="zh-TW" altLang="zh-TW" sz="2400" dirty="0">
                <a:latin typeface="Times New Roman" pitchFamily="18" charset="0"/>
                <a:ea typeface="標楷體" pitchFamily="65" charset="-120"/>
                <a:cs typeface="Times New Roman" pitchFamily="18" charset="0"/>
              </a:rPr>
              <a:t>項規定取得「家屬」之身分</a:t>
            </a:r>
            <a:r>
              <a:rPr lang="zh-TW" altLang="en-US" sz="2400" dirty="0">
                <a:latin typeface="Times New Roman" pitchFamily="18" charset="0"/>
                <a:ea typeface="標楷體" pitchFamily="65" charset="-120"/>
                <a:cs typeface="Times New Roman" pitchFamily="18" charset="0"/>
              </a:rPr>
              <a:t>者</a:t>
            </a:r>
            <a:r>
              <a:rPr lang="zh-TW" altLang="zh-TW" sz="2400" dirty="0">
                <a:latin typeface="Times New Roman" pitchFamily="18" charset="0"/>
                <a:ea typeface="標楷體" pitchFamily="65" charset="-120"/>
                <a:cs typeface="Times New Roman" pitchFamily="18" charset="0"/>
              </a:rPr>
              <a:t>，自屬「家庭成員」之範疇</a:t>
            </a:r>
            <a:r>
              <a:rPr lang="zh-TW" altLang="en-US" sz="2400" dirty="0">
                <a:latin typeface="Times New Roman" pitchFamily="18" charset="0"/>
                <a:ea typeface="標楷體" pitchFamily="65" charset="-120"/>
                <a:cs typeface="Times New Roman" pitchFamily="18" charset="0"/>
              </a:rPr>
              <a:t>，適用第</a:t>
            </a:r>
            <a:r>
              <a:rPr lang="en-US" altLang="zh-TW" sz="2400" dirty="0">
                <a:latin typeface="Times New Roman" pitchFamily="18" charset="0"/>
                <a:ea typeface="標楷體" pitchFamily="65" charset="-120"/>
                <a:cs typeface="Times New Roman" pitchFamily="18" charset="0"/>
              </a:rPr>
              <a:t>20</a:t>
            </a:r>
            <a:r>
              <a:rPr lang="zh-TW" altLang="en-US" sz="2400" dirty="0">
                <a:latin typeface="Times New Roman" pitchFamily="18" charset="0"/>
                <a:ea typeface="標楷體" pitchFamily="65" charset="-120"/>
                <a:cs typeface="Times New Roman" pitchFamily="18" charset="0"/>
              </a:rPr>
              <a:t>條家庭照顧假之規定</a:t>
            </a:r>
            <a:r>
              <a:rPr lang="zh-TW" altLang="zh-TW" sz="2400" dirty="0">
                <a:latin typeface="Times New Roman" pitchFamily="18" charset="0"/>
                <a:ea typeface="標楷體" pitchFamily="65" charset="-120"/>
                <a:cs typeface="Times New Roman" pitchFamily="18" charset="0"/>
              </a:rPr>
              <a:t>。</a:t>
            </a:r>
            <a:r>
              <a:rPr lang="en-US" altLang="zh-TW" sz="2400" dirty="0">
                <a:latin typeface="Times New Roman" pitchFamily="18" charset="0"/>
                <a:ea typeface="標楷體" pitchFamily="65" charset="-120"/>
                <a:cs typeface="Times New Roman" pitchFamily="18" charset="0"/>
              </a:rPr>
              <a:t>(</a:t>
            </a:r>
            <a:r>
              <a:rPr lang="zh-TW" altLang="en-US" sz="2400" dirty="0">
                <a:latin typeface="Times New Roman" pitchFamily="18" charset="0"/>
                <a:ea typeface="標楷體" pitchFamily="65" charset="-120"/>
                <a:cs typeface="Times New Roman" pitchFamily="18" charset="0"/>
              </a:rPr>
              <a:t>本部</a:t>
            </a:r>
            <a:r>
              <a:rPr lang="en-US" altLang="zh-TW" sz="2400" dirty="0">
                <a:latin typeface="Times New Roman" pitchFamily="18" charset="0"/>
                <a:ea typeface="標楷體" pitchFamily="65" charset="-120"/>
                <a:cs typeface="Times New Roman" pitchFamily="18" charset="0"/>
              </a:rPr>
              <a:t>104.11.26</a:t>
            </a:r>
            <a:r>
              <a:rPr lang="zh-TW" altLang="zh-TW" sz="2400" dirty="0">
                <a:latin typeface="Times New Roman" pitchFamily="18" charset="0"/>
                <a:ea typeface="標楷體" pitchFamily="65" charset="-120"/>
                <a:cs typeface="Times New Roman" pitchFamily="18" charset="0"/>
              </a:rPr>
              <a:t>勞動條</a:t>
            </a:r>
            <a:r>
              <a:rPr lang="en-US" altLang="zh-TW" sz="2400" dirty="0">
                <a:latin typeface="Times New Roman" pitchFamily="18" charset="0"/>
                <a:ea typeface="標楷體" pitchFamily="65" charset="-120"/>
                <a:cs typeface="Times New Roman" pitchFamily="18" charset="0"/>
              </a:rPr>
              <a:t>4</a:t>
            </a:r>
            <a:r>
              <a:rPr lang="zh-TW" altLang="zh-TW" sz="2400" dirty="0">
                <a:latin typeface="Times New Roman" pitchFamily="18" charset="0"/>
                <a:ea typeface="標楷體" pitchFamily="65" charset="-120"/>
                <a:cs typeface="Times New Roman" pitchFamily="18" charset="0"/>
              </a:rPr>
              <a:t>字第</a:t>
            </a:r>
            <a:r>
              <a:rPr lang="en-US" altLang="zh-TW" sz="2400" dirty="0">
                <a:latin typeface="Times New Roman" pitchFamily="18" charset="0"/>
                <a:ea typeface="標楷體" pitchFamily="65" charset="-120"/>
                <a:cs typeface="Times New Roman" pitchFamily="18" charset="0"/>
              </a:rPr>
              <a:t>1040132317</a:t>
            </a:r>
            <a:r>
              <a:rPr lang="zh-TW" altLang="zh-TW" sz="2400" dirty="0">
                <a:latin typeface="Times New Roman" pitchFamily="18" charset="0"/>
                <a:ea typeface="標楷體" pitchFamily="65" charset="-120"/>
                <a:cs typeface="Times New Roman" pitchFamily="18" charset="0"/>
              </a:rPr>
              <a:t>號函</a:t>
            </a:r>
            <a:r>
              <a:rPr lang="en-US" altLang="zh-TW" sz="2400" dirty="0">
                <a:latin typeface="Times New Roman" pitchFamily="18" charset="0"/>
                <a:ea typeface="標楷體" pitchFamily="65" charset="-120"/>
                <a:cs typeface="Times New Roman" pitchFamily="18" charset="0"/>
              </a:rPr>
              <a:t>)</a:t>
            </a:r>
            <a:r>
              <a:rPr lang="zh-TW" altLang="en-US" sz="2400" dirty="0">
                <a:latin typeface="Times New Roman" pitchFamily="18" charset="0"/>
                <a:ea typeface="標楷體" pitchFamily="65" charset="-120"/>
                <a:cs typeface="Times New Roman" pitchFamily="18" charset="0"/>
              </a:rPr>
              <a:t>。</a:t>
            </a:r>
            <a:endParaRPr lang="en-US" altLang="zh-TW" sz="2400" dirty="0">
              <a:latin typeface="Times New Roman" pitchFamily="18" charset="0"/>
              <a:ea typeface="標楷體" pitchFamily="65" charset="-120"/>
              <a:cs typeface="Times New Roman" pitchFamily="18" charset="0"/>
            </a:endParaRPr>
          </a:p>
          <a:p>
            <a:pPr marL="263525">
              <a:lnSpc>
                <a:spcPct val="150000"/>
              </a:lnSpc>
              <a:spcBef>
                <a:spcPts val="1200"/>
              </a:spcBef>
              <a:buClr>
                <a:schemeClr val="tx1"/>
              </a:buClr>
              <a:defRPr/>
            </a:pPr>
            <a:r>
              <a:rPr lang="zh-TW" altLang="zh-TW" sz="2400" dirty="0">
                <a:latin typeface="Times New Roman" pitchFamily="18" charset="0"/>
                <a:ea typeface="標楷體" pitchFamily="65" charset="-120"/>
                <a:cs typeface="Times New Roman" pitchFamily="18" charset="0"/>
              </a:rPr>
              <a:t>證明文件之形式，法無明文，</a:t>
            </a:r>
            <a:r>
              <a:rPr lang="zh-TW" altLang="en-US" sz="2400" dirty="0">
                <a:latin typeface="Times New Roman" pitchFamily="18" charset="0"/>
                <a:ea typeface="標楷體" pitchFamily="65" charset="-120"/>
                <a:cs typeface="Times New Roman" pitchFamily="18" charset="0"/>
              </a:rPr>
              <a:t>足茲</a:t>
            </a:r>
            <a:r>
              <a:rPr lang="zh-TW" altLang="zh-TW" sz="2400" dirty="0">
                <a:latin typeface="Times New Roman" pitchFamily="18" charset="0"/>
                <a:ea typeface="標楷體" pitchFamily="65" charset="-120"/>
                <a:cs typeface="Times New Roman" pitchFamily="18" charset="0"/>
              </a:rPr>
              <a:t>證明受僱者有須親自照顧其家屬之事實已足。</a:t>
            </a:r>
            <a:endParaRPr lang="en-US" altLang="zh-TW" sz="2400" dirty="0">
              <a:latin typeface="Times New Roman" pitchFamily="18" charset="0"/>
              <a:ea typeface="標楷體" pitchFamily="65" charset="-120"/>
              <a:cs typeface="Times New Roman" pitchFamily="18" charset="0"/>
            </a:endParaRPr>
          </a:p>
        </p:txBody>
      </p:sp>
      <p:pic>
        <p:nvPicPr>
          <p:cNvPr id="3" name="圖片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9856" y="2372685"/>
            <a:ext cx="2713875" cy="2713875"/>
          </a:xfrm>
          <a:prstGeom prst="rect">
            <a:avLst/>
          </a:prstGeom>
        </p:spPr>
      </p:pic>
      <p:sp>
        <p:nvSpPr>
          <p:cNvPr id="5" name="投影片編號版面配置區 4">
            <a:extLst>
              <a:ext uri="{FF2B5EF4-FFF2-40B4-BE49-F238E27FC236}">
                <a16:creationId xmlns:a16="http://schemas.microsoft.com/office/drawing/2014/main" id="{C1788575-89FA-47BE-BD1F-E713091B14C3}"/>
              </a:ext>
            </a:extLst>
          </p:cNvPr>
          <p:cNvSpPr>
            <a:spLocks noGrp="1"/>
          </p:cNvSpPr>
          <p:nvPr>
            <p:ph type="sldNum" sz="quarter" idx="12"/>
          </p:nvPr>
        </p:nvSpPr>
        <p:spPr/>
        <p:txBody>
          <a:bodyPr/>
          <a:lstStyle/>
          <a:p>
            <a:fld id="{1DAB6F98-49F9-4E5E-8F54-63E0E7C4DDFC}" type="slidenum">
              <a:rPr lang="zh-CN" altLang="en-US" smtClean="0">
                <a:solidFill>
                  <a:schemeClr val="tx1"/>
                </a:solidFill>
                <a:latin typeface="Times New Roman" panose="02020603050405020304" pitchFamily="18" charset="0"/>
                <a:cs typeface="Times New Roman" panose="02020603050405020304" pitchFamily="18" charset="0"/>
              </a:rPr>
              <a:t>37</a:t>
            </a:fld>
            <a:endParaRPr lang="zh-CN"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53993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314" y="305439"/>
            <a:ext cx="11148571" cy="6247121"/>
          </a:xfrm>
          <a:prstGeom prst="rect">
            <a:avLst/>
          </a:prstGeom>
        </p:spPr>
      </p:pic>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8632" y="211584"/>
            <a:ext cx="533723" cy="209142"/>
          </a:xfrm>
          <a:prstGeom prst="rect">
            <a:avLst/>
          </a:prstGeom>
        </p:spPr>
      </p:pic>
      <p:pic>
        <p:nvPicPr>
          <p:cNvPr id="31" name="图片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6931" y="80588"/>
            <a:ext cx="408674" cy="160141"/>
          </a:xfrm>
          <a:prstGeom prst="rect">
            <a:avLst/>
          </a:prstGeom>
        </p:spPr>
      </p:pic>
      <p:pic>
        <p:nvPicPr>
          <p:cNvPr id="32" name="图片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062" y="0"/>
            <a:ext cx="481546" cy="1180790"/>
          </a:xfrm>
          <a:prstGeom prst="rect">
            <a:avLst/>
          </a:prstGeom>
        </p:spPr>
      </p:pic>
      <p:pic>
        <p:nvPicPr>
          <p:cNvPr id="34" name="图片 33"/>
          <p:cNvPicPr>
            <a:picLocks noChangeAspect="1"/>
          </p:cNvPicPr>
          <p:nvPr/>
        </p:nvPicPr>
        <p:blipFill rotWithShape="1">
          <a:blip r:embed="rId7" cstate="print">
            <a:extLst>
              <a:ext uri="{28A0092B-C50C-407E-A947-70E740481C1C}">
                <a14:useLocalDpi xmlns:a14="http://schemas.microsoft.com/office/drawing/2010/main" val="0"/>
              </a:ext>
            </a:extLst>
          </a:blip>
          <a:srcRect t="22127"/>
          <a:stretch/>
        </p:blipFill>
        <p:spPr>
          <a:xfrm>
            <a:off x="11518245" y="0"/>
            <a:ext cx="466576" cy="1051967"/>
          </a:xfrm>
          <a:prstGeom prst="rect">
            <a:avLst/>
          </a:prstGeom>
        </p:spPr>
      </p:pic>
      <p:pic>
        <p:nvPicPr>
          <p:cNvPr id="35" name="图片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80144" y="110511"/>
            <a:ext cx="503166" cy="197168"/>
          </a:xfrm>
          <a:prstGeom prst="rect">
            <a:avLst/>
          </a:prstGeom>
        </p:spPr>
      </p:pic>
      <p:pic>
        <p:nvPicPr>
          <p:cNvPr id="36" name="图片 35"/>
          <p:cNvPicPr>
            <a:picLocks noChangeAspect="1"/>
          </p:cNvPicPr>
          <p:nvPr/>
        </p:nvPicPr>
        <p:blipFill rotWithShape="1">
          <a:blip r:embed="rId9" cstate="print">
            <a:extLst>
              <a:ext uri="{28A0092B-C50C-407E-A947-70E740481C1C}">
                <a14:useLocalDpi xmlns:a14="http://schemas.microsoft.com/office/drawing/2010/main" val="0"/>
              </a:ext>
            </a:extLst>
          </a:blip>
          <a:srcRect t="19792" r="5769"/>
          <a:stretch/>
        </p:blipFill>
        <p:spPr>
          <a:xfrm>
            <a:off x="4949322" y="-134877"/>
            <a:ext cx="311015" cy="786061"/>
          </a:xfrm>
          <a:prstGeom prst="rect">
            <a:avLst/>
          </a:prstGeom>
        </p:spPr>
      </p:pic>
      <p:pic>
        <p:nvPicPr>
          <p:cNvPr id="37" name="图片 36"/>
          <p:cNvPicPr>
            <a:picLocks noChangeAspect="1"/>
          </p:cNvPicPr>
          <p:nvPr/>
        </p:nvPicPr>
        <p:blipFill rotWithShape="1">
          <a:blip r:embed="rId10" cstate="print">
            <a:extLst>
              <a:ext uri="{28A0092B-C50C-407E-A947-70E740481C1C}">
                <a14:useLocalDpi xmlns:a14="http://schemas.microsoft.com/office/drawing/2010/main" val="0"/>
              </a:ext>
            </a:extLst>
          </a:blip>
          <a:srcRect t="26388" r="-980"/>
          <a:stretch/>
        </p:blipFill>
        <p:spPr>
          <a:xfrm>
            <a:off x="9136284" y="-111766"/>
            <a:ext cx="304644" cy="721407"/>
          </a:xfrm>
          <a:prstGeom prst="rect">
            <a:avLst/>
          </a:prstGeom>
        </p:spPr>
      </p:pic>
      <p:pic>
        <p:nvPicPr>
          <p:cNvPr id="38" name="图片 3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11835" y="305439"/>
            <a:ext cx="588417" cy="230574"/>
          </a:xfrm>
          <a:prstGeom prst="rect">
            <a:avLst/>
          </a:prstGeom>
        </p:spPr>
      </p:pic>
      <p:sp>
        <p:nvSpPr>
          <p:cNvPr id="2" name="矩形 1"/>
          <p:cNvSpPr/>
          <p:nvPr/>
        </p:nvSpPr>
        <p:spPr>
          <a:xfrm>
            <a:off x="1379059" y="1367222"/>
            <a:ext cx="8202170" cy="2982035"/>
          </a:xfrm>
          <a:prstGeom prst="rect">
            <a:avLst/>
          </a:prstGeom>
        </p:spPr>
        <p:txBody>
          <a:bodyPr wrap="square">
            <a:spAutoFit/>
          </a:bodyPr>
          <a:lstStyle/>
          <a:p>
            <a:pPr algn="ctr">
              <a:lnSpc>
                <a:spcPct val="80000"/>
              </a:lnSpc>
              <a:buNone/>
            </a:pPr>
            <a:r>
              <a:rPr lang="zh-TW" altLang="en-US" sz="3000" b="1" u="sng" dirty="0">
                <a:latin typeface="標楷體" panose="03000509000000000000" pitchFamily="65" charset="-120"/>
                <a:ea typeface="標楷體" panose="03000509000000000000" pitchFamily="65" charset="-120"/>
                <a:cs typeface="Times New Roman" pitchFamily="18" charset="0"/>
              </a:rPr>
              <a:t>八、</a:t>
            </a:r>
            <a:r>
              <a:rPr lang="zh-TW" altLang="zh-TW" sz="3000" b="1" u="sng" dirty="0">
                <a:latin typeface="標楷體" panose="03000509000000000000" pitchFamily="65" charset="-120"/>
                <a:ea typeface="標楷體" panose="03000509000000000000" pitchFamily="65" charset="-120"/>
                <a:cs typeface="Times New Roman" pitchFamily="18" charset="0"/>
              </a:rPr>
              <a:t>托兒設施與托兒措施</a:t>
            </a:r>
            <a:endParaRPr lang="en-US" altLang="zh-TW" sz="3000" b="1" u="sng" dirty="0">
              <a:latin typeface="標楷體" panose="03000509000000000000" pitchFamily="65" charset="-120"/>
              <a:ea typeface="標楷體" panose="03000509000000000000" pitchFamily="65" charset="-120"/>
              <a:cs typeface="Times New Roman" pitchFamily="18" charset="0"/>
            </a:endParaRPr>
          </a:p>
          <a:p>
            <a:pPr>
              <a:lnSpc>
                <a:spcPct val="80000"/>
              </a:lnSpc>
              <a:buNone/>
            </a:pPr>
            <a:endParaRPr lang="en-US" altLang="zh-TW" sz="3000" dirty="0">
              <a:latin typeface="標楷體" panose="03000509000000000000" pitchFamily="65" charset="-120"/>
              <a:ea typeface="標楷體" panose="03000509000000000000" pitchFamily="65" charset="-120"/>
              <a:cs typeface="Times New Roman" pitchFamily="18" charset="0"/>
            </a:endParaRPr>
          </a:p>
          <a:p>
            <a:pPr marL="742950" lvl="1" indent="-285750">
              <a:lnSpc>
                <a:spcPct val="150000"/>
              </a:lnSpc>
              <a:buClr>
                <a:schemeClr val="tx2"/>
              </a:buClr>
              <a:buFont typeface="Wingdings" panose="05000000000000000000" pitchFamily="2" charset="2"/>
              <a:buChar char="Ø"/>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僱用受僱者</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100</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人以上之雇主，應提供下列設施、措施： </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一、哺（集）乳室。 二、托兒設施或適當之托兒措施。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主管機關對於雇主設置哺（集</a:t>
            </a:r>
            <a:r>
              <a:rPr lang="zh-TW" altLang="en-US" sz="2400" dirty="0">
                <a:latin typeface="標楷體" panose="03000509000000000000" pitchFamily="65" charset="-120"/>
                <a:ea typeface="標楷體" panose="03000509000000000000" pitchFamily="65" charset="-120"/>
                <a:cs typeface="Times New Roman" pitchFamily="18" charset="0"/>
              </a:rPr>
              <a:t>）乳室、托兒設施或提供托兒措施，應給予經費補助。</a:t>
            </a:r>
            <a:endParaRPr lang="zh-TW" altLang="en-US" sz="2400" dirty="0">
              <a:latin typeface="標楷體" panose="03000509000000000000" pitchFamily="65" charset="-120"/>
              <a:ea typeface="標楷體" panose="03000509000000000000" pitchFamily="65" charset="-120"/>
            </a:endParaRPr>
          </a:p>
        </p:txBody>
      </p:sp>
      <p:pic>
        <p:nvPicPr>
          <p:cNvPr id="49" name="圖片 48"/>
          <p:cNvPicPr>
            <a:picLocks noChangeAspect="1"/>
          </p:cNvPicPr>
          <p:nvPr/>
        </p:nvPicPr>
        <p:blipFill rotWithShape="1">
          <a:blip r:embed="rId12">
            <a:extLst>
              <a:ext uri="{28A0092B-C50C-407E-A947-70E740481C1C}">
                <a14:useLocalDpi xmlns:a14="http://schemas.microsoft.com/office/drawing/2010/main" val="0"/>
              </a:ext>
            </a:extLst>
          </a:blip>
          <a:srcRect b="8024"/>
          <a:stretch/>
        </p:blipFill>
        <p:spPr>
          <a:xfrm>
            <a:off x="7557878" y="3858446"/>
            <a:ext cx="3485346" cy="2220240"/>
          </a:xfrm>
          <a:prstGeom prst="rect">
            <a:avLst/>
          </a:prstGeom>
          <a:effectLst>
            <a:softEdge rad="127000"/>
          </a:effectLst>
        </p:spPr>
      </p:pic>
      <p:sp>
        <p:nvSpPr>
          <p:cNvPr id="5" name="投影片編號版面配置區 4">
            <a:extLst>
              <a:ext uri="{FF2B5EF4-FFF2-40B4-BE49-F238E27FC236}">
                <a16:creationId xmlns:a16="http://schemas.microsoft.com/office/drawing/2014/main" id="{9C56AAE4-1B97-431A-8416-C915DB49C9C5}"/>
              </a:ext>
            </a:extLst>
          </p:cNvPr>
          <p:cNvSpPr>
            <a:spLocks noGrp="1"/>
          </p:cNvSpPr>
          <p:nvPr>
            <p:ph type="sldNum" sz="quarter" idx="12"/>
          </p:nvPr>
        </p:nvSpPr>
        <p:spPr/>
        <p:txBody>
          <a:bodyPr/>
          <a:lstStyle/>
          <a:p>
            <a:fld id="{1DAB6F98-49F9-4E5E-8F54-63E0E7C4DDFC}" type="slidenum">
              <a:rPr lang="zh-CN" altLang="en-US" smtClean="0">
                <a:solidFill>
                  <a:schemeClr val="tx1"/>
                </a:solidFill>
                <a:latin typeface="Times New Roman" panose="02020603050405020304" pitchFamily="18" charset="0"/>
                <a:cs typeface="Times New Roman" panose="02020603050405020304" pitchFamily="18" charset="0"/>
              </a:rPr>
              <a:t>38</a:t>
            </a:fld>
            <a:endParaRPr lang="zh-CN"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7130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8632" y="211584"/>
            <a:ext cx="533723" cy="209142"/>
          </a:xfrm>
          <a:prstGeom prst="rect">
            <a:avLst/>
          </a:prstGeom>
        </p:spPr>
      </p:pic>
      <p:pic>
        <p:nvPicPr>
          <p:cNvPr id="31" name="图片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6931" y="80588"/>
            <a:ext cx="408674" cy="160141"/>
          </a:xfrm>
          <a:prstGeom prst="rect">
            <a:avLst/>
          </a:prstGeom>
        </p:spPr>
      </p:pic>
      <p:pic>
        <p:nvPicPr>
          <p:cNvPr id="32" name="图片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062" y="0"/>
            <a:ext cx="481546" cy="1180790"/>
          </a:xfrm>
          <a:prstGeom prst="rect">
            <a:avLst/>
          </a:prstGeom>
        </p:spPr>
      </p:pic>
      <p:pic>
        <p:nvPicPr>
          <p:cNvPr id="34" name="图片 33"/>
          <p:cNvPicPr>
            <a:picLocks noChangeAspect="1"/>
          </p:cNvPicPr>
          <p:nvPr/>
        </p:nvPicPr>
        <p:blipFill rotWithShape="1">
          <a:blip r:embed="rId5" cstate="print">
            <a:extLst>
              <a:ext uri="{28A0092B-C50C-407E-A947-70E740481C1C}">
                <a14:useLocalDpi xmlns:a14="http://schemas.microsoft.com/office/drawing/2010/main" val="0"/>
              </a:ext>
            </a:extLst>
          </a:blip>
          <a:srcRect t="22127"/>
          <a:stretch/>
        </p:blipFill>
        <p:spPr>
          <a:xfrm>
            <a:off x="11518245" y="0"/>
            <a:ext cx="466576" cy="1051967"/>
          </a:xfrm>
          <a:prstGeom prst="rect">
            <a:avLst/>
          </a:prstGeom>
        </p:spPr>
      </p:pic>
      <p:pic>
        <p:nvPicPr>
          <p:cNvPr id="35" name="图片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80144" y="110511"/>
            <a:ext cx="503166" cy="197168"/>
          </a:xfrm>
          <a:prstGeom prst="rect">
            <a:avLst/>
          </a:prstGeom>
        </p:spPr>
      </p:pic>
      <p:pic>
        <p:nvPicPr>
          <p:cNvPr id="36" name="图片 35"/>
          <p:cNvPicPr>
            <a:picLocks noChangeAspect="1"/>
          </p:cNvPicPr>
          <p:nvPr/>
        </p:nvPicPr>
        <p:blipFill rotWithShape="1">
          <a:blip r:embed="rId7" cstate="print">
            <a:extLst>
              <a:ext uri="{28A0092B-C50C-407E-A947-70E740481C1C}">
                <a14:useLocalDpi xmlns:a14="http://schemas.microsoft.com/office/drawing/2010/main" val="0"/>
              </a:ext>
            </a:extLst>
          </a:blip>
          <a:srcRect t="19792" r="5769"/>
          <a:stretch/>
        </p:blipFill>
        <p:spPr>
          <a:xfrm>
            <a:off x="4949322" y="-134877"/>
            <a:ext cx="311015" cy="786061"/>
          </a:xfrm>
          <a:prstGeom prst="rect">
            <a:avLst/>
          </a:prstGeom>
        </p:spPr>
      </p:pic>
      <p:pic>
        <p:nvPicPr>
          <p:cNvPr id="37" name="图片 36"/>
          <p:cNvPicPr>
            <a:picLocks noChangeAspect="1"/>
          </p:cNvPicPr>
          <p:nvPr/>
        </p:nvPicPr>
        <p:blipFill rotWithShape="1">
          <a:blip r:embed="rId8" cstate="print">
            <a:extLst>
              <a:ext uri="{28A0092B-C50C-407E-A947-70E740481C1C}">
                <a14:useLocalDpi xmlns:a14="http://schemas.microsoft.com/office/drawing/2010/main" val="0"/>
              </a:ext>
            </a:extLst>
          </a:blip>
          <a:srcRect t="26388" r="-980"/>
          <a:stretch/>
        </p:blipFill>
        <p:spPr>
          <a:xfrm>
            <a:off x="9136284" y="-111766"/>
            <a:ext cx="304644" cy="721407"/>
          </a:xfrm>
          <a:prstGeom prst="rect">
            <a:avLst/>
          </a:prstGeom>
        </p:spPr>
      </p:pic>
      <p:pic>
        <p:nvPicPr>
          <p:cNvPr id="38" name="图片 3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11835" y="305439"/>
            <a:ext cx="588417" cy="230574"/>
          </a:xfrm>
          <a:prstGeom prst="rect">
            <a:avLst/>
          </a:prstGeom>
        </p:spPr>
      </p:pic>
      <p:grpSp>
        <p:nvGrpSpPr>
          <p:cNvPr id="25" name="ïsľíḑé">
            <a:extLst>
              <a:ext uri="{FF2B5EF4-FFF2-40B4-BE49-F238E27FC236}">
                <a16:creationId xmlns:a16="http://schemas.microsoft.com/office/drawing/2014/main" id="{B5DB0D1F-1C36-4471-AEFE-3E925095E0D7}"/>
              </a:ext>
            </a:extLst>
          </p:cNvPr>
          <p:cNvGrpSpPr/>
          <p:nvPr/>
        </p:nvGrpSpPr>
        <p:grpSpPr>
          <a:xfrm>
            <a:off x="346931" y="1685512"/>
            <a:ext cx="2672757" cy="4214396"/>
            <a:chOff x="6525490" y="1135117"/>
            <a:chExt cx="3179695" cy="4732029"/>
          </a:xfrm>
        </p:grpSpPr>
        <p:sp>
          <p:nvSpPr>
            <p:cNvPr id="95" name="îṥ1íḍè">
              <a:extLst>
                <a:ext uri="{FF2B5EF4-FFF2-40B4-BE49-F238E27FC236}">
                  <a16:creationId xmlns:a16="http://schemas.microsoft.com/office/drawing/2014/main" id="{47F899CF-03BF-4CF0-867A-CEDDF3A2CCF9}"/>
                </a:ext>
              </a:extLst>
            </p:cNvPr>
            <p:cNvSpPr/>
            <p:nvPr/>
          </p:nvSpPr>
          <p:spPr>
            <a:xfrm flipH="1">
              <a:off x="7565355" y="4304425"/>
              <a:ext cx="372709" cy="728681"/>
            </a:xfrm>
            <a:prstGeom prst="parallelogram">
              <a:avLst>
                <a:gd name="adj" fmla="val 6202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96" name="íš1íḍè">
              <a:extLst>
                <a:ext uri="{FF2B5EF4-FFF2-40B4-BE49-F238E27FC236}">
                  <a16:creationId xmlns:a16="http://schemas.microsoft.com/office/drawing/2014/main" id="{B77BE724-3C7C-43FF-B988-5121BF6DAFA1}"/>
                </a:ext>
              </a:extLst>
            </p:cNvPr>
            <p:cNvSpPr/>
            <p:nvPr/>
          </p:nvSpPr>
          <p:spPr>
            <a:xfrm rot="661894">
              <a:off x="8245743" y="4484082"/>
              <a:ext cx="332215" cy="632352"/>
            </a:xfrm>
            <a:prstGeom prst="parallelogram">
              <a:avLst>
                <a:gd name="adj" fmla="val 6202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97" name="ï$1iḋe">
              <a:extLst>
                <a:ext uri="{FF2B5EF4-FFF2-40B4-BE49-F238E27FC236}">
                  <a16:creationId xmlns:a16="http://schemas.microsoft.com/office/drawing/2014/main" id="{C4AF72E9-8035-47E0-9F3F-18BBD95E6F7A}"/>
                </a:ext>
              </a:extLst>
            </p:cNvPr>
            <p:cNvSpPr/>
            <p:nvPr/>
          </p:nvSpPr>
          <p:spPr>
            <a:xfrm>
              <a:off x="8147311" y="1135117"/>
              <a:ext cx="1557874" cy="3386592"/>
            </a:xfrm>
            <a:custGeom>
              <a:avLst/>
              <a:gdLst>
                <a:gd name="connsiteX0" fmla="*/ 8401 w 1557875"/>
                <a:gd name="connsiteY0" fmla="*/ 0 h 3386592"/>
                <a:gd name="connsiteX1" fmla="*/ 829175 w 1557875"/>
                <a:gd name="connsiteY1" fmla="*/ 198264 h 3386592"/>
                <a:gd name="connsiteX2" fmla="*/ 1447547 w 1557875"/>
                <a:gd name="connsiteY2" fmla="*/ 894635 h 3386592"/>
                <a:gd name="connsiteX3" fmla="*/ 1530477 w 1557875"/>
                <a:gd name="connsiteY3" fmla="*/ 1870799 h 3386592"/>
                <a:gd name="connsiteX4" fmla="*/ 1138627 w 1557875"/>
                <a:gd name="connsiteY4" fmla="*/ 2912037 h 3386592"/>
                <a:gd name="connsiteX5" fmla="*/ 825568 w 1557875"/>
                <a:gd name="connsiteY5" fmla="*/ 3355102 h 3386592"/>
                <a:gd name="connsiteX6" fmla="*/ 26087 w 1557875"/>
                <a:gd name="connsiteY6" fmla="*/ 3386443 h 3386592"/>
                <a:gd name="connsiteX7" fmla="*/ 0 w 1557875"/>
                <a:gd name="connsiteY7" fmla="*/ 3386592 h 3386592"/>
                <a:gd name="connsiteX8" fmla="*/ 0 w 1557875"/>
                <a:gd name="connsiteY8" fmla="*/ 3066486 h 3386592"/>
                <a:gd name="connsiteX9" fmla="*/ 3744 w 1557875"/>
                <a:gd name="connsiteY9" fmla="*/ 3066465 h 3386592"/>
                <a:gd name="connsiteX10" fmla="*/ 652087 w 1557875"/>
                <a:gd name="connsiteY10" fmla="*/ 3041048 h 3386592"/>
                <a:gd name="connsiteX11" fmla="*/ 905963 w 1557875"/>
                <a:gd name="connsiteY11" fmla="*/ 2681744 h 3386592"/>
                <a:gd name="connsiteX12" fmla="*/ 1223736 w 1557875"/>
                <a:gd name="connsiteY12" fmla="*/ 1837349 h 3386592"/>
                <a:gd name="connsiteX13" fmla="*/ 1156483 w 1557875"/>
                <a:gd name="connsiteY13" fmla="*/ 1045725 h 3386592"/>
                <a:gd name="connsiteX14" fmla="*/ 655013 w 1557875"/>
                <a:gd name="connsiteY14" fmla="*/ 481001 h 3386592"/>
                <a:gd name="connsiteX15" fmla="*/ 176073 w 1557875"/>
                <a:gd name="connsiteY15" fmla="*/ 334072 h 3386592"/>
                <a:gd name="connsiteX16" fmla="*/ 0 w 1557875"/>
                <a:gd name="connsiteY16" fmla="*/ 321006 h 3386592"/>
                <a:gd name="connsiteX17" fmla="*/ 0 w 1557875"/>
                <a:gd name="connsiteY17" fmla="*/ 288 h 338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7875" h="3386592">
                  <a:moveTo>
                    <a:pt x="8401" y="0"/>
                  </a:moveTo>
                  <a:cubicBezTo>
                    <a:pt x="324225" y="3339"/>
                    <a:pt x="606618" y="89434"/>
                    <a:pt x="829175" y="198264"/>
                  </a:cubicBezTo>
                  <a:cubicBezTo>
                    <a:pt x="1118259" y="358189"/>
                    <a:pt x="1330663" y="615879"/>
                    <a:pt x="1447547" y="894635"/>
                  </a:cubicBezTo>
                  <a:cubicBezTo>
                    <a:pt x="1564431" y="1173392"/>
                    <a:pt x="1581963" y="1534567"/>
                    <a:pt x="1530477" y="1870799"/>
                  </a:cubicBezTo>
                  <a:cubicBezTo>
                    <a:pt x="1478991" y="2207032"/>
                    <a:pt x="1256112" y="2664653"/>
                    <a:pt x="1138627" y="2912037"/>
                  </a:cubicBezTo>
                  <a:cubicBezTo>
                    <a:pt x="1021141" y="3159420"/>
                    <a:pt x="1018619" y="3229288"/>
                    <a:pt x="825568" y="3355102"/>
                  </a:cubicBezTo>
                  <a:cubicBezTo>
                    <a:pt x="671404" y="3376617"/>
                    <a:pt x="330292" y="3383931"/>
                    <a:pt x="26087" y="3386443"/>
                  </a:cubicBezTo>
                  <a:lnTo>
                    <a:pt x="0" y="3386592"/>
                  </a:lnTo>
                  <a:lnTo>
                    <a:pt x="0" y="3066486"/>
                  </a:lnTo>
                  <a:lnTo>
                    <a:pt x="3744" y="3066465"/>
                  </a:lnTo>
                  <a:cubicBezTo>
                    <a:pt x="250440" y="3064428"/>
                    <a:pt x="527066" y="3058496"/>
                    <a:pt x="652087" y="3041048"/>
                  </a:cubicBezTo>
                  <a:cubicBezTo>
                    <a:pt x="808642" y="2939019"/>
                    <a:pt x="810688" y="2882360"/>
                    <a:pt x="905963" y="2681744"/>
                  </a:cubicBezTo>
                  <a:cubicBezTo>
                    <a:pt x="1001238" y="2481127"/>
                    <a:pt x="1181983" y="2110018"/>
                    <a:pt x="1223736" y="1837349"/>
                  </a:cubicBezTo>
                  <a:cubicBezTo>
                    <a:pt x="1265488" y="1564680"/>
                    <a:pt x="1251271" y="1271784"/>
                    <a:pt x="1156483" y="1045725"/>
                  </a:cubicBezTo>
                  <a:cubicBezTo>
                    <a:pt x="1061695" y="819668"/>
                    <a:pt x="889446" y="610692"/>
                    <a:pt x="655013" y="481001"/>
                  </a:cubicBezTo>
                  <a:cubicBezTo>
                    <a:pt x="519650" y="414809"/>
                    <a:pt x="356991" y="358988"/>
                    <a:pt x="176073" y="334072"/>
                  </a:cubicBezTo>
                  <a:lnTo>
                    <a:pt x="0" y="321006"/>
                  </a:lnTo>
                  <a:lnTo>
                    <a:pt x="0" y="288"/>
                  </a:lnTo>
                  <a:close/>
                </a:path>
              </a:pathLst>
            </a:custGeom>
            <a:solidFill>
              <a:schemeClr val="accent2">
                <a:lumMod val="60000"/>
                <a:lumOff val="40000"/>
                <a:alpha val="4392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98" name="iṥlïḓe">
              <a:extLst>
                <a:ext uri="{FF2B5EF4-FFF2-40B4-BE49-F238E27FC236}">
                  <a16:creationId xmlns:a16="http://schemas.microsoft.com/office/drawing/2014/main" id="{C96DD65B-6CEB-4A9F-9B1B-02DCD05CAB92}"/>
                </a:ext>
              </a:extLst>
            </p:cNvPr>
            <p:cNvSpPr/>
            <p:nvPr/>
          </p:nvSpPr>
          <p:spPr>
            <a:xfrm flipH="1">
              <a:off x="6525490" y="1135117"/>
              <a:ext cx="1632134" cy="3386592"/>
            </a:xfrm>
            <a:custGeom>
              <a:avLst/>
              <a:gdLst>
                <a:gd name="connsiteX0" fmla="*/ 8401 w 1557875"/>
                <a:gd name="connsiteY0" fmla="*/ 0 h 3386592"/>
                <a:gd name="connsiteX1" fmla="*/ 829175 w 1557875"/>
                <a:gd name="connsiteY1" fmla="*/ 198264 h 3386592"/>
                <a:gd name="connsiteX2" fmla="*/ 1447547 w 1557875"/>
                <a:gd name="connsiteY2" fmla="*/ 894635 h 3386592"/>
                <a:gd name="connsiteX3" fmla="*/ 1530477 w 1557875"/>
                <a:gd name="connsiteY3" fmla="*/ 1870799 h 3386592"/>
                <a:gd name="connsiteX4" fmla="*/ 1138627 w 1557875"/>
                <a:gd name="connsiteY4" fmla="*/ 2912037 h 3386592"/>
                <a:gd name="connsiteX5" fmla="*/ 825568 w 1557875"/>
                <a:gd name="connsiteY5" fmla="*/ 3355102 h 3386592"/>
                <a:gd name="connsiteX6" fmla="*/ 26087 w 1557875"/>
                <a:gd name="connsiteY6" fmla="*/ 3386443 h 3386592"/>
                <a:gd name="connsiteX7" fmla="*/ 0 w 1557875"/>
                <a:gd name="connsiteY7" fmla="*/ 3386592 h 3386592"/>
                <a:gd name="connsiteX8" fmla="*/ 0 w 1557875"/>
                <a:gd name="connsiteY8" fmla="*/ 3066486 h 3386592"/>
                <a:gd name="connsiteX9" fmla="*/ 3744 w 1557875"/>
                <a:gd name="connsiteY9" fmla="*/ 3066465 h 3386592"/>
                <a:gd name="connsiteX10" fmla="*/ 652087 w 1557875"/>
                <a:gd name="connsiteY10" fmla="*/ 3041048 h 3386592"/>
                <a:gd name="connsiteX11" fmla="*/ 905963 w 1557875"/>
                <a:gd name="connsiteY11" fmla="*/ 2681744 h 3386592"/>
                <a:gd name="connsiteX12" fmla="*/ 1223736 w 1557875"/>
                <a:gd name="connsiteY12" fmla="*/ 1837349 h 3386592"/>
                <a:gd name="connsiteX13" fmla="*/ 1156483 w 1557875"/>
                <a:gd name="connsiteY13" fmla="*/ 1045725 h 3386592"/>
                <a:gd name="connsiteX14" fmla="*/ 655013 w 1557875"/>
                <a:gd name="connsiteY14" fmla="*/ 481001 h 3386592"/>
                <a:gd name="connsiteX15" fmla="*/ 176073 w 1557875"/>
                <a:gd name="connsiteY15" fmla="*/ 334072 h 3386592"/>
                <a:gd name="connsiteX16" fmla="*/ 0 w 1557875"/>
                <a:gd name="connsiteY16" fmla="*/ 321006 h 3386592"/>
                <a:gd name="connsiteX17" fmla="*/ 0 w 1557875"/>
                <a:gd name="connsiteY17" fmla="*/ 288 h 338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7875" h="3386592">
                  <a:moveTo>
                    <a:pt x="8401" y="0"/>
                  </a:moveTo>
                  <a:cubicBezTo>
                    <a:pt x="324225" y="3339"/>
                    <a:pt x="606618" y="89434"/>
                    <a:pt x="829175" y="198264"/>
                  </a:cubicBezTo>
                  <a:cubicBezTo>
                    <a:pt x="1118259" y="358189"/>
                    <a:pt x="1330663" y="615879"/>
                    <a:pt x="1447547" y="894635"/>
                  </a:cubicBezTo>
                  <a:cubicBezTo>
                    <a:pt x="1564431" y="1173392"/>
                    <a:pt x="1581963" y="1534567"/>
                    <a:pt x="1530477" y="1870799"/>
                  </a:cubicBezTo>
                  <a:cubicBezTo>
                    <a:pt x="1478991" y="2207032"/>
                    <a:pt x="1256112" y="2664653"/>
                    <a:pt x="1138627" y="2912037"/>
                  </a:cubicBezTo>
                  <a:cubicBezTo>
                    <a:pt x="1021141" y="3159420"/>
                    <a:pt x="1018619" y="3229288"/>
                    <a:pt x="825568" y="3355102"/>
                  </a:cubicBezTo>
                  <a:cubicBezTo>
                    <a:pt x="671404" y="3376617"/>
                    <a:pt x="330292" y="3383931"/>
                    <a:pt x="26087" y="3386443"/>
                  </a:cubicBezTo>
                  <a:lnTo>
                    <a:pt x="0" y="3386592"/>
                  </a:lnTo>
                  <a:lnTo>
                    <a:pt x="0" y="3066486"/>
                  </a:lnTo>
                  <a:lnTo>
                    <a:pt x="3744" y="3066465"/>
                  </a:lnTo>
                  <a:cubicBezTo>
                    <a:pt x="250440" y="3064428"/>
                    <a:pt x="527066" y="3058496"/>
                    <a:pt x="652087" y="3041048"/>
                  </a:cubicBezTo>
                  <a:cubicBezTo>
                    <a:pt x="808642" y="2939019"/>
                    <a:pt x="810688" y="2882360"/>
                    <a:pt x="905963" y="2681744"/>
                  </a:cubicBezTo>
                  <a:cubicBezTo>
                    <a:pt x="1001238" y="2481127"/>
                    <a:pt x="1181983" y="2110018"/>
                    <a:pt x="1223736" y="1837349"/>
                  </a:cubicBezTo>
                  <a:cubicBezTo>
                    <a:pt x="1265488" y="1564680"/>
                    <a:pt x="1251271" y="1271784"/>
                    <a:pt x="1156483" y="1045725"/>
                  </a:cubicBezTo>
                  <a:cubicBezTo>
                    <a:pt x="1061695" y="819668"/>
                    <a:pt x="889446" y="610692"/>
                    <a:pt x="655013" y="481001"/>
                  </a:cubicBezTo>
                  <a:cubicBezTo>
                    <a:pt x="519650" y="414809"/>
                    <a:pt x="356991" y="358988"/>
                    <a:pt x="176073" y="334072"/>
                  </a:cubicBezTo>
                  <a:lnTo>
                    <a:pt x="0" y="321006"/>
                  </a:lnTo>
                  <a:lnTo>
                    <a:pt x="0" y="2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99" name="îṡ1íḓe">
              <a:extLst>
                <a:ext uri="{FF2B5EF4-FFF2-40B4-BE49-F238E27FC236}">
                  <a16:creationId xmlns:a16="http://schemas.microsoft.com/office/drawing/2014/main" id="{BA608573-5FD2-46B9-8E07-16D9B214E601}"/>
                </a:ext>
              </a:extLst>
            </p:cNvPr>
            <p:cNvSpPr/>
            <p:nvPr/>
          </p:nvSpPr>
          <p:spPr>
            <a:xfrm rot="10800000">
              <a:off x="8401430" y="1624321"/>
              <a:ext cx="779318" cy="2408184"/>
            </a:xfrm>
            <a:custGeom>
              <a:avLst/>
              <a:gdLst>
                <a:gd name="connsiteX0" fmla="*/ 779318 w 779318"/>
                <a:gd name="connsiteY0" fmla="*/ 2408183 h 2408183"/>
                <a:gd name="connsiteX1" fmla="*/ 0 w 779318"/>
                <a:gd name="connsiteY1" fmla="*/ 1204091 h 2408183"/>
                <a:gd name="connsiteX2" fmla="*/ 779318 w 779318"/>
                <a:gd name="connsiteY2" fmla="*/ -1 h 2408183"/>
                <a:gd name="connsiteX3" fmla="*/ 246522 w 779318"/>
                <a:gd name="connsiteY3" fmla="*/ 1204090 h 2408183"/>
                <a:gd name="connsiteX4" fmla="*/ 779318 w 779318"/>
                <a:gd name="connsiteY4" fmla="*/ 2408181 h 2408183"/>
                <a:gd name="connsiteX5" fmla="*/ 779318 w 779318"/>
                <a:gd name="connsiteY5" fmla="*/ 2408183 h 2408183"/>
                <a:gd name="connsiteX0" fmla="*/ 779318 w 779318"/>
                <a:gd name="connsiteY0" fmla="*/ 2408184 h 2408184"/>
                <a:gd name="connsiteX1" fmla="*/ 0 w 779318"/>
                <a:gd name="connsiteY1" fmla="*/ 1204092 h 2408184"/>
                <a:gd name="connsiteX2" fmla="*/ 779318 w 779318"/>
                <a:gd name="connsiteY2" fmla="*/ 0 h 2408184"/>
                <a:gd name="connsiteX3" fmla="*/ 246522 w 779318"/>
                <a:gd name="connsiteY3" fmla="*/ 1204091 h 2408184"/>
                <a:gd name="connsiteX4" fmla="*/ 779318 w 779318"/>
                <a:gd name="connsiteY4" fmla="*/ 2408182 h 2408184"/>
                <a:gd name="connsiteX5" fmla="*/ 779318 w 779318"/>
                <a:gd name="connsiteY5" fmla="*/ 2408184 h 2408184"/>
                <a:gd name="connsiteX0" fmla="*/ 779318 w 779318"/>
                <a:gd name="connsiteY0" fmla="*/ 2408184 h 2408184"/>
                <a:gd name="connsiteX1" fmla="*/ 0 w 779318"/>
                <a:gd name="connsiteY1" fmla="*/ 1204092 h 2408184"/>
                <a:gd name="connsiteX2" fmla="*/ 779318 w 779318"/>
                <a:gd name="connsiteY2" fmla="*/ 0 h 2408184"/>
                <a:gd name="connsiteX3" fmla="*/ 246522 w 779318"/>
                <a:gd name="connsiteY3" fmla="*/ 1204091 h 2408184"/>
                <a:gd name="connsiteX4" fmla="*/ 779318 w 779318"/>
                <a:gd name="connsiteY4" fmla="*/ 2408182 h 2408184"/>
                <a:gd name="connsiteX5" fmla="*/ 779318 w 779318"/>
                <a:gd name="connsiteY5" fmla="*/ 2408184 h 2408184"/>
                <a:gd name="connsiteX0" fmla="*/ 779318 w 779318"/>
                <a:gd name="connsiteY0" fmla="*/ 2408184 h 2408184"/>
                <a:gd name="connsiteX1" fmla="*/ 0 w 779318"/>
                <a:gd name="connsiteY1" fmla="*/ 1204092 h 2408184"/>
                <a:gd name="connsiteX2" fmla="*/ 779318 w 779318"/>
                <a:gd name="connsiteY2" fmla="*/ 0 h 2408184"/>
                <a:gd name="connsiteX3" fmla="*/ 246522 w 779318"/>
                <a:gd name="connsiteY3" fmla="*/ 1204091 h 2408184"/>
                <a:gd name="connsiteX4" fmla="*/ 779318 w 779318"/>
                <a:gd name="connsiteY4" fmla="*/ 2408182 h 2408184"/>
                <a:gd name="connsiteX5" fmla="*/ 779318 w 779318"/>
                <a:gd name="connsiteY5" fmla="*/ 2408184 h 240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9318" h="2408184">
                  <a:moveTo>
                    <a:pt x="779318" y="2408184"/>
                  </a:moveTo>
                  <a:cubicBezTo>
                    <a:pt x="369695" y="2231539"/>
                    <a:pt x="0" y="1869094"/>
                    <a:pt x="0" y="1204092"/>
                  </a:cubicBezTo>
                  <a:cubicBezTo>
                    <a:pt x="0" y="539090"/>
                    <a:pt x="411258" y="145473"/>
                    <a:pt x="779318" y="0"/>
                  </a:cubicBezTo>
                  <a:cubicBezTo>
                    <a:pt x="478853" y="276460"/>
                    <a:pt x="246522" y="671422"/>
                    <a:pt x="246522" y="1204091"/>
                  </a:cubicBezTo>
                  <a:cubicBezTo>
                    <a:pt x="246522" y="1736760"/>
                    <a:pt x="458071" y="2214850"/>
                    <a:pt x="779318" y="2408182"/>
                  </a:cubicBezTo>
                  <a:lnTo>
                    <a:pt x="779318" y="2408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00" name="îšľíďê">
              <a:extLst>
                <a:ext uri="{FF2B5EF4-FFF2-40B4-BE49-F238E27FC236}">
                  <a16:creationId xmlns:a16="http://schemas.microsoft.com/office/drawing/2014/main" id="{3280774C-3A46-448F-924A-43128C621017}"/>
                </a:ext>
              </a:extLst>
            </p:cNvPr>
            <p:cNvSpPr/>
            <p:nvPr/>
          </p:nvSpPr>
          <p:spPr>
            <a:xfrm>
              <a:off x="7087360" y="1624321"/>
              <a:ext cx="779318" cy="2408184"/>
            </a:xfrm>
            <a:custGeom>
              <a:avLst/>
              <a:gdLst>
                <a:gd name="connsiteX0" fmla="*/ 779318 w 779318"/>
                <a:gd name="connsiteY0" fmla="*/ 2408183 h 2408183"/>
                <a:gd name="connsiteX1" fmla="*/ 0 w 779318"/>
                <a:gd name="connsiteY1" fmla="*/ 1204091 h 2408183"/>
                <a:gd name="connsiteX2" fmla="*/ 779318 w 779318"/>
                <a:gd name="connsiteY2" fmla="*/ -1 h 2408183"/>
                <a:gd name="connsiteX3" fmla="*/ 246522 w 779318"/>
                <a:gd name="connsiteY3" fmla="*/ 1204090 h 2408183"/>
                <a:gd name="connsiteX4" fmla="*/ 779318 w 779318"/>
                <a:gd name="connsiteY4" fmla="*/ 2408181 h 2408183"/>
                <a:gd name="connsiteX5" fmla="*/ 779318 w 779318"/>
                <a:gd name="connsiteY5" fmla="*/ 2408183 h 2408183"/>
                <a:gd name="connsiteX0" fmla="*/ 779318 w 779318"/>
                <a:gd name="connsiteY0" fmla="*/ 2408184 h 2408184"/>
                <a:gd name="connsiteX1" fmla="*/ 0 w 779318"/>
                <a:gd name="connsiteY1" fmla="*/ 1204092 h 2408184"/>
                <a:gd name="connsiteX2" fmla="*/ 779318 w 779318"/>
                <a:gd name="connsiteY2" fmla="*/ 0 h 2408184"/>
                <a:gd name="connsiteX3" fmla="*/ 246522 w 779318"/>
                <a:gd name="connsiteY3" fmla="*/ 1204091 h 2408184"/>
                <a:gd name="connsiteX4" fmla="*/ 779318 w 779318"/>
                <a:gd name="connsiteY4" fmla="*/ 2408182 h 2408184"/>
                <a:gd name="connsiteX5" fmla="*/ 779318 w 779318"/>
                <a:gd name="connsiteY5" fmla="*/ 2408184 h 2408184"/>
                <a:gd name="connsiteX0" fmla="*/ 779318 w 779318"/>
                <a:gd name="connsiteY0" fmla="*/ 2408184 h 2408184"/>
                <a:gd name="connsiteX1" fmla="*/ 0 w 779318"/>
                <a:gd name="connsiteY1" fmla="*/ 1204092 h 2408184"/>
                <a:gd name="connsiteX2" fmla="*/ 779318 w 779318"/>
                <a:gd name="connsiteY2" fmla="*/ 0 h 2408184"/>
                <a:gd name="connsiteX3" fmla="*/ 246522 w 779318"/>
                <a:gd name="connsiteY3" fmla="*/ 1204091 h 2408184"/>
                <a:gd name="connsiteX4" fmla="*/ 779318 w 779318"/>
                <a:gd name="connsiteY4" fmla="*/ 2408182 h 2408184"/>
                <a:gd name="connsiteX5" fmla="*/ 779318 w 779318"/>
                <a:gd name="connsiteY5" fmla="*/ 2408184 h 2408184"/>
                <a:gd name="connsiteX0" fmla="*/ 779318 w 779318"/>
                <a:gd name="connsiteY0" fmla="*/ 2408184 h 2408184"/>
                <a:gd name="connsiteX1" fmla="*/ 0 w 779318"/>
                <a:gd name="connsiteY1" fmla="*/ 1204092 h 2408184"/>
                <a:gd name="connsiteX2" fmla="*/ 779318 w 779318"/>
                <a:gd name="connsiteY2" fmla="*/ 0 h 2408184"/>
                <a:gd name="connsiteX3" fmla="*/ 246522 w 779318"/>
                <a:gd name="connsiteY3" fmla="*/ 1204091 h 2408184"/>
                <a:gd name="connsiteX4" fmla="*/ 779318 w 779318"/>
                <a:gd name="connsiteY4" fmla="*/ 2408182 h 2408184"/>
                <a:gd name="connsiteX5" fmla="*/ 779318 w 779318"/>
                <a:gd name="connsiteY5" fmla="*/ 2408184 h 240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9318" h="2408184">
                  <a:moveTo>
                    <a:pt x="779318" y="2408184"/>
                  </a:moveTo>
                  <a:cubicBezTo>
                    <a:pt x="369695" y="2231539"/>
                    <a:pt x="0" y="1869094"/>
                    <a:pt x="0" y="1204092"/>
                  </a:cubicBezTo>
                  <a:cubicBezTo>
                    <a:pt x="0" y="539090"/>
                    <a:pt x="411258" y="145473"/>
                    <a:pt x="779318" y="0"/>
                  </a:cubicBezTo>
                  <a:cubicBezTo>
                    <a:pt x="478853" y="276460"/>
                    <a:pt x="246522" y="671422"/>
                    <a:pt x="246522" y="1204091"/>
                  </a:cubicBezTo>
                  <a:cubicBezTo>
                    <a:pt x="246522" y="1736760"/>
                    <a:pt x="458071" y="2214850"/>
                    <a:pt x="779318" y="2408182"/>
                  </a:cubicBezTo>
                  <a:lnTo>
                    <a:pt x="779318" y="2408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01" name="iṡliďe">
              <a:extLst>
                <a:ext uri="{FF2B5EF4-FFF2-40B4-BE49-F238E27FC236}">
                  <a16:creationId xmlns:a16="http://schemas.microsoft.com/office/drawing/2014/main" id="{16547DEA-0F77-4F1A-9F0A-1D53CDA42A4F}"/>
                </a:ext>
              </a:extLst>
            </p:cNvPr>
            <p:cNvSpPr/>
            <p:nvPr/>
          </p:nvSpPr>
          <p:spPr>
            <a:xfrm>
              <a:off x="7954889" y="1634154"/>
              <a:ext cx="363525" cy="2313432"/>
            </a:xfrm>
            <a:custGeom>
              <a:avLst/>
              <a:gdLst>
                <a:gd name="connsiteX0" fmla="*/ 779318 w 779318"/>
                <a:gd name="connsiteY0" fmla="*/ 2408183 h 2408183"/>
                <a:gd name="connsiteX1" fmla="*/ 0 w 779318"/>
                <a:gd name="connsiteY1" fmla="*/ 1204091 h 2408183"/>
                <a:gd name="connsiteX2" fmla="*/ 779318 w 779318"/>
                <a:gd name="connsiteY2" fmla="*/ -1 h 2408183"/>
                <a:gd name="connsiteX3" fmla="*/ 246522 w 779318"/>
                <a:gd name="connsiteY3" fmla="*/ 1204090 h 2408183"/>
                <a:gd name="connsiteX4" fmla="*/ 779318 w 779318"/>
                <a:gd name="connsiteY4" fmla="*/ 2408181 h 2408183"/>
                <a:gd name="connsiteX5" fmla="*/ 779318 w 779318"/>
                <a:gd name="connsiteY5" fmla="*/ 2408183 h 2408183"/>
                <a:gd name="connsiteX0" fmla="*/ 779318 w 779318"/>
                <a:gd name="connsiteY0" fmla="*/ 2408184 h 2408184"/>
                <a:gd name="connsiteX1" fmla="*/ 0 w 779318"/>
                <a:gd name="connsiteY1" fmla="*/ 1204092 h 2408184"/>
                <a:gd name="connsiteX2" fmla="*/ 779318 w 779318"/>
                <a:gd name="connsiteY2" fmla="*/ 0 h 2408184"/>
                <a:gd name="connsiteX3" fmla="*/ 246522 w 779318"/>
                <a:gd name="connsiteY3" fmla="*/ 1204091 h 2408184"/>
                <a:gd name="connsiteX4" fmla="*/ 779318 w 779318"/>
                <a:gd name="connsiteY4" fmla="*/ 2408182 h 2408184"/>
                <a:gd name="connsiteX5" fmla="*/ 779318 w 779318"/>
                <a:gd name="connsiteY5" fmla="*/ 2408184 h 2408184"/>
                <a:gd name="connsiteX0" fmla="*/ 779318 w 779318"/>
                <a:gd name="connsiteY0" fmla="*/ 2408184 h 2408184"/>
                <a:gd name="connsiteX1" fmla="*/ 0 w 779318"/>
                <a:gd name="connsiteY1" fmla="*/ 1204092 h 2408184"/>
                <a:gd name="connsiteX2" fmla="*/ 779318 w 779318"/>
                <a:gd name="connsiteY2" fmla="*/ 0 h 2408184"/>
                <a:gd name="connsiteX3" fmla="*/ 246522 w 779318"/>
                <a:gd name="connsiteY3" fmla="*/ 1204091 h 2408184"/>
                <a:gd name="connsiteX4" fmla="*/ 779318 w 779318"/>
                <a:gd name="connsiteY4" fmla="*/ 2408182 h 2408184"/>
                <a:gd name="connsiteX5" fmla="*/ 779318 w 779318"/>
                <a:gd name="connsiteY5" fmla="*/ 2408184 h 2408184"/>
                <a:gd name="connsiteX0" fmla="*/ 779318 w 779318"/>
                <a:gd name="connsiteY0" fmla="*/ 2408184 h 2408184"/>
                <a:gd name="connsiteX1" fmla="*/ 0 w 779318"/>
                <a:gd name="connsiteY1" fmla="*/ 1204092 h 2408184"/>
                <a:gd name="connsiteX2" fmla="*/ 779318 w 779318"/>
                <a:gd name="connsiteY2" fmla="*/ 0 h 2408184"/>
                <a:gd name="connsiteX3" fmla="*/ 246522 w 779318"/>
                <a:gd name="connsiteY3" fmla="*/ 1204091 h 2408184"/>
                <a:gd name="connsiteX4" fmla="*/ 779318 w 779318"/>
                <a:gd name="connsiteY4" fmla="*/ 2408182 h 2408184"/>
                <a:gd name="connsiteX5" fmla="*/ 779318 w 779318"/>
                <a:gd name="connsiteY5" fmla="*/ 2408184 h 2408184"/>
                <a:gd name="connsiteX0" fmla="*/ 779318 w 779318"/>
                <a:gd name="connsiteY0" fmla="*/ 2408184 h 2408184"/>
                <a:gd name="connsiteX1" fmla="*/ 0 w 779318"/>
                <a:gd name="connsiteY1" fmla="*/ 1204092 h 2408184"/>
                <a:gd name="connsiteX2" fmla="*/ 779318 w 779318"/>
                <a:gd name="connsiteY2" fmla="*/ 0 h 2408184"/>
                <a:gd name="connsiteX3" fmla="*/ 693643 w 779318"/>
                <a:gd name="connsiteY3" fmla="*/ 1309195 h 2408184"/>
                <a:gd name="connsiteX4" fmla="*/ 779318 w 779318"/>
                <a:gd name="connsiteY4" fmla="*/ 2408182 h 2408184"/>
                <a:gd name="connsiteX5" fmla="*/ 779318 w 779318"/>
                <a:gd name="connsiteY5" fmla="*/ 2408184 h 2408184"/>
                <a:gd name="connsiteX0" fmla="*/ 399289 w 399289"/>
                <a:gd name="connsiteY0" fmla="*/ 2408184 h 2408184"/>
                <a:gd name="connsiteX1" fmla="*/ 23 w 399289"/>
                <a:gd name="connsiteY1" fmla="*/ 1214602 h 2408184"/>
                <a:gd name="connsiteX2" fmla="*/ 399289 w 399289"/>
                <a:gd name="connsiteY2" fmla="*/ 0 h 2408184"/>
                <a:gd name="connsiteX3" fmla="*/ 313614 w 399289"/>
                <a:gd name="connsiteY3" fmla="*/ 1309195 h 2408184"/>
                <a:gd name="connsiteX4" fmla="*/ 399289 w 399289"/>
                <a:gd name="connsiteY4" fmla="*/ 2408182 h 2408184"/>
                <a:gd name="connsiteX5" fmla="*/ 399289 w 399289"/>
                <a:gd name="connsiteY5" fmla="*/ 2408184 h 2408184"/>
                <a:gd name="connsiteX0" fmla="*/ 440915 w 440915"/>
                <a:gd name="connsiteY0" fmla="*/ 2429204 h 2429204"/>
                <a:gd name="connsiteX1" fmla="*/ 41649 w 440915"/>
                <a:gd name="connsiteY1" fmla="*/ 1235622 h 2429204"/>
                <a:gd name="connsiteX2" fmla="*/ 262069 w 440915"/>
                <a:gd name="connsiteY2" fmla="*/ 0 h 2429204"/>
                <a:gd name="connsiteX3" fmla="*/ 355240 w 440915"/>
                <a:gd name="connsiteY3" fmla="*/ 1330215 h 2429204"/>
                <a:gd name="connsiteX4" fmla="*/ 440915 w 440915"/>
                <a:gd name="connsiteY4" fmla="*/ 2429202 h 2429204"/>
                <a:gd name="connsiteX5" fmla="*/ 440915 w 440915"/>
                <a:gd name="connsiteY5" fmla="*/ 2429204 h 2429204"/>
                <a:gd name="connsiteX0" fmla="*/ 489378 w 489378"/>
                <a:gd name="connsiteY0" fmla="*/ 2597369 h 2597369"/>
                <a:gd name="connsiteX1" fmla="*/ 90112 w 489378"/>
                <a:gd name="connsiteY1" fmla="*/ 1403787 h 2597369"/>
                <a:gd name="connsiteX2" fmla="*/ 221109 w 489378"/>
                <a:gd name="connsiteY2" fmla="*/ 0 h 2597369"/>
                <a:gd name="connsiteX3" fmla="*/ 403703 w 489378"/>
                <a:gd name="connsiteY3" fmla="*/ 1498380 h 2597369"/>
                <a:gd name="connsiteX4" fmla="*/ 489378 w 489378"/>
                <a:gd name="connsiteY4" fmla="*/ 2597367 h 2597369"/>
                <a:gd name="connsiteX5" fmla="*/ 489378 w 489378"/>
                <a:gd name="connsiteY5" fmla="*/ 2597369 h 2597369"/>
                <a:gd name="connsiteX0" fmla="*/ 489378 w 489378"/>
                <a:gd name="connsiteY0" fmla="*/ 2597369 h 2597369"/>
                <a:gd name="connsiteX1" fmla="*/ 90112 w 489378"/>
                <a:gd name="connsiteY1" fmla="*/ 1403787 h 2597369"/>
                <a:gd name="connsiteX2" fmla="*/ 221109 w 489378"/>
                <a:gd name="connsiteY2" fmla="*/ 0 h 2597369"/>
                <a:gd name="connsiteX3" fmla="*/ 403703 w 489378"/>
                <a:gd name="connsiteY3" fmla="*/ 1498380 h 2597369"/>
                <a:gd name="connsiteX4" fmla="*/ 489378 w 489378"/>
                <a:gd name="connsiteY4" fmla="*/ 2597367 h 2597369"/>
                <a:gd name="connsiteX5" fmla="*/ 489378 w 489378"/>
                <a:gd name="connsiteY5" fmla="*/ 2597369 h 2597369"/>
                <a:gd name="connsiteX0" fmla="*/ 440135 w 440135"/>
                <a:gd name="connsiteY0" fmla="*/ 2597369 h 2597369"/>
                <a:gd name="connsiteX1" fmla="*/ 40869 w 440135"/>
                <a:gd name="connsiteY1" fmla="*/ 1403787 h 2597369"/>
                <a:gd name="connsiteX2" fmla="*/ 171866 w 440135"/>
                <a:gd name="connsiteY2" fmla="*/ 0 h 2597369"/>
                <a:gd name="connsiteX3" fmla="*/ 354460 w 440135"/>
                <a:gd name="connsiteY3" fmla="*/ 1498380 h 2597369"/>
                <a:gd name="connsiteX4" fmla="*/ 440135 w 440135"/>
                <a:gd name="connsiteY4" fmla="*/ 2597367 h 2597369"/>
                <a:gd name="connsiteX5" fmla="*/ 440135 w 440135"/>
                <a:gd name="connsiteY5" fmla="*/ 2597369 h 2597369"/>
                <a:gd name="connsiteX0" fmla="*/ 412392 w 412392"/>
                <a:gd name="connsiteY0" fmla="*/ 2597369 h 2597369"/>
                <a:gd name="connsiteX1" fmla="*/ 13126 w 412392"/>
                <a:gd name="connsiteY1" fmla="*/ 1403787 h 2597369"/>
                <a:gd name="connsiteX2" fmla="*/ 144123 w 412392"/>
                <a:gd name="connsiteY2" fmla="*/ 0 h 2597369"/>
                <a:gd name="connsiteX3" fmla="*/ 326717 w 412392"/>
                <a:gd name="connsiteY3" fmla="*/ 1498380 h 2597369"/>
                <a:gd name="connsiteX4" fmla="*/ 412392 w 412392"/>
                <a:gd name="connsiteY4" fmla="*/ 2597367 h 2597369"/>
                <a:gd name="connsiteX5" fmla="*/ 412392 w 412392"/>
                <a:gd name="connsiteY5" fmla="*/ 2597369 h 2597369"/>
                <a:gd name="connsiteX0" fmla="*/ 388612 w 410967"/>
                <a:gd name="connsiteY0" fmla="*/ 2744513 h 2744513"/>
                <a:gd name="connsiteX1" fmla="*/ 11701 w 410967"/>
                <a:gd name="connsiteY1" fmla="*/ 1403787 h 2744513"/>
                <a:gd name="connsiteX2" fmla="*/ 142698 w 410967"/>
                <a:gd name="connsiteY2" fmla="*/ 0 h 2744513"/>
                <a:gd name="connsiteX3" fmla="*/ 325292 w 410967"/>
                <a:gd name="connsiteY3" fmla="*/ 1498380 h 2744513"/>
                <a:gd name="connsiteX4" fmla="*/ 410967 w 410967"/>
                <a:gd name="connsiteY4" fmla="*/ 2597367 h 2744513"/>
                <a:gd name="connsiteX5" fmla="*/ 388612 w 410967"/>
                <a:gd name="connsiteY5" fmla="*/ 2744513 h 2744513"/>
                <a:gd name="connsiteX0" fmla="*/ 388612 w 410967"/>
                <a:gd name="connsiteY0" fmla="*/ 2744513 h 2744513"/>
                <a:gd name="connsiteX1" fmla="*/ 11701 w 410967"/>
                <a:gd name="connsiteY1" fmla="*/ 1403787 h 2744513"/>
                <a:gd name="connsiteX2" fmla="*/ 142698 w 410967"/>
                <a:gd name="connsiteY2" fmla="*/ 0 h 2744513"/>
                <a:gd name="connsiteX3" fmla="*/ 325292 w 410967"/>
                <a:gd name="connsiteY3" fmla="*/ 1498380 h 2744513"/>
                <a:gd name="connsiteX4" fmla="*/ 410967 w 410967"/>
                <a:gd name="connsiteY4" fmla="*/ 2597367 h 2744513"/>
                <a:gd name="connsiteX5" fmla="*/ 388612 w 410967"/>
                <a:gd name="connsiteY5" fmla="*/ 2744513 h 2744513"/>
                <a:gd name="connsiteX0" fmla="*/ 228631 w 407477"/>
                <a:gd name="connsiteY0" fmla="*/ 2471244 h 2597367"/>
                <a:gd name="connsiteX1" fmla="*/ 8211 w 407477"/>
                <a:gd name="connsiteY1" fmla="*/ 1403787 h 2597367"/>
                <a:gd name="connsiteX2" fmla="*/ 139208 w 407477"/>
                <a:gd name="connsiteY2" fmla="*/ 0 h 2597367"/>
                <a:gd name="connsiteX3" fmla="*/ 321802 w 407477"/>
                <a:gd name="connsiteY3" fmla="*/ 1498380 h 2597367"/>
                <a:gd name="connsiteX4" fmla="*/ 407477 w 407477"/>
                <a:gd name="connsiteY4" fmla="*/ 2597367 h 2597367"/>
                <a:gd name="connsiteX5" fmla="*/ 228631 w 407477"/>
                <a:gd name="connsiteY5" fmla="*/ 2471244 h 2597367"/>
                <a:gd name="connsiteX0" fmla="*/ 223164 w 318785"/>
                <a:gd name="connsiteY0" fmla="*/ 2471244 h 2471560"/>
                <a:gd name="connsiteX1" fmla="*/ 2744 w 318785"/>
                <a:gd name="connsiteY1" fmla="*/ 1403787 h 2471560"/>
                <a:gd name="connsiteX2" fmla="*/ 133741 w 318785"/>
                <a:gd name="connsiteY2" fmla="*/ 0 h 2471560"/>
                <a:gd name="connsiteX3" fmla="*/ 316335 w 318785"/>
                <a:gd name="connsiteY3" fmla="*/ 1498380 h 2471560"/>
                <a:gd name="connsiteX4" fmla="*/ 223164 w 318785"/>
                <a:gd name="connsiteY4" fmla="*/ 2471244 h 2471560"/>
                <a:gd name="connsiteX0" fmla="*/ 220502 w 316123"/>
                <a:gd name="connsiteY0" fmla="*/ 2523795 h 2524111"/>
                <a:gd name="connsiteX1" fmla="*/ 82 w 316123"/>
                <a:gd name="connsiteY1" fmla="*/ 1456338 h 2524111"/>
                <a:gd name="connsiteX2" fmla="*/ 200104 w 316123"/>
                <a:gd name="connsiteY2" fmla="*/ 0 h 2524111"/>
                <a:gd name="connsiteX3" fmla="*/ 313673 w 316123"/>
                <a:gd name="connsiteY3" fmla="*/ 1550931 h 2524111"/>
                <a:gd name="connsiteX4" fmla="*/ 220502 w 316123"/>
                <a:gd name="connsiteY4" fmla="*/ 2523795 h 2524111"/>
                <a:gd name="connsiteX0" fmla="*/ 220502 w 316123"/>
                <a:gd name="connsiteY0" fmla="*/ 2523795 h 2524111"/>
                <a:gd name="connsiteX1" fmla="*/ 82 w 316123"/>
                <a:gd name="connsiteY1" fmla="*/ 1456338 h 2524111"/>
                <a:gd name="connsiteX2" fmla="*/ 200104 w 316123"/>
                <a:gd name="connsiteY2" fmla="*/ 0 h 2524111"/>
                <a:gd name="connsiteX3" fmla="*/ 313673 w 316123"/>
                <a:gd name="connsiteY3" fmla="*/ 1550931 h 2524111"/>
                <a:gd name="connsiteX4" fmla="*/ 220502 w 316123"/>
                <a:gd name="connsiteY4" fmla="*/ 2523795 h 2524111"/>
                <a:gd name="connsiteX0" fmla="*/ 161437 w 257058"/>
                <a:gd name="connsiteY0" fmla="*/ 2523795 h 2524111"/>
                <a:gd name="connsiteX1" fmla="*/ 181 w 257058"/>
                <a:gd name="connsiteY1" fmla="*/ 1445828 h 2524111"/>
                <a:gd name="connsiteX2" fmla="*/ 141039 w 257058"/>
                <a:gd name="connsiteY2" fmla="*/ 0 h 2524111"/>
                <a:gd name="connsiteX3" fmla="*/ 254608 w 257058"/>
                <a:gd name="connsiteY3" fmla="*/ 1550931 h 2524111"/>
                <a:gd name="connsiteX4" fmla="*/ 161437 w 257058"/>
                <a:gd name="connsiteY4" fmla="*/ 2523795 h 2524111"/>
                <a:gd name="connsiteX0" fmla="*/ 112207 w 256113"/>
                <a:gd name="connsiteY0" fmla="*/ 2513285 h 2513607"/>
                <a:gd name="connsiteX1" fmla="*/ 254 w 256113"/>
                <a:gd name="connsiteY1" fmla="*/ 1445828 h 2513607"/>
                <a:gd name="connsiteX2" fmla="*/ 141112 w 256113"/>
                <a:gd name="connsiteY2" fmla="*/ 0 h 2513607"/>
                <a:gd name="connsiteX3" fmla="*/ 254681 w 256113"/>
                <a:gd name="connsiteY3" fmla="*/ 1550931 h 2513607"/>
                <a:gd name="connsiteX4" fmla="*/ 112207 w 256113"/>
                <a:gd name="connsiteY4" fmla="*/ 2513285 h 2513607"/>
                <a:gd name="connsiteX0" fmla="*/ 112207 w 209853"/>
                <a:gd name="connsiteY0" fmla="*/ 2513285 h 2513503"/>
                <a:gd name="connsiteX1" fmla="*/ 254 w 209853"/>
                <a:gd name="connsiteY1" fmla="*/ 1445828 h 2513503"/>
                <a:gd name="connsiteX2" fmla="*/ 141112 w 209853"/>
                <a:gd name="connsiteY2" fmla="*/ 0 h 2513503"/>
                <a:gd name="connsiteX3" fmla="*/ 205378 w 209853"/>
                <a:gd name="connsiteY3" fmla="*/ 1277662 h 2513503"/>
                <a:gd name="connsiteX4" fmla="*/ 112207 w 209853"/>
                <a:gd name="connsiteY4" fmla="*/ 2513285 h 2513503"/>
                <a:gd name="connsiteX0" fmla="*/ 112236 w 207857"/>
                <a:gd name="connsiteY0" fmla="*/ 2502774 h 2502992"/>
                <a:gd name="connsiteX1" fmla="*/ 283 w 207857"/>
                <a:gd name="connsiteY1" fmla="*/ 1435317 h 2502992"/>
                <a:gd name="connsiteX2" fmla="*/ 101699 w 207857"/>
                <a:gd name="connsiteY2" fmla="*/ 0 h 2502992"/>
                <a:gd name="connsiteX3" fmla="*/ 205407 w 207857"/>
                <a:gd name="connsiteY3" fmla="*/ 1267151 h 2502992"/>
                <a:gd name="connsiteX4" fmla="*/ 112236 w 207857"/>
                <a:gd name="connsiteY4" fmla="*/ 2502774 h 2502992"/>
                <a:gd name="connsiteX0" fmla="*/ 118518 w 214139"/>
                <a:gd name="connsiteY0" fmla="*/ 3206967 h 3207185"/>
                <a:gd name="connsiteX1" fmla="*/ 6565 w 214139"/>
                <a:gd name="connsiteY1" fmla="*/ 2139510 h 3207185"/>
                <a:gd name="connsiteX2" fmla="*/ 78399 w 214139"/>
                <a:gd name="connsiteY2" fmla="*/ 0 h 3207185"/>
                <a:gd name="connsiteX3" fmla="*/ 211689 w 214139"/>
                <a:gd name="connsiteY3" fmla="*/ 1971344 h 3207185"/>
                <a:gd name="connsiteX4" fmla="*/ 118518 w 214139"/>
                <a:gd name="connsiteY4" fmla="*/ 3206967 h 3207185"/>
                <a:gd name="connsiteX0" fmla="*/ 118518 w 214139"/>
                <a:gd name="connsiteY0" fmla="*/ 3206967 h 3207185"/>
                <a:gd name="connsiteX1" fmla="*/ 6565 w 214139"/>
                <a:gd name="connsiteY1" fmla="*/ 2139510 h 3207185"/>
                <a:gd name="connsiteX2" fmla="*/ 78399 w 214139"/>
                <a:gd name="connsiteY2" fmla="*/ 0 h 3207185"/>
                <a:gd name="connsiteX3" fmla="*/ 211689 w 214139"/>
                <a:gd name="connsiteY3" fmla="*/ 1971344 h 3207185"/>
                <a:gd name="connsiteX4" fmla="*/ 118518 w 214139"/>
                <a:gd name="connsiteY4" fmla="*/ 3206967 h 3207185"/>
                <a:gd name="connsiteX0" fmla="*/ 112724 w 208345"/>
                <a:gd name="connsiteY0" fmla="*/ 3206967 h 3207185"/>
                <a:gd name="connsiteX1" fmla="*/ 771 w 208345"/>
                <a:gd name="connsiteY1" fmla="*/ 2139510 h 3207185"/>
                <a:gd name="connsiteX2" fmla="*/ 72605 w 208345"/>
                <a:gd name="connsiteY2" fmla="*/ 0 h 3207185"/>
                <a:gd name="connsiteX3" fmla="*/ 205895 w 208345"/>
                <a:gd name="connsiteY3" fmla="*/ 1971344 h 3207185"/>
                <a:gd name="connsiteX4" fmla="*/ 112724 w 208345"/>
                <a:gd name="connsiteY4" fmla="*/ 3206967 h 3207185"/>
                <a:gd name="connsiteX0" fmla="*/ 112333 w 207954"/>
                <a:gd name="connsiteY0" fmla="*/ 2555326 h 2555544"/>
                <a:gd name="connsiteX1" fmla="*/ 380 w 207954"/>
                <a:gd name="connsiteY1" fmla="*/ 1487869 h 2555544"/>
                <a:gd name="connsiteX2" fmla="*/ 82074 w 207954"/>
                <a:gd name="connsiteY2" fmla="*/ 0 h 2555544"/>
                <a:gd name="connsiteX3" fmla="*/ 205504 w 207954"/>
                <a:gd name="connsiteY3" fmla="*/ 1319703 h 2555544"/>
                <a:gd name="connsiteX4" fmla="*/ 112333 w 207954"/>
                <a:gd name="connsiteY4" fmla="*/ 2555326 h 2555544"/>
                <a:gd name="connsiteX0" fmla="*/ 113360 w 208981"/>
                <a:gd name="connsiteY0" fmla="*/ 2250526 h 2250744"/>
                <a:gd name="connsiteX1" fmla="*/ 1407 w 208981"/>
                <a:gd name="connsiteY1" fmla="*/ 1183069 h 2250744"/>
                <a:gd name="connsiteX2" fmla="*/ 63380 w 208981"/>
                <a:gd name="connsiteY2" fmla="*/ 0 h 2250744"/>
                <a:gd name="connsiteX3" fmla="*/ 206531 w 208981"/>
                <a:gd name="connsiteY3" fmla="*/ 1014903 h 2250744"/>
                <a:gd name="connsiteX4" fmla="*/ 113360 w 208981"/>
                <a:gd name="connsiteY4" fmla="*/ 2250526 h 2250744"/>
                <a:gd name="connsiteX0" fmla="*/ 117785 w 294603"/>
                <a:gd name="connsiteY0" fmla="*/ 2271546 h 2271764"/>
                <a:gd name="connsiteX1" fmla="*/ 5832 w 294603"/>
                <a:gd name="connsiteY1" fmla="*/ 1204089 h 2271764"/>
                <a:gd name="connsiteX2" fmla="*/ 294602 w 294603"/>
                <a:gd name="connsiteY2" fmla="*/ 0 h 2271764"/>
                <a:gd name="connsiteX3" fmla="*/ 210956 w 294603"/>
                <a:gd name="connsiteY3" fmla="*/ 1035923 h 2271764"/>
                <a:gd name="connsiteX4" fmla="*/ 117785 w 294603"/>
                <a:gd name="connsiteY4" fmla="*/ 2271546 h 2271764"/>
                <a:gd name="connsiteX0" fmla="*/ 112877 w 208498"/>
                <a:gd name="connsiteY0" fmla="*/ 2303077 h 2303295"/>
                <a:gd name="connsiteX1" fmla="*/ 924 w 208498"/>
                <a:gd name="connsiteY1" fmla="*/ 1235620 h 2303295"/>
                <a:gd name="connsiteX2" fmla="*/ 171365 w 208498"/>
                <a:gd name="connsiteY2" fmla="*/ 0 h 2303295"/>
                <a:gd name="connsiteX3" fmla="*/ 206048 w 208498"/>
                <a:gd name="connsiteY3" fmla="*/ 1067454 h 2303295"/>
                <a:gd name="connsiteX4" fmla="*/ 112877 w 208498"/>
                <a:gd name="connsiteY4" fmla="*/ 2303077 h 2303295"/>
                <a:gd name="connsiteX0" fmla="*/ 111982 w 207603"/>
                <a:gd name="connsiteY0" fmla="*/ 2324098 h 2324316"/>
                <a:gd name="connsiteX1" fmla="*/ 29 w 207603"/>
                <a:gd name="connsiteY1" fmla="*/ 1256641 h 2324316"/>
                <a:gd name="connsiteX2" fmla="*/ 121166 w 207603"/>
                <a:gd name="connsiteY2" fmla="*/ 0 h 2324316"/>
                <a:gd name="connsiteX3" fmla="*/ 205153 w 207603"/>
                <a:gd name="connsiteY3" fmla="*/ 1088475 h 2324316"/>
                <a:gd name="connsiteX4" fmla="*/ 111982 w 207603"/>
                <a:gd name="connsiteY4" fmla="*/ 2324098 h 2324316"/>
                <a:gd name="connsiteX0" fmla="*/ 111982 w 207603"/>
                <a:gd name="connsiteY0" fmla="*/ 2197974 h 2198230"/>
                <a:gd name="connsiteX1" fmla="*/ 29 w 207603"/>
                <a:gd name="connsiteY1" fmla="*/ 1256641 h 2198230"/>
                <a:gd name="connsiteX2" fmla="*/ 121166 w 207603"/>
                <a:gd name="connsiteY2" fmla="*/ 0 h 2198230"/>
                <a:gd name="connsiteX3" fmla="*/ 205153 w 207603"/>
                <a:gd name="connsiteY3" fmla="*/ 1088475 h 2198230"/>
                <a:gd name="connsiteX4" fmla="*/ 111982 w 207603"/>
                <a:gd name="connsiteY4" fmla="*/ 2197974 h 2198230"/>
                <a:gd name="connsiteX0" fmla="*/ 111982 w 206487"/>
                <a:gd name="connsiteY0" fmla="*/ 2197974 h 2197974"/>
                <a:gd name="connsiteX1" fmla="*/ 29 w 206487"/>
                <a:gd name="connsiteY1" fmla="*/ 1256641 h 2197974"/>
                <a:gd name="connsiteX2" fmla="*/ 121166 w 206487"/>
                <a:gd name="connsiteY2" fmla="*/ 0 h 2197974"/>
                <a:gd name="connsiteX3" fmla="*/ 205153 w 206487"/>
                <a:gd name="connsiteY3" fmla="*/ 1088475 h 2197974"/>
                <a:gd name="connsiteX4" fmla="*/ 111982 w 206487"/>
                <a:gd name="connsiteY4" fmla="*/ 2197974 h 2197974"/>
                <a:gd name="connsiteX0" fmla="*/ 283728 w 283728"/>
                <a:gd name="connsiteY0" fmla="*/ 2124402 h 2124402"/>
                <a:gd name="connsiteX1" fmla="*/ 4142 w 283728"/>
                <a:gd name="connsiteY1" fmla="*/ 1256641 h 2124402"/>
                <a:gd name="connsiteX2" fmla="*/ 125279 w 283728"/>
                <a:gd name="connsiteY2" fmla="*/ 0 h 2124402"/>
                <a:gd name="connsiteX3" fmla="*/ 209266 w 283728"/>
                <a:gd name="connsiteY3" fmla="*/ 1088475 h 2124402"/>
                <a:gd name="connsiteX4" fmla="*/ 283728 w 283728"/>
                <a:gd name="connsiteY4" fmla="*/ 2124402 h 2124402"/>
                <a:gd name="connsiteX0" fmla="*/ 283728 w 284476"/>
                <a:gd name="connsiteY0" fmla="*/ 2124402 h 2124402"/>
                <a:gd name="connsiteX1" fmla="*/ 4142 w 284476"/>
                <a:gd name="connsiteY1" fmla="*/ 1256641 h 2124402"/>
                <a:gd name="connsiteX2" fmla="*/ 125279 w 284476"/>
                <a:gd name="connsiteY2" fmla="*/ 0 h 2124402"/>
                <a:gd name="connsiteX3" fmla="*/ 209266 w 284476"/>
                <a:gd name="connsiteY3" fmla="*/ 1088475 h 2124402"/>
                <a:gd name="connsiteX4" fmla="*/ 283728 w 284476"/>
                <a:gd name="connsiteY4" fmla="*/ 2124402 h 2124402"/>
                <a:gd name="connsiteX0" fmla="*/ 102153 w 206421"/>
                <a:gd name="connsiteY0" fmla="*/ 2208485 h 2208485"/>
                <a:gd name="connsiteX1" fmla="*/ 61 w 206421"/>
                <a:gd name="connsiteY1" fmla="*/ 1256641 h 2208485"/>
                <a:gd name="connsiteX2" fmla="*/ 121198 w 206421"/>
                <a:gd name="connsiteY2" fmla="*/ 0 h 2208485"/>
                <a:gd name="connsiteX3" fmla="*/ 205185 w 206421"/>
                <a:gd name="connsiteY3" fmla="*/ 1088475 h 2208485"/>
                <a:gd name="connsiteX4" fmla="*/ 102153 w 206421"/>
                <a:gd name="connsiteY4" fmla="*/ 2208485 h 2208485"/>
                <a:gd name="connsiteX0" fmla="*/ 102093 w 206361"/>
                <a:gd name="connsiteY0" fmla="*/ 2199099 h 2199099"/>
                <a:gd name="connsiteX1" fmla="*/ 1 w 206361"/>
                <a:gd name="connsiteY1" fmla="*/ 1247255 h 2199099"/>
                <a:gd name="connsiteX2" fmla="*/ 104397 w 206361"/>
                <a:gd name="connsiteY2" fmla="*/ 0 h 2199099"/>
                <a:gd name="connsiteX3" fmla="*/ 205125 w 206361"/>
                <a:gd name="connsiteY3" fmla="*/ 1079089 h 2199099"/>
                <a:gd name="connsiteX4" fmla="*/ 102093 w 206361"/>
                <a:gd name="connsiteY4" fmla="*/ 2199099 h 2199099"/>
                <a:gd name="connsiteX0" fmla="*/ 102093 w 206361"/>
                <a:gd name="connsiteY0" fmla="*/ 2199099 h 2199099"/>
                <a:gd name="connsiteX1" fmla="*/ 1 w 206361"/>
                <a:gd name="connsiteY1" fmla="*/ 1247255 h 2199099"/>
                <a:gd name="connsiteX2" fmla="*/ 104397 w 206361"/>
                <a:gd name="connsiteY2" fmla="*/ 0 h 2199099"/>
                <a:gd name="connsiteX3" fmla="*/ 205125 w 206361"/>
                <a:gd name="connsiteY3" fmla="*/ 1079089 h 2199099"/>
                <a:gd name="connsiteX4" fmla="*/ 102093 w 206361"/>
                <a:gd name="connsiteY4" fmla="*/ 2199099 h 2199099"/>
                <a:gd name="connsiteX0" fmla="*/ 102093 w 206361"/>
                <a:gd name="connsiteY0" fmla="*/ 2199099 h 2199099"/>
                <a:gd name="connsiteX1" fmla="*/ 1 w 206361"/>
                <a:gd name="connsiteY1" fmla="*/ 1247255 h 2199099"/>
                <a:gd name="connsiteX2" fmla="*/ 104397 w 206361"/>
                <a:gd name="connsiteY2" fmla="*/ 0 h 2199099"/>
                <a:gd name="connsiteX3" fmla="*/ 205125 w 206361"/>
                <a:gd name="connsiteY3" fmla="*/ 1079089 h 2199099"/>
                <a:gd name="connsiteX4" fmla="*/ 102093 w 206361"/>
                <a:gd name="connsiteY4" fmla="*/ 2199099 h 2199099"/>
                <a:gd name="connsiteX0" fmla="*/ 102093 w 206361"/>
                <a:gd name="connsiteY0" fmla="*/ 2199099 h 2199099"/>
                <a:gd name="connsiteX1" fmla="*/ 1 w 206361"/>
                <a:gd name="connsiteY1" fmla="*/ 1247255 h 2199099"/>
                <a:gd name="connsiteX2" fmla="*/ 104397 w 206361"/>
                <a:gd name="connsiteY2" fmla="*/ 0 h 2199099"/>
                <a:gd name="connsiteX3" fmla="*/ 205125 w 206361"/>
                <a:gd name="connsiteY3" fmla="*/ 1079089 h 2199099"/>
                <a:gd name="connsiteX4" fmla="*/ 102093 w 206361"/>
                <a:gd name="connsiteY4" fmla="*/ 2199099 h 2199099"/>
                <a:gd name="connsiteX0" fmla="*/ 102093 w 206361"/>
                <a:gd name="connsiteY0" fmla="*/ 2208485 h 2208485"/>
                <a:gd name="connsiteX1" fmla="*/ 1 w 206361"/>
                <a:gd name="connsiteY1" fmla="*/ 1247255 h 2208485"/>
                <a:gd name="connsiteX2" fmla="*/ 104397 w 206361"/>
                <a:gd name="connsiteY2" fmla="*/ 0 h 2208485"/>
                <a:gd name="connsiteX3" fmla="*/ 205125 w 206361"/>
                <a:gd name="connsiteY3" fmla="*/ 1079089 h 2208485"/>
                <a:gd name="connsiteX4" fmla="*/ 102093 w 206361"/>
                <a:gd name="connsiteY4" fmla="*/ 2208485 h 2208485"/>
                <a:gd name="connsiteX0" fmla="*/ 102093 w 206313"/>
                <a:gd name="connsiteY0" fmla="*/ 2208485 h 2208485"/>
                <a:gd name="connsiteX1" fmla="*/ 1 w 206313"/>
                <a:gd name="connsiteY1" fmla="*/ 1247255 h 2208485"/>
                <a:gd name="connsiteX2" fmla="*/ 104397 w 206313"/>
                <a:gd name="connsiteY2" fmla="*/ 0 h 2208485"/>
                <a:gd name="connsiteX3" fmla="*/ 205125 w 206313"/>
                <a:gd name="connsiteY3" fmla="*/ 1079089 h 2208485"/>
                <a:gd name="connsiteX4" fmla="*/ 102093 w 206313"/>
                <a:gd name="connsiteY4" fmla="*/ 2208485 h 2208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13" h="2208485">
                  <a:moveTo>
                    <a:pt x="102093" y="2208485"/>
                  </a:moveTo>
                  <a:cubicBezTo>
                    <a:pt x="118854" y="2118023"/>
                    <a:pt x="-383" y="1615336"/>
                    <a:pt x="1" y="1247255"/>
                  </a:cubicBezTo>
                  <a:cubicBezTo>
                    <a:pt x="385" y="879174"/>
                    <a:pt x="69353" y="237819"/>
                    <a:pt x="104397" y="0"/>
                  </a:cubicBezTo>
                  <a:cubicBezTo>
                    <a:pt x="121768" y="338398"/>
                    <a:pt x="205125" y="546420"/>
                    <a:pt x="205125" y="1079089"/>
                  </a:cubicBezTo>
                  <a:cubicBezTo>
                    <a:pt x="220029" y="1490963"/>
                    <a:pt x="89614" y="2140168"/>
                    <a:pt x="102093" y="220848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02" name="íṣļïďè">
              <a:extLst>
                <a:ext uri="{FF2B5EF4-FFF2-40B4-BE49-F238E27FC236}">
                  <a16:creationId xmlns:a16="http://schemas.microsoft.com/office/drawing/2014/main" id="{435DBA11-C394-4F30-BF6E-B5E76D2CEF0A}"/>
                </a:ext>
              </a:extLst>
            </p:cNvPr>
            <p:cNvSpPr/>
            <p:nvPr/>
          </p:nvSpPr>
          <p:spPr>
            <a:xfrm>
              <a:off x="7477019" y="5010913"/>
              <a:ext cx="1133581" cy="856233"/>
            </a:xfrm>
            <a:prstGeom prst="roundRect">
              <a:avLst>
                <a:gd name="adj" fmla="val 50000"/>
              </a:avLst>
            </a:prstGeom>
            <a:solidFill>
              <a:schemeClr val="bg1">
                <a:lumMod val="65000"/>
              </a:schemeClr>
            </a:solidFill>
            <a:ln w="476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03" name="iśḷíḋê">
              <a:extLst>
                <a:ext uri="{FF2B5EF4-FFF2-40B4-BE49-F238E27FC236}">
                  <a16:creationId xmlns:a16="http://schemas.microsoft.com/office/drawing/2014/main" id="{9C5C3E66-E956-41F8-8445-103636F7462A}"/>
                </a:ext>
              </a:extLst>
            </p:cNvPr>
            <p:cNvSpPr/>
            <p:nvPr/>
          </p:nvSpPr>
          <p:spPr>
            <a:xfrm>
              <a:off x="7954784" y="5043279"/>
              <a:ext cx="120616" cy="680729"/>
            </a:xfrm>
            <a:custGeom>
              <a:avLst/>
              <a:gdLst>
                <a:gd name="connsiteX0" fmla="*/ 779318 w 779318"/>
                <a:gd name="connsiteY0" fmla="*/ 2408183 h 2408183"/>
                <a:gd name="connsiteX1" fmla="*/ 0 w 779318"/>
                <a:gd name="connsiteY1" fmla="*/ 1204091 h 2408183"/>
                <a:gd name="connsiteX2" fmla="*/ 779318 w 779318"/>
                <a:gd name="connsiteY2" fmla="*/ -1 h 2408183"/>
                <a:gd name="connsiteX3" fmla="*/ 246522 w 779318"/>
                <a:gd name="connsiteY3" fmla="*/ 1204090 h 2408183"/>
                <a:gd name="connsiteX4" fmla="*/ 779318 w 779318"/>
                <a:gd name="connsiteY4" fmla="*/ 2408181 h 2408183"/>
                <a:gd name="connsiteX5" fmla="*/ 779318 w 779318"/>
                <a:gd name="connsiteY5" fmla="*/ 2408183 h 2408183"/>
                <a:gd name="connsiteX0" fmla="*/ 779318 w 779318"/>
                <a:gd name="connsiteY0" fmla="*/ 2408184 h 2408184"/>
                <a:gd name="connsiteX1" fmla="*/ 0 w 779318"/>
                <a:gd name="connsiteY1" fmla="*/ 1204092 h 2408184"/>
                <a:gd name="connsiteX2" fmla="*/ 779318 w 779318"/>
                <a:gd name="connsiteY2" fmla="*/ 0 h 2408184"/>
                <a:gd name="connsiteX3" fmla="*/ 246522 w 779318"/>
                <a:gd name="connsiteY3" fmla="*/ 1204091 h 2408184"/>
                <a:gd name="connsiteX4" fmla="*/ 779318 w 779318"/>
                <a:gd name="connsiteY4" fmla="*/ 2408182 h 2408184"/>
                <a:gd name="connsiteX5" fmla="*/ 779318 w 779318"/>
                <a:gd name="connsiteY5" fmla="*/ 2408184 h 2408184"/>
                <a:gd name="connsiteX0" fmla="*/ 779318 w 779318"/>
                <a:gd name="connsiteY0" fmla="*/ 2408184 h 2408184"/>
                <a:gd name="connsiteX1" fmla="*/ 0 w 779318"/>
                <a:gd name="connsiteY1" fmla="*/ 1204092 h 2408184"/>
                <a:gd name="connsiteX2" fmla="*/ 779318 w 779318"/>
                <a:gd name="connsiteY2" fmla="*/ 0 h 2408184"/>
                <a:gd name="connsiteX3" fmla="*/ 246522 w 779318"/>
                <a:gd name="connsiteY3" fmla="*/ 1204091 h 2408184"/>
                <a:gd name="connsiteX4" fmla="*/ 779318 w 779318"/>
                <a:gd name="connsiteY4" fmla="*/ 2408182 h 2408184"/>
                <a:gd name="connsiteX5" fmla="*/ 779318 w 779318"/>
                <a:gd name="connsiteY5" fmla="*/ 2408184 h 2408184"/>
                <a:gd name="connsiteX0" fmla="*/ 779318 w 779318"/>
                <a:gd name="connsiteY0" fmla="*/ 2408184 h 2408184"/>
                <a:gd name="connsiteX1" fmla="*/ 0 w 779318"/>
                <a:gd name="connsiteY1" fmla="*/ 1204092 h 2408184"/>
                <a:gd name="connsiteX2" fmla="*/ 779318 w 779318"/>
                <a:gd name="connsiteY2" fmla="*/ 0 h 2408184"/>
                <a:gd name="connsiteX3" fmla="*/ 246522 w 779318"/>
                <a:gd name="connsiteY3" fmla="*/ 1204091 h 2408184"/>
                <a:gd name="connsiteX4" fmla="*/ 779318 w 779318"/>
                <a:gd name="connsiteY4" fmla="*/ 2408182 h 2408184"/>
                <a:gd name="connsiteX5" fmla="*/ 779318 w 779318"/>
                <a:gd name="connsiteY5" fmla="*/ 2408184 h 2408184"/>
                <a:gd name="connsiteX0" fmla="*/ 779318 w 779318"/>
                <a:gd name="connsiteY0" fmla="*/ 2408184 h 2408184"/>
                <a:gd name="connsiteX1" fmla="*/ 0 w 779318"/>
                <a:gd name="connsiteY1" fmla="*/ 1204092 h 2408184"/>
                <a:gd name="connsiteX2" fmla="*/ 779318 w 779318"/>
                <a:gd name="connsiteY2" fmla="*/ 0 h 2408184"/>
                <a:gd name="connsiteX3" fmla="*/ 693643 w 779318"/>
                <a:gd name="connsiteY3" fmla="*/ 1309195 h 2408184"/>
                <a:gd name="connsiteX4" fmla="*/ 779318 w 779318"/>
                <a:gd name="connsiteY4" fmla="*/ 2408182 h 2408184"/>
                <a:gd name="connsiteX5" fmla="*/ 779318 w 779318"/>
                <a:gd name="connsiteY5" fmla="*/ 2408184 h 2408184"/>
                <a:gd name="connsiteX0" fmla="*/ 399289 w 399289"/>
                <a:gd name="connsiteY0" fmla="*/ 2408184 h 2408184"/>
                <a:gd name="connsiteX1" fmla="*/ 23 w 399289"/>
                <a:gd name="connsiteY1" fmla="*/ 1214602 h 2408184"/>
                <a:gd name="connsiteX2" fmla="*/ 399289 w 399289"/>
                <a:gd name="connsiteY2" fmla="*/ 0 h 2408184"/>
                <a:gd name="connsiteX3" fmla="*/ 313614 w 399289"/>
                <a:gd name="connsiteY3" fmla="*/ 1309195 h 2408184"/>
                <a:gd name="connsiteX4" fmla="*/ 399289 w 399289"/>
                <a:gd name="connsiteY4" fmla="*/ 2408182 h 2408184"/>
                <a:gd name="connsiteX5" fmla="*/ 399289 w 399289"/>
                <a:gd name="connsiteY5" fmla="*/ 2408184 h 2408184"/>
                <a:gd name="connsiteX0" fmla="*/ 440915 w 440915"/>
                <a:gd name="connsiteY0" fmla="*/ 2429204 h 2429204"/>
                <a:gd name="connsiteX1" fmla="*/ 41649 w 440915"/>
                <a:gd name="connsiteY1" fmla="*/ 1235622 h 2429204"/>
                <a:gd name="connsiteX2" fmla="*/ 262069 w 440915"/>
                <a:gd name="connsiteY2" fmla="*/ 0 h 2429204"/>
                <a:gd name="connsiteX3" fmla="*/ 355240 w 440915"/>
                <a:gd name="connsiteY3" fmla="*/ 1330215 h 2429204"/>
                <a:gd name="connsiteX4" fmla="*/ 440915 w 440915"/>
                <a:gd name="connsiteY4" fmla="*/ 2429202 h 2429204"/>
                <a:gd name="connsiteX5" fmla="*/ 440915 w 440915"/>
                <a:gd name="connsiteY5" fmla="*/ 2429204 h 2429204"/>
                <a:gd name="connsiteX0" fmla="*/ 489378 w 489378"/>
                <a:gd name="connsiteY0" fmla="*/ 2597369 h 2597369"/>
                <a:gd name="connsiteX1" fmla="*/ 90112 w 489378"/>
                <a:gd name="connsiteY1" fmla="*/ 1403787 h 2597369"/>
                <a:gd name="connsiteX2" fmla="*/ 221109 w 489378"/>
                <a:gd name="connsiteY2" fmla="*/ 0 h 2597369"/>
                <a:gd name="connsiteX3" fmla="*/ 403703 w 489378"/>
                <a:gd name="connsiteY3" fmla="*/ 1498380 h 2597369"/>
                <a:gd name="connsiteX4" fmla="*/ 489378 w 489378"/>
                <a:gd name="connsiteY4" fmla="*/ 2597367 h 2597369"/>
                <a:gd name="connsiteX5" fmla="*/ 489378 w 489378"/>
                <a:gd name="connsiteY5" fmla="*/ 2597369 h 2597369"/>
                <a:gd name="connsiteX0" fmla="*/ 489378 w 489378"/>
                <a:gd name="connsiteY0" fmla="*/ 2597369 h 2597369"/>
                <a:gd name="connsiteX1" fmla="*/ 90112 w 489378"/>
                <a:gd name="connsiteY1" fmla="*/ 1403787 h 2597369"/>
                <a:gd name="connsiteX2" fmla="*/ 221109 w 489378"/>
                <a:gd name="connsiteY2" fmla="*/ 0 h 2597369"/>
                <a:gd name="connsiteX3" fmla="*/ 403703 w 489378"/>
                <a:gd name="connsiteY3" fmla="*/ 1498380 h 2597369"/>
                <a:gd name="connsiteX4" fmla="*/ 489378 w 489378"/>
                <a:gd name="connsiteY4" fmla="*/ 2597367 h 2597369"/>
                <a:gd name="connsiteX5" fmla="*/ 489378 w 489378"/>
                <a:gd name="connsiteY5" fmla="*/ 2597369 h 2597369"/>
                <a:gd name="connsiteX0" fmla="*/ 440135 w 440135"/>
                <a:gd name="connsiteY0" fmla="*/ 2597369 h 2597369"/>
                <a:gd name="connsiteX1" fmla="*/ 40869 w 440135"/>
                <a:gd name="connsiteY1" fmla="*/ 1403787 h 2597369"/>
                <a:gd name="connsiteX2" fmla="*/ 171866 w 440135"/>
                <a:gd name="connsiteY2" fmla="*/ 0 h 2597369"/>
                <a:gd name="connsiteX3" fmla="*/ 354460 w 440135"/>
                <a:gd name="connsiteY3" fmla="*/ 1498380 h 2597369"/>
                <a:gd name="connsiteX4" fmla="*/ 440135 w 440135"/>
                <a:gd name="connsiteY4" fmla="*/ 2597367 h 2597369"/>
                <a:gd name="connsiteX5" fmla="*/ 440135 w 440135"/>
                <a:gd name="connsiteY5" fmla="*/ 2597369 h 2597369"/>
                <a:gd name="connsiteX0" fmla="*/ 412392 w 412392"/>
                <a:gd name="connsiteY0" fmla="*/ 2597369 h 2597369"/>
                <a:gd name="connsiteX1" fmla="*/ 13126 w 412392"/>
                <a:gd name="connsiteY1" fmla="*/ 1403787 h 2597369"/>
                <a:gd name="connsiteX2" fmla="*/ 144123 w 412392"/>
                <a:gd name="connsiteY2" fmla="*/ 0 h 2597369"/>
                <a:gd name="connsiteX3" fmla="*/ 326717 w 412392"/>
                <a:gd name="connsiteY3" fmla="*/ 1498380 h 2597369"/>
                <a:gd name="connsiteX4" fmla="*/ 412392 w 412392"/>
                <a:gd name="connsiteY4" fmla="*/ 2597367 h 2597369"/>
                <a:gd name="connsiteX5" fmla="*/ 412392 w 412392"/>
                <a:gd name="connsiteY5" fmla="*/ 2597369 h 2597369"/>
                <a:gd name="connsiteX0" fmla="*/ 388612 w 410967"/>
                <a:gd name="connsiteY0" fmla="*/ 2744513 h 2744513"/>
                <a:gd name="connsiteX1" fmla="*/ 11701 w 410967"/>
                <a:gd name="connsiteY1" fmla="*/ 1403787 h 2744513"/>
                <a:gd name="connsiteX2" fmla="*/ 142698 w 410967"/>
                <a:gd name="connsiteY2" fmla="*/ 0 h 2744513"/>
                <a:gd name="connsiteX3" fmla="*/ 325292 w 410967"/>
                <a:gd name="connsiteY3" fmla="*/ 1498380 h 2744513"/>
                <a:gd name="connsiteX4" fmla="*/ 410967 w 410967"/>
                <a:gd name="connsiteY4" fmla="*/ 2597367 h 2744513"/>
                <a:gd name="connsiteX5" fmla="*/ 388612 w 410967"/>
                <a:gd name="connsiteY5" fmla="*/ 2744513 h 2744513"/>
                <a:gd name="connsiteX0" fmla="*/ 388612 w 410967"/>
                <a:gd name="connsiteY0" fmla="*/ 2744513 h 2744513"/>
                <a:gd name="connsiteX1" fmla="*/ 11701 w 410967"/>
                <a:gd name="connsiteY1" fmla="*/ 1403787 h 2744513"/>
                <a:gd name="connsiteX2" fmla="*/ 142698 w 410967"/>
                <a:gd name="connsiteY2" fmla="*/ 0 h 2744513"/>
                <a:gd name="connsiteX3" fmla="*/ 325292 w 410967"/>
                <a:gd name="connsiteY3" fmla="*/ 1498380 h 2744513"/>
                <a:gd name="connsiteX4" fmla="*/ 410967 w 410967"/>
                <a:gd name="connsiteY4" fmla="*/ 2597367 h 2744513"/>
                <a:gd name="connsiteX5" fmla="*/ 388612 w 410967"/>
                <a:gd name="connsiteY5" fmla="*/ 2744513 h 2744513"/>
                <a:gd name="connsiteX0" fmla="*/ 228631 w 407477"/>
                <a:gd name="connsiteY0" fmla="*/ 2471244 h 2597367"/>
                <a:gd name="connsiteX1" fmla="*/ 8211 w 407477"/>
                <a:gd name="connsiteY1" fmla="*/ 1403787 h 2597367"/>
                <a:gd name="connsiteX2" fmla="*/ 139208 w 407477"/>
                <a:gd name="connsiteY2" fmla="*/ 0 h 2597367"/>
                <a:gd name="connsiteX3" fmla="*/ 321802 w 407477"/>
                <a:gd name="connsiteY3" fmla="*/ 1498380 h 2597367"/>
                <a:gd name="connsiteX4" fmla="*/ 407477 w 407477"/>
                <a:gd name="connsiteY4" fmla="*/ 2597367 h 2597367"/>
                <a:gd name="connsiteX5" fmla="*/ 228631 w 407477"/>
                <a:gd name="connsiteY5" fmla="*/ 2471244 h 2597367"/>
                <a:gd name="connsiteX0" fmla="*/ 223164 w 318785"/>
                <a:gd name="connsiteY0" fmla="*/ 2471244 h 2471560"/>
                <a:gd name="connsiteX1" fmla="*/ 2744 w 318785"/>
                <a:gd name="connsiteY1" fmla="*/ 1403787 h 2471560"/>
                <a:gd name="connsiteX2" fmla="*/ 133741 w 318785"/>
                <a:gd name="connsiteY2" fmla="*/ 0 h 2471560"/>
                <a:gd name="connsiteX3" fmla="*/ 316335 w 318785"/>
                <a:gd name="connsiteY3" fmla="*/ 1498380 h 2471560"/>
                <a:gd name="connsiteX4" fmla="*/ 223164 w 318785"/>
                <a:gd name="connsiteY4" fmla="*/ 2471244 h 2471560"/>
                <a:gd name="connsiteX0" fmla="*/ 220502 w 316123"/>
                <a:gd name="connsiteY0" fmla="*/ 2523795 h 2524111"/>
                <a:gd name="connsiteX1" fmla="*/ 82 w 316123"/>
                <a:gd name="connsiteY1" fmla="*/ 1456338 h 2524111"/>
                <a:gd name="connsiteX2" fmla="*/ 200104 w 316123"/>
                <a:gd name="connsiteY2" fmla="*/ 0 h 2524111"/>
                <a:gd name="connsiteX3" fmla="*/ 313673 w 316123"/>
                <a:gd name="connsiteY3" fmla="*/ 1550931 h 2524111"/>
                <a:gd name="connsiteX4" fmla="*/ 220502 w 316123"/>
                <a:gd name="connsiteY4" fmla="*/ 2523795 h 2524111"/>
                <a:gd name="connsiteX0" fmla="*/ 220502 w 316123"/>
                <a:gd name="connsiteY0" fmla="*/ 2523795 h 2524111"/>
                <a:gd name="connsiteX1" fmla="*/ 82 w 316123"/>
                <a:gd name="connsiteY1" fmla="*/ 1456338 h 2524111"/>
                <a:gd name="connsiteX2" fmla="*/ 200104 w 316123"/>
                <a:gd name="connsiteY2" fmla="*/ 0 h 2524111"/>
                <a:gd name="connsiteX3" fmla="*/ 313673 w 316123"/>
                <a:gd name="connsiteY3" fmla="*/ 1550931 h 2524111"/>
                <a:gd name="connsiteX4" fmla="*/ 220502 w 316123"/>
                <a:gd name="connsiteY4" fmla="*/ 2523795 h 2524111"/>
                <a:gd name="connsiteX0" fmla="*/ 161437 w 257058"/>
                <a:gd name="connsiteY0" fmla="*/ 2523795 h 2524111"/>
                <a:gd name="connsiteX1" fmla="*/ 181 w 257058"/>
                <a:gd name="connsiteY1" fmla="*/ 1445828 h 2524111"/>
                <a:gd name="connsiteX2" fmla="*/ 141039 w 257058"/>
                <a:gd name="connsiteY2" fmla="*/ 0 h 2524111"/>
                <a:gd name="connsiteX3" fmla="*/ 254608 w 257058"/>
                <a:gd name="connsiteY3" fmla="*/ 1550931 h 2524111"/>
                <a:gd name="connsiteX4" fmla="*/ 161437 w 257058"/>
                <a:gd name="connsiteY4" fmla="*/ 2523795 h 2524111"/>
                <a:gd name="connsiteX0" fmla="*/ 112207 w 256113"/>
                <a:gd name="connsiteY0" fmla="*/ 2513285 h 2513607"/>
                <a:gd name="connsiteX1" fmla="*/ 254 w 256113"/>
                <a:gd name="connsiteY1" fmla="*/ 1445828 h 2513607"/>
                <a:gd name="connsiteX2" fmla="*/ 141112 w 256113"/>
                <a:gd name="connsiteY2" fmla="*/ 0 h 2513607"/>
                <a:gd name="connsiteX3" fmla="*/ 254681 w 256113"/>
                <a:gd name="connsiteY3" fmla="*/ 1550931 h 2513607"/>
                <a:gd name="connsiteX4" fmla="*/ 112207 w 256113"/>
                <a:gd name="connsiteY4" fmla="*/ 2513285 h 2513607"/>
                <a:gd name="connsiteX0" fmla="*/ 112207 w 209853"/>
                <a:gd name="connsiteY0" fmla="*/ 2513285 h 2513503"/>
                <a:gd name="connsiteX1" fmla="*/ 254 w 209853"/>
                <a:gd name="connsiteY1" fmla="*/ 1445828 h 2513503"/>
                <a:gd name="connsiteX2" fmla="*/ 141112 w 209853"/>
                <a:gd name="connsiteY2" fmla="*/ 0 h 2513503"/>
                <a:gd name="connsiteX3" fmla="*/ 205378 w 209853"/>
                <a:gd name="connsiteY3" fmla="*/ 1277662 h 2513503"/>
                <a:gd name="connsiteX4" fmla="*/ 112207 w 209853"/>
                <a:gd name="connsiteY4" fmla="*/ 2513285 h 2513503"/>
                <a:gd name="connsiteX0" fmla="*/ 112236 w 207857"/>
                <a:gd name="connsiteY0" fmla="*/ 2502774 h 2502992"/>
                <a:gd name="connsiteX1" fmla="*/ 283 w 207857"/>
                <a:gd name="connsiteY1" fmla="*/ 1435317 h 2502992"/>
                <a:gd name="connsiteX2" fmla="*/ 101699 w 207857"/>
                <a:gd name="connsiteY2" fmla="*/ 0 h 2502992"/>
                <a:gd name="connsiteX3" fmla="*/ 205407 w 207857"/>
                <a:gd name="connsiteY3" fmla="*/ 1267151 h 2502992"/>
                <a:gd name="connsiteX4" fmla="*/ 112236 w 207857"/>
                <a:gd name="connsiteY4" fmla="*/ 2502774 h 2502992"/>
                <a:gd name="connsiteX0" fmla="*/ 118518 w 214139"/>
                <a:gd name="connsiteY0" fmla="*/ 3206967 h 3207185"/>
                <a:gd name="connsiteX1" fmla="*/ 6565 w 214139"/>
                <a:gd name="connsiteY1" fmla="*/ 2139510 h 3207185"/>
                <a:gd name="connsiteX2" fmla="*/ 78399 w 214139"/>
                <a:gd name="connsiteY2" fmla="*/ 0 h 3207185"/>
                <a:gd name="connsiteX3" fmla="*/ 211689 w 214139"/>
                <a:gd name="connsiteY3" fmla="*/ 1971344 h 3207185"/>
                <a:gd name="connsiteX4" fmla="*/ 118518 w 214139"/>
                <a:gd name="connsiteY4" fmla="*/ 3206967 h 3207185"/>
                <a:gd name="connsiteX0" fmla="*/ 118518 w 214139"/>
                <a:gd name="connsiteY0" fmla="*/ 3206967 h 3207185"/>
                <a:gd name="connsiteX1" fmla="*/ 6565 w 214139"/>
                <a:gd name="connsiteY1" fmla="*/ 2139510 h 3207185"/>
                <a:gd name="connsiteX2" fmla="*/ 78399 w 214139"/>
                <a:gd name="connsiteY2" fmla="*/ 0 h 3207185"/>
                <a:gd name="connsiteX3" fmla="*/ 211689 w 214139"/>
                <a:gd name="connsiteY3" fmla="*/ 1971344 h 3207185"/>
                <a:gd name="connsiteX4" fmla="*/ 118518 w 214139"/>
                <a:gd name="connsiteY4" fmla="*/ 3206967 h 3207185"/>
                <a:gd name="connsiteX0" fmla="*/ 112724 w 208345"/>
                <a:gd name="connsiteY0" fmla="*/ 3206967 h 3207185"/>
                <a:gd name="connsiteX1" fmla="*/ 771 w 208345"/>
                <a:gd name="connsiteY1" fmla="*/ 2139510 h 3207185"/>
                <a:gd name="connsiteX2" fmla="*/ 72605 w 208345"/>
                <a:gd name="connsiteY2" fmla="*/ 0 h 3207185"/>
                <a:gd name="connsiteX3" fmla="*/ 205895 w 208345"/>
                <a:gd name="connsiteY3" fmla="*/ 1971344 h 3207185"/>
                <a:gd name="connsiteX4" fmla="*/ 112724 w 208345"/>
                <a:gd name="connsiteY4" fmla="*/ 3206967 h 3207185"/>
                <a:gd name="connsiteX0" fmla="*/ 112333 w 207954"/>
                <a:gd name="connsiteY0" fmla="*/ 2555326 h 2555544"/>
                <a:gd name="connsiteX1" fmla="*/ 380 w 207954"/>
                <a:gd name="connsiteY1" fmla="*/ 1487869 h 2555544"/>
                <a:gd name="connsiteX2" fmla="*/ 82074 w 207954"/>
                <a:gd name="connsiteY2" fmla="*/ 0 h 2555544"/>
                <a:gd name="connsiteX3" fmla="*/ 205504 w 207954"/>
                <a:gd name="connsiteY3" fmla="*/ 1319703 h 2555544"/>
                <a:gd name="connsiteX4" fmla="*/ 112333 w 207954"/>
                <a:gd name="connsiteY4" fmla="*/ 2555326 h 2555544"/>
                <a:gd name="connsiteX0" fmla="*/ 113360 w 208981"/>
                <a:gd name="connsiteY0" fmla="*/ 2250526 h 2250744"/>
                <a:gd name="connsiteX1" fmla="*/ 1407 w 208981"/>
                <a:gd name="connsiteY1" fmla="*/ 1183069 h 2250744"/>
                <a:gd name="connsiteX2" fmla="*/ 63380 w 208981"/>
                <a:gd name="connsiteY2" fmla="*/ 0 h 2250744"/>
                <a:gd name="connsiteX3" fmla="*/ 206531 w 208981"/>
                <a:gd name="connsiteY3" fmla="*/ 1014903 h 2250744"/>
                <a:gd name="connsiteX4" fmla="*/ 113360 w 208981"/>
                <a:gd name="connsiteY4" fmla="*/ 2250526 h 2250744"/>
                <a:gd name="connsiteX0" fmla="*/ 117785 w 294603"/>
                <a:gd name="connsiteY0" fmla="*/ 2271546 h 2271764"/>
                <a:gd name="connsiteX1" fmla="*/ 5832 w 294603"/>
                <a:gd name="connsiteY1" fmla="*/ 1204089 h 2271764"/>
                <a:gd name="connsiteX2" fmla="*/ 294602 w 294603"/>
                <a:gd name="connsiteY2" fmla="*/ 0 h 2271764"/>
                <a:gd name="connsiteX3" fmla="*/ 210956 w 294603"/>
                <a:gd name="connsiteY3" fmla="*/ 1035923 h 2271764"/>
                <a:gd name="connsiteX4" fmla="*/ 117785 w 294603"/>
                <a:gd name="connsiteY4" fmla="*/ 2271546 h 2271764"/>
                <a:gd name="connsiteX0" fmla="*/ 112877 w 208498"/>
                <a:gd name="connsiteY0" fmla="*/ 2303077 h 2303295"/>
                <a:gd name="connsiteX1" fmla="*/ 924 w 208498"/>
                <a:gd name="connsiteY1" fmla="*/ 1235620 h 2303295"/>
                <a:gd name="connsiteX2" fmla="*/ 171365 w 208498"/>
                <a:gd name="connsiteY2" fmla="*/ 0 h 2303295"/>
                <a:gd name="connsiteX3" fmla="*/ 206048 w 208498"/>
                <a:gd name="connsiteY3" fmla="*/ 1067454 h 2303295"/>
                <a:gd name="connsiteX4" fmla="*/ 112877 w 208498"/>
                <a:gd name="connsiteY4" fmla="*/ 2303077 h 2303295"/>
                <a:gd name="connsiteX0" fmla="*/ 111982 w 207603"/>
                <a:gd name="connsiteY0" fmla="*/ 2324098 h 2324316"/>
                <a:gd name="connsiteX1" fmla="*/ 29 w 207603"/>
                <a:gd name="connsiteY1" fmla="*/ 1256641 h 2324316"/>
                <a:gd name="connsiteX2" fmla="*/ 121166 w 207603"/>
                <a:gd name="connsiteY2" fmla="*/ 0 h 2324316"/>
                <a:gd name="connsiteX3" fmla="*/ 205153 w 207603"/>
                <a:gd name="connsiteY3" fmla="*/ 1088475 h 2324316"/>
                <a:gd name="connsiteX4" fmla="*/ 111982 w 207603"/>
                <a:gd name="connsiteY4" fmla="*/ 2324098 h 2324316"/>
                <a:gd name="connsiteX0" fmla="*/ 111982 w 207603"/>
                <a:gd name="connsiteY0" fmla="*/ 2197974 h 2198230"/>
                <a:gd name="connsiteX1" fmla="*/ 29 w 207603"/>
                <a:gd name="connsiteY1" fmla="*/ 1256641 h 2198230"/>
                <a:gd name="connsiteX2" fmla="*/ 121166 w 207603"/>
                <a:gd name="connsiteY2" fmla="*/ 0 h 2198230"/>
                <a:gd name="connsiteX3" fmla="*/ 205153 w 207603"/>
                <a:gd name="connsiteY3" fmla="*/ 1088475 h 2198230"/>
                <a:gd name="connsiteX4" fmla="*/ 111982 w 207603"/>
                <a:gd name="connsiteY4" fmla="*/ 2197974 h 2198230"/>
                <a:gd name="connsiteX0" fmla="*/ 111982 w 206487"/>
                <a:gd name="connsiteY0" fmla="*/ 2197974 h 2197974"/>
                <a:gd name="connsiteX1" fmla="*/ 29 w 206487"/>
                <a:gd name="connsiteY1" fmla="*/ 1256641 h 2197974"/>
                <a:gd name="connsiteX2" fmla="*/ 121166 w 206487"/>
                <a:gd name="connsiteY2" fmla="*/ 0 h 2197974"/>
                <a:gd name="connsiteX3" fmla="*/ 205153 w 206487"/>
                <a:gd name="connsiteY3" fmla="*/ 1088475 h 2197974"/>
                <a:gd name="connsiteX4" fmla="*/ 111982 w 206487"/>
                <a:gd name="connsiteY4" fmla="*/ 2197974 h 2197974"/>
                <a:gd name="connsiteX0" fmla="*/ 283728 w 283728"/>
                <a:gd name="connsiteY0" fmla="*/ 2124402 h 2124402"/>
                <a:gd name="connsiteX1" fmla="*/ 4142 w 283728"/>
                <a:gd name="connsiteY1" fmla="*/ 1256641 h 2124402"/>
                <a:gd name="connsiteX2" fmla="*/ 125279 w 283728"/>
                <a:gd name="connsiteY2" fmla="*/ 0 h 2124402"/>
                <a:gd name="connsiteX3" fmla="*/ 209266 w 283728"/>
                <a:gd name="connsiteY3" fmla="*/ 1088475 h 2124402"/>
                <a:gd name="connsiteX4" fmla="*/ 283728 w 283728"/>
                <a:gd name="connsiteY4" fmla="*/ 2124402 h 2124402"/>
                <a:gd name="connsiteX0" fmla="*/ 283728 w 284476"/>
                <a:gd name="connsiteY0" fmla="*/ 2124402 h 2124402"/>
                <a:gd name="connsiteX1" fmla="*/ 4142 w 284476"/>
                <a:gd name="connsiteY1" fmla="*/ 1256641 h 2124402"/>
                <a:gd name="connsiteX2" fmla="*/ 125279 w 284476"/>
                <a:gd name="connsiteY2" fmla="*/ 0 h 2124402"/>
                <a:gd name="connsiteX3" fmla="*/ 209266 w 284476"/>
                <a:gd name="connsiteY3" fmla="*/ 1088475 h 2124402"/>
                <a:gd name="connsiteX4" fmla="*/ 283728 w 284476"/>
                <a:gd name="connsiteY4" fmla="*/ 2124402 h 2124402"/>
                <a:gd name="connsiteX0" fmla="*/ 102153 w 206421"/>
                <a:gd name="connsiteY0" fmla="*/ 2208485 h 2208485"/>
                <a:gd name="connsiteX1" fmla="*/ 61 w 206421"/>
                <a:gd name="connsiteY1" fmla="*/ 1256641 h 2208485"/>
                <a:gd name="connsiteX2" fmla="*/ 121198 w 206421"/>
                <a:gd name="connsiteY2" fmla="*/ 0 h 2208485"/>
                <a:gd name="connsiteX3" fmla="*/ 205185 w 206421"/>
                <a:gd name="connsiteY3" fmla="*/ 1088475 h 2208485"/>
                <a:gd name="connsiteX4" fmla="*/ 102153 w 206421"/>
                <a:gd name="connsiteY4" fmla="*/ 2208485 h 2208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421" h="2208485">
                  <a:moveTo>
                    <a:pt x="102153" y="2208485"/>
                  </a:moveTo>
                  <a:cubicBezTo>
                    <a:pt x="118914" y="2108637"/>
                    <a:pt x="-3113" y="1624722"/>
                    <a:pt x="61" y="1256641"/>
                  </a:cubicBezTo>
                  <a:cubicBezTo>
                    <a:pt x="3235" y="888560"/>
                    <a:pt x="80574" y="219046"/>
                    <a:pt x="121198" y="0"/>
                  </a:cubicBezTo>
                  <a:cubicBezTo>
                    <a:pt x="77188" y="329012"/>
                    <a:pt x="205185" y="555806"/>
                    <a:pt x="205185" y="1088475"/>
                  </a:cubicBezTo>
                  <a:cubicBezTo>
                    <a:pt x="220089" y="1500349"/>
                    <a:pt x="95254" y="2140168"/>
                    <a:pt x="102153" y="2208485"/>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04" name="îṧḻïďe">
              <a:extLst>
                <a:ext uri="{FF2B5EF4-FFF2-40B4-BE49-F238E27FC236}">
                  <a16:creationId xmlns:a16="http://schemas.microsoft.com/office/drawing/2014/main" id="{3E3EB0E1-3788-430F-97FF-D7A83BA03D16}"/>
                </a:ext>
              </a:extLst>
            </p:cNvPr>
            <p:cNvSpPr/>
            <p:nvPr/>
          </p:nvSpPr>
          <p:spPr>
            <a:xfrm>
              <a:off x="8318500" y="5098665"/>
              <a:ext cx="120616" cy="680729"/>
            </a:xfrm>
            <a:custGeom>
              <a:avLst/>
              <a:gdLst>
                <a:gd name="connsiteX0" fmla="*/ 779318 w 779318"/>
                <a:gd name="connsiteY0" fmla="*/ 2408183 h 2408183"/>
                <a:gd name="connsiteX1" fmla="*/ 0 w 779318"/>
                <a:gd name="connsiteY1" fmla="*/ 1204091 h 2408183"/>
                <a:gd name="connsiteX2" fmla="*/ 779318 w 779318"/>
                <a:gd name="connsiteY2" fmla="*/ -1 h 2408183"/>
                <a:gd name="connsiteX3" fmla="*/ 246522 w 779318"/>
                <a:gd name="connsiteY3" fmla="*/ 1204090 h 2408183"/>
                <a:gd name="connsiteX4" fmla="*/ 779318 w 779318"/>
                <a:gd name="connsiteY4" fmla="*/ 2408181 h 2408183"/>
                <a:gd name="connsiteX5" fmla="*/ 779318 w 779318"/>
                <a:gd name="connsiteY5" fmla="*/ 2408183 h 2408183"/>
                <a:gd name="connsiteX0" fmla="*/ 779318 w 779318"/>
                <a:gd name="connsiteY0" fmla="*/ 2408184 h 2408184"/>
                <a:gd name="connsiteX1" fmla="*/ 0 w 779318"/>
                <a:gd name="connsiteY1" fmla="*/ 1204092 h 2408184"/>
                <a:gd name="connsiteX2" fmla="*/ 779318 w 779318"/>
                <a:gd name="connsiteY2" fmla="*/ 0 h 2408184"/>
                <a:gd name="connsiteX3" fmla="*/ 246522 w 779318"/>
                <a:gd name="connsiteY3" fmla="*/ 1204091 h 2408184"/>
                <a:gd name="connsiteX4" fmla="*/ 779318 w 779318"/>
                <a:gd name="connsiteY4" fmla="*/ 2408182 h 2408184"/>
                <a:gd name="connsiteX5" fmla="*/ 779318 w 779318"/>
                <a:gd name="connsiteY5" fmla="*/ 2408184 h 2408184"/>
                <a:gd name="connsiteX0" fmla="*/ 779318 w 779318"/>
                <a:gd name="connsiteY0" fmla="*/ 2408184 h 2408184"/>
                <a:gd name="connsiteX1" fmla="*/ 0 w 779318"/>
                <a:gd name="connsiteY1" fmla="*/ 1204092 h 2408184"/>
                <a:gd name="connsiteX2" fmla="*/ 779318 w 779318"/>
                <a:gd name="connsiteY2" fmla="*/ 0 h 2408184"/>
                <a:gd name="connsiteX3" fmla="*/ 246522 w 779318"/>
                <a:gd name="connsiteY3" fmla="*/ 1204091 h 2408184"/>
                <a:gd name="connsiteX4" fmla="*/ 779318 w 779318"/>
                <a:gd name="connsiteY4" fmla="*/ 2408182 h 2408184"/>
                <a:gd name="connsiteX5" fmla="*/ 779318 w 779318"/>
                <a:gd name="connsiteY5" fmla="*/ 2408184 h 2408184"/>
                <a:gd name="connsiteX0" fmla="*/ 779318 w 779318"/>
                <a:gd name="connsiteY0" fmla="*/ 2408184 h 2408184"/>
                <a:gd name="connsiteX1" fmla="*/ 0 w 779318"/>
                <a:gd name="connsiteY1" fmla="*/ 1204092 h 2408184"/>
                <a:gd name="connsiteX2" fmla="*/ 779318 w 779318"/>
                <a:gd name="connsiteY2" fmla="*/ 0 h 2408184"/>
                <a:gd name="connsiteX3" fmla="*/ 246522 w 779318"/>
                <a:gd name="connsiteY3" fmla="*/ 1204091 h 2408184"/>
                <a:gd name="connsiteX4" fmla="*/ 779318 w 779318"/>
                <a:gd name="connsiteY4" fmla="*/ 2408182 h 2408184"/>
                <a:gd name="connsiteX5" fmla="*/ 779318 w 779318"/>
                <a:gd name="connsiteY5" fmla="*/ 2408184 h 2408184"/>
                <a:gd name="connsiteX0" fmla="*/ 779318 w 779318"/>
                <a:gd name="connsiteY0" fmla="*/ 2408184 h 2408184"/>
                <a:gd name="connsiteX1" fmla="*/ 0 w 779318"/>
                <a:gd name="connsiteY1" fmla="*/ 1204092 h 2408184"/>
                <a:gd name="connsiteX2" fmla="*/ 779318 w 779318"/>
                <a:gd name="connsiteY2" fmla="*/ 0 h 2408184"/>
                <a:gd name="connsiteX3" fmla="*/ 693643 w 779318"/>
                <a:gd name="connsiteY3" fmla="*/ 1309195 h 2408184"/>
                <a:gd name="connsiteX4" fmla="*/ 779318 w 779318"/>
                <a:gd name="connsiteY4" fmla="*/ 2408182 h 2408184"/>
                <a:gd name="connsiteX5" fmla="*/ 779318 w 779318"/>
                <a:gd name="connsiteY5" fmla="*/ 2408184 h 2408184"/>
                <a:gd name="connsiteX0" fmla="*/ 399289 w 399289"/>
                <a:gd name="connsiteY0" fmla="*/ 2408184 h 2408184"/>
                <a:gd name="connsiteX1" fmla="*/ 23 w 399289"/>
                <a:gd name="connsiteY1" fmla="*/ 1214602 h 2408184"/>
                <a:gd name="connsiteX2" fmla="*/ 399289 w 399289"/>
                <a:gd name="connsiteY2" fmla="*/ 0 h 2408184"/>
                <a:gd name="connsiteX3" fmla="*/ 313614 w 399289"/>
                <a:gd name="connsiteY3" fmla="*/ 1309195 h 2408184"/>
                <a:gd name="connsiteX4" fmla="*/ 399289 w 399289"/>
                <a:gd name="connsiteY4" fmla="*/ 2408182 h 2408184"/>
                <a:gd name="connsiteX5" fmla="*/ 399289 w 399289"/>
                <a:gd name="connsiteY5" fmla="*/ 2408184 h 2408184"/>
                <a:gd name="connsiteX0" fmla="*/ 440915 w 440915"/>
                <a:gd name="connsiteY0" fmla="*/ 2429204 h 2429204"/>
                <a:gd name="connsiteX1" fmla="*/ 41649 w 440915"/>
                <a:gd name="connsiteY1" fmla="*/ 1235622 h 2429204"/>
                <a:gd name="connsiteX2" fmla="*/ 262069 w 440915"/>
                <a:gd name="connsiteY2" fmla="*/ 0 h 2429204"/>
                <a:gd name="connsiteX3" fmla="*/ 355240 w 440915"/>
                <a:gd name="connsiteY3" fmla="*/ 1330215 h 2429204"/>
                <a:gd name="connsiteX4" fmla="*/ 440915 w 440915"/>
                <a:gd name="connsiteY4" fmla="*/ 2429202 h 2429204"/>
                <a:gd name="connsiteX5" fmla="*/ 440915 w 440915"/>
                <a:gd name="connsiteY5" fmla="*/ 2429204 h 2429204"/>
                <a:gd name="connsiteX0" fmla="*/ 489378 w 489378"/>
                <a:gd name="connsiteY0" fmla="*/ 2597369 h 2597369"/>
                <a:gd name="connsiteX1" fmla="*/ 90112 w 489378"/>
                <a:gd name="connsiteY1" fmla="*/ 1403787 h 2597369"/>
                <a:gd name="connsiteX2" fmla="*/ 221109 w 489378"/>
                <a:gd name="connsiteY2" fmla="*/ 0 h 2597369"/>
                <a:gd name="connsiteX3" fmla="*/ 403703 w 489378"/>
                <a:gd name="connsiteY3" fmla="*/ 1498380 h 2597369"/>
                <a:gd name="connsiteX4" fmla="*/ 489378 w 489378"/>
                <a:gd name="connsiteY4" fmla="*/ 2597367 h 2597369"/>
                <a:gd name="connsiteX5" fmla="*/ 489378 w 489378"/>
                <a:gd name="connsiteY5" fmla="*/ 2597369 h 2597369"/>
                <a:gd name="connsiteX0" fmla="*/ 489378 w 489378"/>
                <a:gd name="connsiteY0" fmla="*/ 2597369 h 2597369"/>
                <a:gd name="connsiteX1" fmla="*/ 90112 w 489378"/>
                <a:gd name="connsiteY1" fmla="*/ 1403787 h 2597369"/>
                <a:gd name="connsiteX2" fmla="*/ 221109 w 489378"/>
                <a:gd name="connsiteY2" fmla="*/ 0 h 2597369"/>
                <a:gd name="connsiteX3" fmla="*/ 403703 w 489378"/>
                <a:gd name="connsiteY3" fmla="*/ 1498380 h 2597369"/>
                <a:gd name="connsiteX4" fmla="*/ 489378 w 489378"/>
                <a:gd name="connsiteY4" fmla="*/ 2597367 h 2597369"/>
                <a:gd name="connsiteX5" fmla="*/ 489378 w 489378"/>
                <a:gd name="connsiteY5" fmla="*/ 2597369 h 2597369"/>
                <a:gd name="connsiteX0" fmla="*/ 440135 w 440135"/>
                <a:gd name="connsiteY0" fmla="*/ 2597369 h 2597369"/>
                <a:gd name="connsiteX1" fmla="*/ 40869 w 440135"/>
                <a:gd name="connsiteY1" fmla="*/ 1403787 h 2597369"/>
                <a:gd name="connsiteX2" fmla="*/ 171866 w 440135"/>
                <a:gd name="connsiteY2" fmla="*/ 0 h 2597369"/>
                <a:gd name="connsiteX3" fmla="*/ 354460 w 440135"/>
                <a:gd name="connsiteY3" fmla="*/ 1498380 h 2597369"/>
                <a:gd name="connsiteX4" fmla="*/ 440135 w 440135"/>
                <a:gd name="connsiteY4" fmla="*/ 2597367 h 2597369"/>
                <a:gd name="connsiteX5" fmla="*/ 440135 w 440135"/>
                <a:gd name="connsiteY5" fmla="*/ 2597369 h 2597369"/>
                <a:gd name="connsiteX0" fmla="*/ 412392 w 412392"/>
                <a:gd name="connsiteY0" fmla="*/ 2597369 h 2597369"/>
                <a:gd name="connsiteX1" fmla="*/ 13126 w 412392"/>
                <a:gd name="connsiteY1" fmla="*/ 1403787 h 2597369"/>
                <a:gd name="connsiteX2" fmla="*/ 144123 w 412392"/>
                <a:gd name="connsiteY2" fmla="*/ 0 h 2597369"/>
                <a:gd name="connsiteX3" fmla="*/ 326717 w 412392"/>
                <a:gd name="connsiteY3" fmla="*/ 1498380 h 2597369"/>
                <a:gd name="connsiteX4" fmla="*/ 412392 w 412392"/>
                <a:gd name="connsiteY4" fmla="*/ 2597367 h 2597369"/>
                <a:gd name="connsiteX5" fmla="*/ 412392 w 412392"/>
                <a:gd name="connsiteY5" fmla="*/ 2597369 h 2597369"/>
                <a:gd name="connsiteX0" fmla="*/ 388612 w 410967"/>
                <a:gd name="connsiteY0" fmla="*/ 2744513 h 2744513"/>
                <a:gd name="connsiteX1" fmla="*/ 11701 w 410967"/>
                <a:gd name="connsiteY1" fmla="*/ 1403787 h 2744513"/>
                <a:gd name="connsiteX2" fmla="*/ 142698 w 410967"/>
                <a:gd name="connsiteY2" fmla="*/ 0 h 2744513"/>
                <a:gd name="connsiteX3" fmla="*/ 325292 w 410967"/>
                <a:gd name="connsiteY3" fmla="*/ 1498380 h 2744513"/>
                <a:gd name="connsiteX4" fmla="*/ 410967 w 410967"/>
                <a:gd name="connsiteY4" fmla="*/ 2597367 h 2744513"/>
                <a:gd name="connsiteX5" fmla="*/ 388612 w 410967"/>
                <a:gd name="connsiteY5" fmla="*/ 2744513 h 2744513"/>
                <a:gd name="connsiteX0" fmla="*/ 388612 w 410967"/>
                <a:gd name="connsiteY0" fmla="*/ 2744513 h 2744513"/>
                <a:gd name="connsiteX1" fmla="*/ 11701 w 410967"/>
                <a:gd name="connsiteY1" fmla="*/ 1403787 h 2744513"/>
                <a:gd name="connsiteX2" fmla="*/ 142698 w 410967"/>
                <a:gd name="connsiteY2" fmla="*/ 0 h 2744513"/>
                <a:gd name="connsiteX3" fmla="*/ 325292 w 410967"/>
                <a:gd name="connsiteY3" fmla="*/ 1498380 h 2744513"/>
                <a:gd name="connsiteX4" fmla="*/ 410967 w 410967"/>
                <a:gd name="connsiteY4" fmla="*/ 2597367 h 2744513"/>
                <a:gd name="connsiteX5" fmla="*/ 388612 w 410967"/>
                <a:gd name="connsiteY5" fmla="*/ 2744513 h 2744513"/>
                <a:gd name="connsiteX0" fmla="*/ 228631 w 407477"/>
                <a:gd name="connsiteY0" fmla="*/ 2471244 h 2597367"/>
                <a:gd name="connsiteX1" fmla="*/ 8211 w 407477"/>
                <a:gd name="connsiteY1" fmla="*/ 1403787 h 2597367"/>
                <a:gd name="connsiteX2" fmla="*/ 139208 w 407477"/>
                <a:gd name="connsiteY2" fmla="*/ 0 h 2597367"/>
                <a:gd name="connsiteX3" fmla="*/ 321802 w 407477"/>
                <a:gd name="connsiteY3" fmla="*/ 1498380 h 2597367"/>
                <a:gd name="connsiteX4" fmla="*/ 407477 w 407477"/>
                <a:gd name="connsiteY4" fmla="*/ 2597367 h 2597367"/>
                <a:gd name="connsiteX5" fmla="*/ 228631 w 407477"/>
                <a:gd name="connsiteY5" fmla="*/ 2471244 h 2597367"/>
                <a:gd name="connsiteX0" fmla="*/ 223164 w 318785"/>
                <a:gd name="connsiteY0" fmla="*/ 2471244 h 2471560"/>
                <a:gd name="connsiteX1" fmla="*/ 2744 w 318785"/>
                <a:gd name="connsiteY1" fmla="*/ 1403787 h 2471560"/>
                <a:gd name="connsiteX2" fmla="*/ 133741 w 318785"/>
                <a:gd name="connsiteY2" fmla="*/ 0 h 2471560"/>
                <a:gd name="connsiteX3" fmla="*/ 316335 w 318785"/>
                <a:gd name="connsiteY3" fmla="*/ 1498380 h 2471560"/>
                <a:gd name="connsiteX4" fmla="*/ 223164 w 318785"/>
                <a:gd name="connsiteY4" fmla="*/ 2471244 h 2471560"/>
                <a:gd name="connsiteX0" fmla="*/ 220502 w 316123"/>
                <a:gd name="connsiteY0" fmla="*/ 2523795 h 2524111"/>
                <a:gd name="connsiteX1" fmla="*/ 82 w 316123"/>
                <a:gd name="connsiteY1" fmla="*/ 1456338 h 2524111"/>
                <a:gd name="connsiteX2" fmla="*/ 200104 w 316123"/>
                <a:gd name="connsiteY2" fmla="*/ 0 h 2524111"/>
                <a:gd name="connsiteX3" fmla="*/ 313673 w 316123"/>
                <a:gd name="connsiteY3" fmla="*/ 1550931 h 2524111"/>
                <a:gd name="connsiteX4" fmla="*/ 220502 w 316123"/>
                <a:gd name="connsiteY4" fmla="*/ 2523795 h 2524111"/>
                <a:gd name="connsiteX0" fmla="*/ 220502 w 316123"/>
                <a:gd name="connsiteY0" fmla="*/ 2523795 h 2524111"/>
                <a:gd name="connsiteX1" fmla="*/ 82 w 316123"/>
                <a:gd name="connsiteY1" fmla="*/ 1456338 h 2524111"/>
                <a:gd name="connsiteX2" fmla="*/ 200104 w 316123"/>
                <a:gd name="connsiteY2" fmla="*/ 0 h 2524111"/>
                <a:gd name="connsiteX3" fmla="*/ 313673 w 316123"/>
                <a:gd name="connsiteY3" fmla="*/ 1550931 h 2524111"/>
                <a:gd name="connsiteX4" fmla="*/ 220502 w 316123"/>
                <a:gd name="connsiteY4" fmla="*/ 2523795 h 2524111"/>
                <a:gd name="connsiteX0" fmla="*/ 161437 w 257058"/>
                <a:gd name="connsiteY0" fmla="*/ 2523795 h 2524111"/>
                <a:gd name="connsiteX1" fmla="*/ 181 w 257058"/>
                <a:gd name="connsiteY1" fmla="*/ 1445828 h 2524111"/>
                <a:gd name="connsiteX2" fmla="*/ 141039 w 257058"/>
                <a:gd name="connsiteY2" fmla="*/ 0 h 2524111"/>
                <a:gd name="connsiteX3" fmla="*/ 254608 w 257058"/>
                <a:gd name="connsiteY3" fmla="*/ 1550931 h 2524111"/>
                <a:gd name="connsiteX4" fmla="*/ 161437 w 257058"/>
                <a:gd name="connsiteY4" fmla="*/ 2523795 h 2524111"/>
                <a:gd name="connsiteX0" fmla="*/ 112207 w 256113"/>
                <a:gd name="connsiteY0" fmla="*/ 2513285 h 2513607"/>
                <a:gd name="connsiteX1" fmla="*/ 254 w 256113"/>
                <a:gd name="connsiteY1" fmla="*/ 1445828 h 2513607"/>
                <a:gd name="connsiteX2" fmla="*/ 141112 w 256113"/>
                <a:gd name="connsiteY2" fmla="*/ 0 h 2513607"/>
                <a:gd name="connsiteX3" fmla="*/ 254681 w 256113"/>
                <a:gd name="connsiteY3" fmla="*/ 1550931 h 2513607"/>
                <a:gd name="connsiteX4" fmla="*/ 112207 w 256113"/>
                <a:gd name="connsiteY4" fmla="*/ 2513285 h 2513607"/>
                <a:gd name="connsiteX0" fmla="*/ 112207 w 209853"/>
                <a:gd name="connsiteY0" fmla="*/ 2513285 h 2513503"/>
                <a:gd name="connsiteX1" fmla="*/ 254 w 209853"/>
                <a:gd name="connsiteY1" fmla="*/ 1445828 h 2513503"/>
                <a:gd name="connsiteX2" fmla="*/ 141112 w 209853"/>
                <a:gd name="connsiteY2" fmla="*/ 0 h 2513503"/>
                <a:gd name="connsiteX3" fmla="*/ 205378 w 209853"/>
                <a:gd name="connsiteY3" fmla="*/ 1277662 h 2513503"/>
                <a:gd name="connsiteX4" fmla="*/ 112207 w 209853"/>
                <a:gd name="connsiteY4" fmla="*/ 2513285 h 2513503"/>
                <a:gd name="connsiteX0" fmla="*/ 112236 w 207857"/>
                <a:gd name="connsiteY0" fmla="*/ 2502774 h 2502992"/>
                <a:gd name="connsiteX1" fmla="*/ 283 w 207857"/>
                <a:gd name="connsiteY1" fmla="*/ 1435317 h 2502992"/>
                <a:gd name="connsiteX2" fmla="*/ 101699 w 207857"/>
                <a:gd name="connsiteY2" fmla="*/ 0 h 2502992"/>
                <a:gd name="connsiteX3" fmla="*/ 205407 w 207857"/>
                <a:gd name="connsiteY3" fmla="*/ 1267151 h 2502992"/>
                <a:gd name="connsiteX4" fmla="*/ 112236 w 207857"/>
                <a:gd name="connsiteY4" fmla="*/ 2502774 h 2502992"/>
                <a:gd name="connsiteX0" fmla="*/ 118518 w 214139"/>
                <a:gd name="connsiteY0" fmla="*/ 3206967 h 3207185"/>
                <a:gd name="connsiteX1" fmla="*/ 6565 w 214139"/>
                <a:gd name="connsiteY1" fmla="*/ 2139510 h 3207185"/>
                <a:gd name="connsiteX2" fmla="*/ 78399 w 214139"/>
                <a:gd name="connsiteY2" fmla="*/ 0 h 3207185"/>
                <a:gd name="connsiteX3" fmla="*/ 211689 w 214139"/>
                <a:gd name="connsiteY3" fmla="*/ 1971344 h 3207185"/>
                <a:gd name="connsiteX4" fmla="*/ 118518 w 214139"/>
                <a:gd name="connsiteY4" fmla="*/ 3206967 h 3207185"/>
                <a:gd name="connsiteX0" fmla="*/ 118518 w 214139"/>
                <a:gd name="connsiteY0" fmla="*/ 3206967 h 3207185"/>
                <a:gd name="connsiteX1" fmla="*/ 6565 w 214139"/>
                <a:gd name="connsiteY1" fmla="*/ 2139510 h 3207185"/>
                <a:gd name="connsiteX2" fmla="*/ 78399 w 214139"/>
                <a:gd name="connsiteY2" fmla="*/ 0 h 3207185"/>
                <a:gd name="connsiteX3" fmla="*/ 211689 w 214139"/>
                <a:gd name="connsiteY3" fmla="*/ 1971344 h 3207185"/>
                <a:gd name="connsiteX4" fmla="*/ 118518 w 214139"/>
                <a:gd name="connsiteY4" fmla="*/ 3206967 h 3207185"/>
                <a:gd name="connsiteX0" fmla="*/ 112724 w 208345"/>
                <a:gd name="connsiteY0" fmla="*/ 3206967 h 3207185"/>
                <a:gd name="connsiteX1" fmla="*/ 771 w 208345"/>
                <a:gd name="connsiteY1" fmla="*/ 2139510 h 3207185"/>
                <a:gd name="connsiteX2" fmla="*/ 72605 w 208345"/>
                <a:gd name="connsiteY2" fmla="*/ 0 h 3207185"/>
                <a:gd name="connsiteX3" fmla="*/ 205895 w 208345"/>
                <a:gd name="connsiteY3" fmla="*/ 1971344 h 3207185"/>
                <a:gd name="connsiteX4" fmla="*/ 112724 w 208345"/>
                <a:gd name="connsiteY4" fmla="*/ 3206967 h 3207185"/>
                <a:gd name="connsiteX0" fmla="*/ 112333 w 207954"/>
                <a:gd name="connsiteY0" fmla="*/ 2555326 h 2555544"/>
                <a:gd name="connsiteX1" fmla="*/ 380 w 207954"/>
                <a:gd name="connsiteY1" fmla="*/ 1487869 h 2555544"/>
                <a:gd name="connsiteX2" fmla="*/ 82074 w 207954"/>
                <a:gd name="connsiteY2" fmla="*/ 0 h 2555544"/>
                <a:gd name="connsiteX3" fmla="*/ 205504 w 207954"/>
                <a:gd name="connsiteY3" fmla="*/ 1319703 h 2555544"/>
                <a:gd name="connsiteX4" fmla="*/ 112333 w 207954"/>
                <a:gd name="connsiteY4" fmla="*/ 2555326 h 2555544"/>
                <a:gd name="connsiteX0" fmla="*/ 113360 w 208981"/>
                <a:gd name="connsiteY0" fmla="*/ 2250526 h 2250744"/>
                <a:gd name="connsiteX1" fmla="*/ 1407 w 208981"/>
                <a:gd name="connsiteY1" fmla="*/ 1183069 h 2250744"/>
                <a:gd name="connsiteX2" fmla="*/ 63380 w 208981"/>
                <a:gd name="connsiteY2" fmla="*/ 0 h 2250744"/>
                <a:gd name="connsiteX3" fmla="*/ 206531 w 208981"/>
                <a:gd name="connsiteY3" fmla="*/ 1014903 h 2250744"/>
                <a:gd name="connsiteX4" fmla="*/ 113360 w 208981"/>
                <a:gd name="connsiteY4" fmla="*/ 2250526 h 2250744"/>
                <a:gd name="connsiteX0" fmla="*/ 117785 w 294603"/>
                <a:gd name="connsiteY0" fmla="*/ 2271546 h 2271764"/>
                <a:gd name="connsiteX1" fmla="*/ 5832 w 294603"/>
                <a:gd name="connsiteY1" fmla="*/ 1204089 h 2271764"/>
                <a:gd name="connsiteX2" fmla="*/ 294602 w 294603"/>
                <a:gd name="connsiteY2" fmla="*/ 0 h 2271764"/>
                <a:gd name="connsiteX3" fmla="*/ 210956 w 294603"/>
                <a:gd name="connsiteY3" fmla="*/ 1035923 h 2271764"/>
                <a:gd name="connsiteX4" fmla="*/ 117785 w 294603"/>
                <a:gd name="connsiteY4" fmla="*/ 2271546 h 2271764"/>
                <a:gd name="connsiteX0" fmla="*/ 112877 w 208498"/>
                <a:gd name="connsiteY0" fmla="*/ 2303077 h 2303295"/>
                <a:gd name="connsiteX1" fmla="*/ 924 w 208498"/>
                <a:gd name="connsiteY1" fmla="*/ 1235620 h 2303295"/>
                <a:gd name="connsiteX2" fmla="*/ 171365 w 208498"/>
                <a:gd name="connsiteY2" fmla="*/ 0 h 2303295"/>
                <a:gd name="connsiteX3" fmla="*/ 206048 w 208498"/>
                <a:gd name="connsiteY3" fmla="*/ 1067454 h 2303295"/>
                <a:gd name="connsiteX4" fmla="*/ 112877 w 208498"/>
                <a:gd name="connsiteY4" fmla="*/ 2303077 h 2303295"/>
                <a:gd name="connsiteX0" fmla="*/ 111982 w 207603"/>
                <a:gd name="connsiteY0" fmla="*/ 2324098 h 2324316"/>
                <a:gd name="connsiteX1" fmla="*/ 29 w 207603"/>
                <a:gd name="connsiteY1" fmla="*/ 1256641 h 2324316"/>
                <a:gd name="connsiteX2" fmla="*/ 121166 w 207603"/>
                <a:gd name="connsiteY2" fmla="*/ 0 h 2324316"/>
                <a:gd name="connsiteX3" fmla="*/ 205153 w 207603"/>
                <a:gd name="connsiteY3" fmla="*/ 1088475 h 2324316"/>
                <a:gd name="connsiteX4" fmla="*/ 111982 w 207603"/>
                <a:gd name="connsiteY4" fmla="*/ 2324098 h 2324316"/>
                <a:gd name="connsiteX0" fmla="*/ 111982 w 207603"/>
                <a:gd name="connsiteY0" fmla="*/ 2197974 h 2198230"/>
                <a:gd name="connsiteX1" fmla="*/ 29 w 207603"/>
                <a:gd name="connsiteY1" fmla="*/ 1256641 h 2198230"/>
                <a:gd name="connsiteX2" fmla="*/ 121166 w 207603"/>
                <a:gd name="connsiteY2" fmla="*/ 0 h 2198230"/>
                <a:gd name="connsiteX3" fmla="*/ 205153 w 207603"/>
                <a:gd name="connsiteY3" fmla="*/ 1088475 h 2198230"/>
                <a:gd name="connsiteX4" fmla="*/ 111982 w 207603"/>
                <a:gd name="connsiteY4" fmla="*/ 2197974 h 2198230"/>
                <a:gd name="connsiteX0" fmla="*/ 111982 w 206487"/>
                <a:gd name="connsiteY0" fmla="*/ 2197974 h 2197974"/>
                <a:gd name="connsiteX1" fmla="*/ 29 w 206487"/>
                <a:gd name="connsiteY1" fmla="*/ 1256641 h 2197974"/>
                <a:gd name="connsiteX2" fmla="*/ 121166 w 206487"/>
                <a:gd name="connsiteY2" fmla="*/ 0 h 2197974"/>
                <a:gd name="connsiteX3" fmla="*/ 205153 w 206487"/>
                <a:gd name="connsiteY3" fmla="*/ 1088475 h 2197974"/>
                <a:gd name="connsiteX4" fmla="*/ 111982 w 206487"/>
                <a:gd name="connsiteY4" fmla="*/ 2197974 h 2197974"/>
                <a:gd name="connsiteX0" fmla="*/ 283728 w 283728"/>
                <a:gd name="connsiteY0" fmla="*/ 2124402 h 2124402"/>
                <a:gd name="connsiteX1" fmla="*/ 4142 w 283728"/>
                <a:gd name="connsiteY1" fmla="*/ 1256641 h 2124402"/>
                <a:gd name="connsiteX2" fmla="*/ 125279 w 283728"/>
                <a:gd name="connsiteY2" fmla="*/ 0 h 2124402"/>
                <a:gd name="connsiteX3" fmla="*/ 209266 w 283728"/>
                <a:gd name="connsiteY3" fmla="*/ 1088475 h 2124402"/>
                <a:gd name="connsiteX4" fmla="*/ 283728 w 283728"/>
                <a:gd name="connsiteY4" fmla="*/ 2124402 h 2124402"/>
                <a:gd name="connsiteX0" fmla="*/ 283728 w 284476"/>
                <a:gd name="connsiteY0" fmla="*/ 2124402 h 2124402"/>
                <a:gd name="connsiteX1" fmla="*/ 4142 w 284476"/>
                <a:gd name="connsiteY1" fmla="*/ 1256641 h 2124402"/>
                <a:gd name="connsiteX2" fmla="*/ 125279 w 284476"/>
                <a:gd name="connsiteY2" fmla="*/ 0 h 2124402"/>
                <a:gd name="connsiteX3" fmla="*/ 209266 w 284476"/>
                <a:gd name="connsiteY3" fmla="*/ 1088475 h 2124402"/>
                <a:gd name="connsiteX4" fmla="*/ 283728 w 284476"/>
                <a:gd name="connsiteY4" fmla="*/ 2124402 h 2124402"/>
                <a:gd name="connsiteX0" fmla="*/ 102153 w 206421"/>
                <a:gd name="connsiteY0" fmla="*/ 2208485 h 2208485"/>
                <a:gd name="connsiteX1" fmla="*/ 61 w 206421"/>
                <a:gd name="connsiteY1" fmla="*/ 1256641 h 2208485"/>
                <a:gd name="connsiteX2" fmla="*/ 121198 w 206421"/>
                <a:gd name="connsiteY2" fmla="*/ 0 h 2208485"/>
                <a:gd name="connsiteX3" fmla="*/ 205185 w 206421"/>
                <a:gd name="connsiteY3" fmla="*/ 1088475 h 2208485"/>
                <a:gd name="connsiteX4" fmla="*/ 102153 w 206421"/>
                <a:gd name="connsiteY4" fmla="*/ 2208485 h 2208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421" h="2208485">
                  <a:moveTo>
                    <a:pt x="102153" y="2208485"/>
                  </a:moveTo>
                  <a:cubicBezTo>
                    <a:pt x="118914" y="2108637"/>
                    <a:pt x="-3113" y="1624722"/>
                    <a:pt x="61" y="1256641"/>
                  </a:cubicBezTo>
                  <a:cubicBezTo>
                    <a:pt x="3235" y="888560"/>
                    <a:pt x="80574" y="219046"/>
                    <a:pt x="121198" y="0"/>
                  </a:cubicBezTo>
                  <a:cubicBezTo>
                    <a:pt x="77188" y="329012"/>
                    <a:pt x="205185" y="555806"/>
                    <a:pt x="205185" y="1088475"/>
                  </a:cubicBezTo>
                  <a:cubicBezTo>
                    <a:pt x="220089" y="1500349"/>
                    <a:pt x="95254" y="2140168"/>
                    <a:pt x="102153" y="2208485"/>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05" name="íS1ïḑè">
              <a:extLst>
                <a:ext uri="{FF2B5EF4-FFF2-40B4-BE49-F238E27FC236}">
                  <a16:creationId xmlns:a16="http://schemas.microsoft.com/office/drawing/2014/main" id="{04A9FB36-5CBA-4842-852F-088528F2A96E}"/>
                </a:ext>
              </a:extLst>
            </p:cNvPr>
            <p:cNvSpPr/>
            <p:nvPr/>
          </p:nvSpPr>
          <p:spPr>
            <a:xfrm>
              <a:off x="7631094" y="5091665"/>
              <a:ext cx="120616" cy="680729"/>
            </a:xfrm>
            <a:custGeom>
              <a:avLst/>
              <a:gdLst>
                <a:gd name="connsiteX0" fmla="*/ 779318 w 779318"/>
                <a:gd name="connsiteY0" fmla="*/ 2408183 h 2408183"/>
                <a:gd name="connsiteX1" fmla="*/ 0 w 779318"/>
                <a:gd name="connsiteY1" fmla="*/ 1204091 h 2408183"/>
                <a:gd name="connsiteX2" fmla="*/ 779318 w 779318"/>
                <a:gd name="connsiteY2" fmla="*/ -1 h 2408183"/>
                <a:gd name="connsiteX3" fmla="*/ 246522 w 779318"/>
                <a:gd name="connsiteY3" fmla="*/ 1204090 h 2408183"/>
                <a:gd name="connsiteX4" fmla="*/ 779318 w 779318"/>
                <a:gd name="connsiteY4" fmla="*/ 2408181 h 2408183"/>
                <a:gd name="connsiteX5" fmla="*/ 779318 w 779318"/>
                <a:gd name="connsiteY5" fmla="*/ 2408183 h 2408183"/>
                <a:gd name="connsiteX0" fmla="*/ 779318 w 779318"/>
                <a:gd name="connsiteY0" fmla="*/ 2408184 h 2408184"/>
                <a:gd name="connsiteX1" fmla="*/ 0 w 779318"/>
                <a:gd name="connsiteY1" fmla="*/ 1204092 h 2408184"/>
                <a:gd name="connsiteX2" fmla="*/ 779318 w 779318"/>
                <a:gd name="connsiteY2" fmla="*/ 0 h 2408184"/>
                <a:gd name="connsiteX3" fmla="*/ 246522 w 779318"/>
                <a:gd name="connsiteY3" fmla="*/ 1204091 h 2408184"/>
                <a:gd name="connsiteX4" fmla="*/ 779318 w 779318"/>
                <a:gd name="connsiteY4" fmla="*/ 2408182 h 2408184"/>
                <a:gd name="connsiteX5" fmla="*/ 779318 w 779318"/>
                <a:gd name="connsiteY5" fmla="*/ 2408184 h 2408184"/>
                <a:gd name="connsiteX0" fmla="*/ 779318 w 779318"/>
                <a:gd name="connsiteY0" fmla="*/ 2408184 h 2408184"/>
                <a:gd name="connsiteX1" fmla="*/ 0 w 779318"/>
                <a:gd name="connsiteY1" fmla="*/ 1204092 h 2408184"/>
                <a:gd name="connsiteX2" fmla="*/ 779318 w 779318"/>
                <a:gd name="connsiteY2" fmla="*/ 0 h 2408184"/>
                <a:gd name="connsiteX3" fmla="*/ 246522 w 779318"/>
                <a:gd name="connsiteY3" fmla="*/ 1204091 h 2408184"/>
                <a:gd name="connsiteX4" fmla="*/ 779318 w 779318"/>
                <a:gd name="connsiteY4" fmla="*/ 2408182 h 2408184"/>
                <a:gd name="connsiteX5" fmla="*/ 779318 w 779318"/>
                <a:gd name="connsiteY5" fmla="*/ 2408184 h 2408184"/>
                <a:gd name="connsiteX0" fmla="*/ 779318 w 779318"/>
                <a:gd name="connsiteY0" fmla="*/ 2408184 h 2408184"/>
                <a:gd name="connsiteX1" fmla="*/ 0 w 779318"/>
                <a:gd name="connsiteY1" fmla="*/ 1204092 h 2408184"/>
                <a:gd name="connsiteX2" fmla="*/ 779318 w 779318"/>
                <a:gd name="connsiteY2" fmla="*/ 0 h 2408184"/>
                <a:gd name="connsiteX3" fmla="*/ 246522 w 779318"/>
                <a:gd name="connsiteY3" fmla="*/ 1204091 h 2408184"/>
                <a:gd name="connsiteX4" fmla="*/ 779318 w 779318"/>
                <a:gd name="connsiteY4" fmla="*/ 2408182 h 2408184"/>
                <a:gd name="connsiteX5" fmla="*/ 779318 w 779318"/>
                <a:gd name="connsiteY5" fmla="*/ 2408184 h 2408184"/>
                <a:gd name="connsiteX0" fmla="*/ 779318 w 779318"/>
                <a:gd name="connsiteY0" fmla="*/ 2408184 h 2408184"/>
                <a:gd name="connsiteX1" fmla="*/ 0 w 779318"/>
                <a:gd name="connsiteY1" fmla="*/ 1204092 h 2408184"/>
                <a:gd name="connsiteX2" fmla="*/ 779318 w 779318"/>
                <a:gd name="connsiteY2" fmla="*/ 0 h 2408184"/>
                <a:gd name="connsiteX3" fmla="*/ 693643 w 779318"/>
                <a:gd name="connsiteY3" fmla="*/ 1309195 h 2408184"/>
                <a:gd name="connsiteX4" fmla="*/ 779318 w 779318"/>
                <a:gd name="connsiteY4" fmla="*/ 2408182 h 2408184"/>
                <a:gd name="connsiteX5" fmla="*/ 779318 w 779318"/>
                <a:gd name="connsiteY5" fmla="*/ 2408184 h 2408184"/>
                <a:gd name="connsiteX0" fmla="*/ 399289 w 399289"/>
                <a:gd name="connsiteY0" fmla="*/ 2408184 h 2408184"/>
                <a:gd name="connsiteX1" fmla="*/ 23 w 399289"/>
                <a:gd name="connsiteY1" fmla="*/ 1214602 h 2408184"/>
                <a:gd name="connsiteX2" fmla="*/ 399289 w 399289"/>
                <a:gd name="connsiteY2" fmla="*/ 0 h 2408184"/>
                <a:gd name="connsiteX3" fmla="*/ 313614 w 399289"/>
                <a:gd name="connsiteY3" fmla="*/ 1309195 h 2408184"/>
                <a:gd name="connsiteX4" fmla="*/ 399289 w 399289"/>
                <a:gd name="connsiteY4" fmla="*/ 2408182 h 2408184"/>
                <a:gd name="connsiteX5" fmla="*/ 399289 w 399289"/>
                <a:gd name="connsiteY5" fmla="*/ 2408184 h 2408184"/>
                <a:gd name="connsiteX0" fmla="*/ 440915 w 440915"/>
                <a:gd name="connsiteY0" fmla="*/ 2429204 h 2429204"/>
                <a:gd name="connsiteX1" fmla="*/ 41649 w 440915"/>
                <a:gd name="connsiteY1" fmla="*/ 1235622 h 2429204"/>
                <a:gd name="connsiteX2" fmla="*/ 262069 w 440915"/>
                <a:gd name="connsiteY2" fmla="*/ 0 h 2429204"/>
                <a:gd name="connsiteX3" fmla="*/ 355240 w 440915"/>
                <a:gd name="connsiteY3" fmla="*/ 1330215 h 2429204"/>
                <a:gd name="connsiteX4" fmla="*/ 440915 w 440915"/>
                <a:gd name="connsiteY4" fmla="*/ 2429202 h 2429204"/>
                <a:gd name="connsiteX5" fmla="*/ 440915 w 440915"/>
                <a:gd name="connsiteY5" fmla="*/ 2429204 h 2429204"/>
                <a:gd name="connsiteX0" fmla="*/ 489378 w 489378"/>
                <a:gd name="connsiteY0" fmla="*/ 2597369 h 2597369"/>
                <a:gd name="connsiteX1" fmla="*/ 90112 w 489378"/>
                <a:gd name="connsiteY1" fmla="*/ 1403787 h 2597369"/>
                <a:gd name="connsiteX2" fmla="*/ 221109 w 489378"/>
                <a:gd name="connsiteY2" fmla="*/ 0 h 2597369"/>
                <a:gd name="connsiteX3" fmla="*/ 403703 w 489378"/>
                <a:gd name="connsiteY3" fmla="*/ 1498380 h 2597369"/>
                <a:gd name="connsiteX4" fmla="*/ 489378 w 489378"/>
                <a:gd name="connsiteY4" fmla="*/ 2597367 h 2597369"/>
                <a:gd name="connsiteX5" fmla="*/ 489378 w 489378"/>
                <a:gd name="connsiteY5" fmla="*/ 2597369 h 2597369"/>
                <a:gd name="connsiteX0" fmla="*/ 489378 w 489378"/>
                <a:gd name="connsiteY0" fmla="*/ 2597369 h 2597369"/>
                <a:gd name="connsiteX1" fmla="*/ 90112 w 489378"/>
                <a:gd name="connsiteY1" fmla="*/ 1403787 h 2597369"/>
                <a:gd name="connsiteX2" fmla="*/ 221109 w 489378"/>
                <a:gd name="connsiteY2" fmla="*/ 0 h 2597369"/>
                <a:gd name="connsiteX3" fmla="*/ 403703 w 489378"/>
                <a:gd name="connsiteY3" fmla="*/ 1498380 h 2597369"/>
                <a:gd name="connsiteX4" fmla="*/ 489378 w 489378"/>
                <a:gd name="connsiteY4" fmla="*/ 2597367 h 2597369"/>
                <a:gd name="connsiteX5" fmla="*/ 489378 w 489378"/>
                <a:gd name="connsiteY5" fmla="*/ 2597369 h 2597369"/>
                <a:gd name="connsiteX0" fmla="*/ 440135 w 440135"/>
                <a:gd name="connsiteY0" fmla="*/ 2597369 h 2597369"/>
                <a:gd name="connsiteX1" fmla="*/ 40869 w 440135"/>
                <a:gd name="connsiteY1" fmla="*/ 1403787 h 2597369"/>
                <a:gd name="connsiteX2" fmla="*/ 171866 w 440135"/>
                <a:gd name="connsiteY2" fmla="*/ 0 h 2597369"/>
                <a:gd name="connsiteX3" fmla="*/ 354460 w 440135"/>
                <a:gd name="connsiteY3" fmla="*/ 1498380 h 2597369"/>
                <a:gd name="connsiteX4" fmla="*/ 440135 w 440135"/>
                <a:gd name="connsiteY4" fmla="*/ 2597367 h 2597369"/>
                <a:gd name="connsiteX5" fmla="*/ 440135 w 440135"/>
                <a:gd name="connsiteY5" fmla="*/ 2597369 h 2597369"/>
                <a:gd name="connsiteX0" fmla="*/ 412392 w 412392"/>
                <a:gd name="connsiteY0" fmla="*/ 2597369 h 2597369"/>
                <a:gd name="connsiteX1" fmla="*/ 13126 w 412392"/>
                <a:gd name="connsiteY1" fmla="*/ 1403787 h 2597369"/>
                <a:gd name="connsiteX2" fmla="*/ 144123 w 412392"/>
                <a:gd name="connsiteY2" fmla="*/ 0 h 2597369"/>
                <a:gd name="connsiteX3" fmla="*/ 326717 w 412392"/>
                <a:gd name="connsiteY3" fmla="*/ 1498380 h 2597369"/>
                <a:gd name="connsiteX4" fmla="*/ 412392 w 412392"/>
                <a:gd name="connsiteY4" fmla="*/ 2597367 h 2597369"/>
                <a:gd name="connsiteX5" fmla="*/ 412392 w 412392"/>
                <a:gd name="connsiteY5" fmla="*/ 2597369 h 2597369"/>
                <a:gd name="connsiteX0" fmla="*/ 388612 w 410967"/>
                <a:gd name="connsiteY0" fmla="*/ 2744513 h 2744513"/>
                <a:gd name="connsiteX1" fmla="*/ 11701 w 410967"/>
                <a:gd name="connsiteY1" fmla="*/ 1403787 h 2744513"/>
                <a:gd name="connsiteX2" fmla="*/ 142698 w 410967"/>
                <a:gd name="connsiteY2" fmla="*/ 0 h 2744513"/>
                <a:gd name="connsiteX3" fmla="*/ 325292 w 410967"/>
                <a:gd name="connsiteY3" fmla="*/ 1498380 h 2744513"/>
                <a:gd name="connsiteX4" fmla="*/ 410967 w 410967"/>
                <a:gd name="connsiteY4" fmla="*/ 2597367 h 2744513"/>
                <a:gd name="connsiteX5" fmla="*/ 388612 w 410967"/>
                <a:gd name="connsiteY5" fmla="*/ 2744513 h 2744513"/>
                <a:gd name="connsiteX0" fmla="*/ 388612 w 410967"/>
                <a:gd name="connsiteY0" fmla="*/ 2744513 h 2744513"/>
                <a:gd name="connsiteX1" fmla="*/ 11701 w 410967"/>
                <a:gd name="connsiteY1" fmla="*/ 1403787 h 2744513"/>
                <a:gd name="connsiteX2" fmla="*/ 142698 w 410967"/>
                <a:gd name="connsiteY2" fmla="*/ 0 h 2744513"/>
                <a:gd name="connsiteX3" fmla="*/ 325292 w 410967"/>
                <a:gd name="connsiteY3" fmla="*/ 1498380 h 2744513"/>
                <a:gd name="connsiteX4" fmla="*/ 410967 w 410967"/>
                <a:gd name="connsiteY4" fmla="*/ 2597367 h 2744513"/>
                <a:gd name="connsiteX5" fmla="*/ 388612 w 410967"/>
                <a:gd name="connsiteY5" fmla="*/ 2744513 h 2744513"/>
                <a:gd name="connsiteX0" fmla="*/ 228631 w 407477"/>
                <a:gd name="connsiteY0" fmla="*/ 2471244 h 2597367"/>
                <a:gd name="connsiteX1" fmla="*/ 8211 w 407477"/>
                <a:gd name="connsiteY1" fmla="*/ 1403787 h 2597367"/>
                <a:gd name="connsiteX2" fmla="*/ 139208 w 407477"/>
                <a:gd name="connsiteY2" fmla="*/ 0 h 2597367"/>
                <a:gd name="connsiteX3" fmla="*/ 321802 w 407477"/>
                <a:gd name="connsiteY3" fmla="*/ 1498380 h 2597367"/>
                <a:gd name="connsiteX4" fmla="*/ 407477 w 407477"/>
                <a:gd name="connsiteY4" fmla="*/ 2597367 h 2597367"/>
                <a:gd name="connsiteX5" fmla="*/ 228631 w 407477"/>
                <a:gd name="connsiteY5" fmla="*/ 2471244 h 2597367"/>
                <a:gd name="connsiteX0" fmla="*/ 223164 w 318785"/>
                <a:gd name="connsiteY0" fmla="*/ 2471244 h 2471560"/>
                <a:gd name="connsiteX1" fmla="*/ 2744 w 318785"/>
                <a:gd name="connsiteY1" fmla="*/ 1403787 h 2471560"/>
                <a:gd name="connsiteX2" fmla="*/ 133741 w 318785"/>
                <a:gd name="connsiteY2" fmla="*/ 0 h 2471560"/>
                <a:gd name="connsiteX3" fmla="*/ 316335 w 318785"/>
                <a:gd name="connsiteY3" fmla="*/ 1498380 h 2471560"/>
                <a:gd name="connsiteX4" fmla="*/ 223164 w 318785"/>
                <a:gd name="connsiteY4" fmla="*/ 2471244 h 2471560"/>
                <a:gd name="connsiteX0" fmla="*/ 220502 w 316123"/>
                <a:gd name="connsiteY0" fmla="*/ 2523795 h 2524111"/>
                <a:gd name="connsiteX1" fmla="*/ 82 w 316123"/>
                <a:gd name="connsiteY1" fmla="*/ 1456338 h 2524111"/>
                <a:gd name="connsiteX2" fmla="*/ 200104 w 316123"/>
                <a:gd name="connsiteY2" fmla="*/ 0 h 2524111"/>
                <a:gd name="connsiteX3" fmla="*/ 313673 w 316123"/>
                <a:gd name="connsiteY3" fmla="*/ 1550931 h 2524111"/>
                <a:gd name="connsiteX4" fmla="*/ 220502 w 316123"/>
                <a:gd name="connsiteY4" fmla="*/ 2523795 h 2524111"/>
                <a:gd name="connsiteX0" fmla="*/ 220502 w 316123"/>
                <a:gd name="connsiteY0" fmla="*/ 2523795 h 2524111"/>
                <a:gd name="connsiteX1" fmla="*/ 82 w 316123"/>
                <a:gd name="connsiteY1" fmla="*/ 1456338 h 2524111"/>
                <a:gd name="connsiteX2" fmla="*/ 200104 w 316123"/>
                <a:gd name="connsiteY2" fmla="*/ 0 h 2524111"/>
                <a:gd name="connsiteX3" fmla="*/ 313673 w 316123"/>
                <a:gd name="connsiteY3" fmla="*/ 1550931 h 2524111"/>
                <a:gd name="connsiteX4" fmla="*/ 220502 w 316123"/>
                <a:gd name="connsiteY4" fmla="*/ 2523795 h 2524111"/>
                <a:gd name="connsiteX0" fmla="*/ 161437 w 257058"/>
                <a:gd name="connsiteY0" fmla="*/ 2523795 h 2524111"/>
                <a:gd name="connsiteX1" fmla="*/ 181 w 257058"/>
                <a:gd name="connsiteY1" fmla="*/ 1445828 h 2524111"/>
                <a:gd name="connsiteX2" fmla="*/ 141039 w 257058"/>
                <a:gd name="connsiteY2" fmla="*/ 0 h 2524111"/>
                <a:gd name="connsiteX3" fmla="*/ 254608 w 257058"/>
                <a:gd name="connsiteY3" fmla="*/ 1550931 h 2524111"/>
                <a:gd name="connsiteX4" fmla="*/ 161437 w 257058"/>
                <a:gd name="connsiteY4" fmla="*/ 2523795 h 2524111"/>
                <a:gd name="connsiteX0" fmla="*/ 112207 w 256113"/>
                <a:gd name="connsiteY0" fmla="*/ 2513285 h 2513607"/>
                <a:gd name="connsiteX1" fmla="*/ 254 w 256113"/>
                <a:gd name="connsiteY1" fmla="*/ 1445828 h 2513607"/>
                <a:gd name="connsiteX2" fmla="*/ 141112 w 256113"/>
                <a:gd name="connsiteY2" fmla="*/ 0 h 2513607"/>
                <a:gd name="connsiteX3" fmla="*/ 254681 w 256113"/>
                <a:gd name="connsiteY3" fmla="*/ 1550931 h 2513607"/>
                <a:gd name="connsiteX4" fmla="*/ 112207 w 256113"/>
                <a:gd name="connsiteY4" fmla="*/ 2513285 h 2513607"/>
                <a:gd name="connsiteX0" fmla="*/ 112207 w 209853"/>
                <a:gd name="connsiteY0" fmla="*/ 2513285 h 2513503"/>
                <a:gd name="connsiteX1" fmla="*/ 254 w 209853"/>
                <a:gd name="connsiteY1" fmla="*/ 1445828 h 2513503"/>
                <a:gd name="connsiteX2" fmla="*/ 141112 w 209853"/>
                <a:gd name="connsiteY2" fmla="*/ 0 h 2513503"/>
                <a:gd name="connsiteX3" fmla="*/ 205378 w 209853"/>
                <a:gd name="connsiteY3" fmla="*/ 1277662 h 2513503"/>
                <a:gd name="connsiteX4" fmla="*/ 112207 w 209853"/>
                <a:gd name="connsiteY4" fmla="*/ 2513285 h 2513503"/>
                <a:gd name="connsiteX0" fmla="*/ 112236 w 207857"/>
                <a:gd name="connsiteY0" fmla="*/ 2502774 h 2502992"/>
                <a:gd name="connsiteX1" fmla="*/ 283 w 207857"/>
                <a:gd name="connsiteY1" fmla="*/ 1435317 h 2502992"/>
                <a:gd name="connsiteX2" fmla="*/ 101699 w 207857"/>
                <a:gd name="connsiteY2" fmla="*/ 0 h 2502992"/>
                <a:gd name="connsiteX3" fmla="*/ 205407 w 207857"/>
                <a:gd name="connsiteY3" fmla="*/ 1267151 h 2502992"/>
                <a:gd name="connsiteX4" fmla="*/ 112236 w 207857"/>
                <a:gd name="connsiteY4" fmla="*/ 2502774 h 2502992"/>
                <a:gd name="connsiteX0" fmla="*/ 118518 w 214139"/>
                <a:gd name="connsiteY0" fmla="*/ 3206967 h 3207185"/>
                <a:gd name="connsiteX1" fmla="*/ 6565 w 214139"/>
                <a:gd name="connsiteY1" fmla="*/ 2139510 h 3207185"/>
                <a:gd name="connsiteX2" fmla="*/ 78399 w 214139"/>
                <a:gd name="connsiteY2" fmla="*/ 0 h 3207185"/>
                <a:gd name="connsiteX3" fmla="*/ 211689 w 214139"/>
                <a:gd name="connsiteY3" fmla="*/ 1971344 h 3207185"/>
                <a:gd name="connsiteX4" fmla="*/ 118518 w 214139"/>
                <a:gd name="connsiteY4" fmla="*/ 3206967 h 3207185"/>
                <a:gd name="connsiteX0" fmla="*/ 118518 w 214139"/>
                <a:gd name="connsiteY0" fmla="*/ 3206967 h 3207185"/>
                <a:gd name="connsiteX1" fmla="*/ 6565 w 214139"/>
                <a:gd name="connsiteY1" fmla="*/ 2139510 h 3207185"/>
                <a:gd name="connsiteX2" fmla="*/ 78399 w 214139"/>
                <a:gd name="connsiteY2" fmla="*/ 0 h 3207185"/>
                <a:gd name="connsiteX3" fmla="*/ 211689 w 214139"/>
                <a:gd name="connsiteY3" fmla="*/ 1971344 h 3207185"/>
                <a:gd name="connsiteX4" fmla="*/ 118518 w 214139"/>
                <a:gd name="connsiteY4" fmla="*/ 3206967 h 3207185"/>
                <a:gd name="connsiteX0" fmla="*/ 112724 w 208345"/>
                <a:gd name="connsiteY0" fmla="*/ 3206967 h 3207185"/>
                <a:gd name="connsiteX1" fmla="*/ 771 w 208345"/>
                <a:gd name="connsiteY1" fmla="*/ 2139510 h 3207185"/>
                <a:gd name="connsiteX2" fmla="*/ 72605 w 208345"/>
                <a:gd name="connsiteY2" fmla="*/ 0 h 3207185"/>
                <a:gd name="connsiteX3" fmla="*/ 205895 w 208345"/>
                <a:gd name="connsiteY3" fmla="*/ 1971344 h 3207185"/>
                <a:gd name="connsiteX4" fmla="*/ 112724 w 208345"/>
                <a:gd name="connsiteY4" fmla="*/ 3206967 h 3207185"/>
                <a:gd name="connsiteX0" fmla="*/ 112333 w 207954"/>
                <a:gd name="connsiteY0" fmla="*/ 2555326 h 2555544"/>
                <a:gd name="connsiteX1" fmla="*/ 380 w 207954"/>
                <a:gd name="connsiteY1" fmla="*/ 1487869 h 2555544"/>
                <a:gd name="connsiteX2" fmla="*/ 82074 w 207954"/>
                <a:gd name="connsiteY2" fmla="*/ 0 h 2555544"/>
                <a:gd name="connsiteX3" fmla="*/ 205504 w 207954"/>
                <a:gd name="connsiteY3" fmla="*/ 1319703 h 2555544"/>
                <a:gd name="connsiteX4" fmla="*/ 112333 w 207954"/>
                <a:gd name="connsiteY4" fmla="*/ 2555326 h 2555544"/>
                <a:gd name="connsiteX0" fmla="*/ 113360 w 208981"/>
                <a:gd name="connsiteY0" fmla="*/ 2250526 h 2250744"/>
                <a:gd name="connsiteX1" fmla="*/ 1407 w 208981"/>
                <a:gd name="connsiteY1" fmla="*/ 1183069 h 2250744"/>
                <a:gd name="connsiteX2" fmla="*/ 63380 w 208981"/>
                <a:gd name="connsiteY2" fmla="*/ 0 h 2250744"/>
                <a:gd name="connsiteX3" fmla="*/ 206531 w 208981"/>
                <a:gd name="connsiteY3" fmla="*/ 1014903 h 2250744"/>
                <a:gd name="connsiteX4" fmla="*/ 113360 w 208981"/>
                <a:gd name="connsiteY4" fmla="*/ 2250526 h 2250744"/>
                <a:gd name="connsiteX0" fmla="*/ 117785 w 294603"/>
                <a:gd name="connsiteY0" fmla="*/ 2271546 h 2271764"/>
                <a:gd name="connsiteX1" fmla="*/ 5832 w 294603"/>
                <a:gd name="connsiteY1" fmla="*/ 1204089 h 2271764"/>
                <a:gd name="connsiteX2" fmla="*/ 294602 w 294603"/>
                <a:gd name="connsiteY2" fmla="*/ 0 h 2271764"/>
                <a:gd name="connsiteX3" fmla="*/ 210956 w 294603"/>
                <a:gd name="connsiteY3" fmla="*/ 1035923 h 2271764"/>
                <a:gd name="connsiteX4" fmla="*/ 117785 w 294603"/>
                <a:gd name="connsiteY4" fmla="*/ 2271546 h 2271764"/>
                <a:gd name="connsiteX0" fmla="*/ 112877 w 208498"/>
                <a:gd name="connsiteY0" fmla="*/ 2303077 h 2303295"/>
                <a:gd name="connsiteX1" fmla="*/ 924 w 208498"/>
                <a:gd name="connsiteY1" fmla="*/ 1235620 h 2303295"/>
                <a:gd name="connsiteX2" fmla="*/ 171365 w 208498"/>
                <a:gd name="connsiteY2" fmla="*/ 0 h 2303295"/>
                <a:gd name="connsiteX3" fmla="*/ 206048 w 208498"/>
                <a:gd name="connsiteY3" fmla="*/ 1067454 h 2303295"/>
                <a:gd name="connsiteX4" fmla="*/ 112877 w 208498"/>
                <a:gd name="connsiteY4" fmla="*/ 2303077 h 2303295"/>
                <a:gd name="connsiteX0" fmla="*/ 111982 w 207603"/>
                <a:gd name="connsiteY0" fmla="*/ 2324098 h 2324316"/>
                <a:gd name="connsiteX1" fmla="*/ 29 w 207603"/>
                <a:gd name="connsiteY1" fmla="*/ 1256641 h 2324316"/>
                <a:gd name="connsiteX2" fmla="*/ 121166 w 207603"/>
                <a:gd name="connsiteY2" fmla="*/ 0 h 2324316"/>
                <a:gd name="connsiteX3" fmla="*/ 205153 w 207603"/>
                <a:gd name="connsiteY3" fmla="*/ 1088475 h 2324316"/>
                <a:gd name="connsiteX4" fmla="*/ 111982 w 207603"/>
                <a:gd name="connsiteY4" fmla="*/ 2324098 h 2324316"/>
                <a:gd name="connsiteX0" fmla="*/ 111982 w 207603"/>
                <a:gd name="connsiteY0" fmla="*/ 2197974 h 2198230"/>
                <a:gd name="connsiteX1" fmla="*/ 29 w 207603"/>
                <a:gd name="connsiteY1" fmla="*/ 1256641 h 2198230"/>
                <a:gd name="connsiteX2" fmla="*/ 121166 w 207603"/>
                <a:gd name="connsiteY2" fmla="*/ 0 h 2198230"/>
                <a:gd name="connsiteX3" fmla="*/ 205153 w 207603"/>
                <a:gd name="connsiteY3" fmla="*/ 1088475 h 2198230"/>
                <a:gd name="connsiteX4" fmla="*/ 111982 w 207603"/>
                <a:gd name="connsiteY4" fmla="*/ 2197974 h 2198230"/>
                <a:gd name="connsiteX0" fmla="*/ 111982 w 206487"/>
                <a:gd name="connsiteY0" fmla="*/ 2197974 h 2197974"/>
                <a:gd name="connsiteX1" fmla="*/ 29 w 206487"/>
                <a:gd name="connsiteY1" fmla="*/ 1256641 h 2197974"/>
                <a:gd name="connsiteX2" fmla="*/ 121166 w 206487"/>
                <a:gd name="connsiteY2" fmla="*/ 0 h 2197974"/>
                <a:gd name="connsiteX3" fmla="*/ 205153 w 206487"/>
                <a:gd name="connsiteY3" fmla="*/ 1088475 h 2197974"/>
                <a:gd name="connsiteX4" fmla="*/ 111982 w 206487"/>
                <a:gd name="connsiteY4" fmla="*/ 2197974 h 2197974"/>
                <a:gd name="connsiteX0" fmla="*/ 283728 w 283728"/>
                <a:gd name="connsiteY0" fmla="*/ 2124402 h 2124402"/>
                <a:gd name="connsiteX1" fmla="*/ 4142 w 283728"/>
                <a:gd name="connsiteY1" fmla="*/ 1256641 h 2124402"/>
                <a:gd name="connsiteX2" fmla="*/ 125279 w 283728"/>
                <a:gd name="connsiteY2" fmla="*/ 0 h 2124402"/>
                <a:gd name="connsiteX3" fmla="*/ 209266 w 283728"/>
                <a:gd name="connsiteY3" fmla="*/ 1088475 h 2124402"/>
                <a:gd name="connsiteX4" fmla="*/ 283728 w 283728"/>
                <a:gd name="connsiteY4" fmla="*/ 2124402 h 2124402"/>
                <a:gd name="connsiteX0" fmla="*/ 283728 w 284476"/>
                <a:gd name="connsiteY0" fmla="*/ 2124402 h 2124402"/>
                <a:gd name="connsiteX1" fmla="*/ 4142 w 284476"/>
                <a:gd name="connsiteY1" fmla="*/ 1256641 h 2124402"/>
                <a:gd name="connsiteX2" fmla="*/ 125279 w 284476"/>
                <a:gd name="connsiteY2" fmla="*/ 0 h 2124402"/>
                <a:gd name="connsiteX3" fmla="*/ 209266 w 284476"/>
                <a:gd name="connsiteY3" fmla="*/ 1088475 h 2124402"/>
                <a:gd name="connsiteX4" fmla="*/ 283728 w 284476"/>
                <a:gd name="connsiteY4" fmla="*/ 2124402 h 2124402"/>
                <a:gd name="connsiteX0" fmla="*/ 102153 w 206421"/>
                <a:gd name="connsiteY0" fmla="*/ 2208485 h 2208485"/>
                <a:gd name="connsiteX1" fmla="*/ 61 w 206421"/>
                <a:gd name="connsiteY1" fmla="*/ 1256641 h 2208485"/>
                <a:gd name="connsiteX2" fmla="*/ 121198 w 206421"/>
                <a:gd name="connsiteY2" fmla="*/ 0 h 2208485"/>
                <a:gd name="connsiteX3" fmla="*/ 205185 w 206421"/>
                <a:gd name="connsiteY3" fmla="*/ 1088475 h 2208485"/>
                <a:gd name="connsiteX4" fmla="*/ 102153 w 206421"/>
                <a:gd name="connsiteY4" fmla="*/ 2208485 h 2208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421" h="2208485">
                  <a:moveTo>
                    <a:pt x="102153" y="2208485"/>
                  </a:moveTo>
                  <a:cubicBezTo>
                    <a:pt x="118914" y="2108637"/>
                    <a:pt x="-3113" y="1624722"/>
                    <a:pt x="61" y="1256641"/>
                  </a:cubicBezTo>
                  <a:cubicBezTo>
                    <a:pt x="3235" y="888560"/>
                    <a:pt x="80574" y="219046"/>
                    <a:pt x="121198" y="0"/>
                  </a:cubicBezTo>
                  <a:cubicBezTo>
                    <a:pt x="77188" y="329012"/>
                    <a:pt x="205185" y="555806"/>
                    <a:pt x="205185" y="1088475"/>
                  </a:cubicBezTo>
                  <a:cubicBezTo>
                    <a:pt x="220089" y="1500349"/>
                    <a:pt x="95254" y="2140168"/>
                    <a:pt x="102153" y="2208485"/>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2" name="矩形 1"/>
          <p:cNvSpPr/>
          <p:nvPr/>
        </p:nvSpPr>
        <p:spPr>
          <a:xfrm>
            <a:off x="3375481" y="1631712"/>
            <a:ext cx="8708927" cy="1938992"/>
          </a:xfrm>
          <a:prstGeom prst="rect">
            <a:avLst/>
          </a:prstGeom>
        </p:spPr>
        <p:txBody>
          <a:bodyPr wrap="square">
            <a:spAutoFit/>
          </a:bodyPr>
          <a:lstStyle/>
          <a:p>
            <a:pPr>
              <a:lnSpc>
                <a:spcPct val="80000"/>
              </a:lnSpc>
              <a:buNone/>
            </a:pPr>
            <a:endParaRPr lang="en-US" altLang="zh-TW" sz="3000" dirty="0">
              <a:latin typeface="Times New Roman" panose="02020603050405020304" pitchFamily="18" charset="0"/>
              <a:ea typeface="標楷體" panose="03000509000000000000" pitchFamily="65" charset="-120"/>
              <a:cs typeface="Times New Roman" panose="02020603050405020304" pitchFamily="18" charset="0"/>
            </a:endParaRPr>
          </a:p>
          <a:p>
            <a:pPr lvl="1">
              <a:buClr>
                <a:schemeClr val="tx2"/>
              </a:buClr>
            </a:pPr>
            <a:r>
              <a:rPr lang="zh-TW" altLang="en-US" sz="24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受僱者依前七條之規定為請求時，雇主不得拒絕。 受僱者為前項之請求時，雇主不得視為缺勤而影響其全勤獎金、考績或為其他不利之處分。</a:t>
            </a:r>
            <a:r>
              <a:rPr lang="en-US" altLang="zh-TW" sz="24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性工法第</a:t>
            </a:r>
            <a:r>
              <a:rPr lang="en-US" altLang="zh-TW" sz="24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24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條</a:t>
            </a:r>
            <a:r>
              <a:rPr lang="en-US" altLang="zh-TW" sz="24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0" lvl="1"/>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B92422BC-80C3-47DD-BA48-4B57B17D7624}"/>
              </a:ext>
            </a:extLst>
          </p:cNvPr>
          <p:cNvSpPr>
            <a:spLocks noGrp="1"/>
          </p:cNvSpPr>
          <p:nvPr>
            <p:ph type="sldNum" sz="quarter" idx="12"/>
          </p:nvPr>
        </p:nvSpPr>
        <p:spPr/>
        <p:txBody>
          <a:bodyPr/>
          <a:lstStyle/>
          <a:p>
            <a:fld id="{1DAB6F98-49F9-4E5E-8F54-63E0E7C4DDFC}" type="slidenum">
              <a:rPr lang="zh-CN" altLang="en-US" smtClean="0">
                <a:solidFill>
                  <a:schemeClr val="tx1"/>
                </a:solidFill>
                <a:latin typeface="Times New Roman" panose="02020603050405020304" pitchFamily="18" charset="0"/>
                <a:cs typeface="Times New Roman" panose="02020603050405020304" pitchFamily="18" charset="0"/>
              </a:rPr>
              <a:t>39</a:t>
            </a:fld>
            <a:endParaRPr lang="zh-CN"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01304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
                                        <p:tgtEl>
                                          <p:spTgt spid="25"/>
                                        </p:tgtEl>
                                      </p:cBhvr>
                                    </p:animEffect>
                                    <p:anim calcmode="lin" valueType="num">
                                      <p:cBhvr>
                                        <p:cTn id="8" dur="400" fill="hold"/>
                                        <p:tgtEl>
                                          <p:spTgt spid="25"/>
                                        </p:tgtEl>
                                        <p:attrNameLst>
                                          <p:attrName>ppt_x</p:attrName>
                                        </p:attrNameLst>
                                      </p:cBhvr>
                                      <p:tavLst>
                                        <p:tav tm="0">
                                          <p:val>
                                            <p:strVal val="#ppt_x"/>
                                          </p:val>
                                        </p:tav>
                                        <p:tav tm="100000">
                                          <p:val>
                                            <p:strVal val="#ppt_x"/>
                                          </p:val>
                                        </p:tav>
                                      </p:tavLst>
                                    </p:anim>
                                    <p:anim calcmode="lin" valueType="num">
                                      <p:cBhvr>
                                        <p:cTn id="9" dur="400" fill="hold"/>
                                        <p:tgtEl>
                                          <p:spTgt spid="2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8632" y="211584"/>
            <a:ext cx="533723" cy="209142"/>
          </a:xfrm>
          <a:prstGeom prst="rect">
            <a:avLst/>
          </a:prstGeom>
        </p:spPr>
      </p:pic>
      <p:pic>
        <p:nvPicPr>
          <p:cNvPr id="31" name="图片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6931" y="80588"/>
            <a:ext cx="408674" cy="160141"/>
          </a:xfrm>
          <a:prstGeom prst="rect">
            <a:avLst/>
          </a:prstGeom>
        </p:spPr>
      </p:pic>
      <p:pic>
        <p:nvPicPr>
          <p:cNvPr id="32" name="图片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062" y="0"/>
            <a:ext cx="481546" cy="1180790"/>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t="22127"/>
          <a:stretch/>
        </p:blipFill>
        <p:spPr>
          <a:xfrm>
            <a:off x="11518245" y="0"/>
            <a:ext cx="466576" cy="1051967"/>
          </a:xfrm>
          <a:prstGeom prst="rect">
            <a:avLst/>
          </a:prstGeom>
        </p:spPr>
      </p:pic>
      <p:pic>
        <p:nvPicPr>
          <p:cNvPr id="35" name="图片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80144" y="110511"/>
            <a:ext cx="503166" cy="197168"/>
          </a:xfrm>
          <a:prstGeom prst="rect">
            <a:avLst/>
          </a:prstGeom>
        </p:spPr>
      </p:pic>
      <p:pic>
        <p:nvPicPr>
          <p:cNvPr id="36" name="图片 35"/>
          <p:cNvPicPr>
            <a:picLocks noChangeAspect="1"/>
          </p:cNvPicPr>
          <p:nvPr/>
        </p:nvPicPr>
        <p:blipFill rotWithShape="1">
          <a:blip r:embed="rId8" cstate="print">
            <a:extLst>
              <a:ext uri="{28A0092B-C50C-407E-A947-70E740481C1C}">
                <a14:useLocalDpi xmlns:a14="http://schemas.microsoft.com/office/drawing/2010/main" val="0"/>
              </a:ext>
            </a:extLst>
          </a:blip>
          <a:srcRect t="19792" r="5769"/>
          <a:stretch/>
        </p:blipFill>
        <p:spPr>
          <a:xfrm>
            <a:off x="4949322" y="-134877"/>
            <a:ext cx="311015" cy="786061"/>
          </a:xfrm>
          <a:prstGeom prst="rect">
            <a:avLst/>
          </a:prstGeom>
        </p:spPr>
      </p:pic>
      <p:pic>
        <p:nvPicPr>
          <p:cNvPr id="37" name="图片 36"/>
          <p:cNvPicPr>
            <a:picLocks noChangeAspect="1"/>
          </p:cNvPicPr>
          <p:nvPr/>
        </p:nvPicPr>
        <p:blipFill rotWithShape="1">
          <a:blip r:embed="rId9" cstate="print">
            <a:extLst>
              <a:ext uri="{28A0092B-C50C-407E-A947-70E740481C1C}">
                <a14:useLocalDpi xmlns:a14="http://schemas.microsoft.com/office/drawing/2010/main" val="0"/>
              </a:ext>
            </a:extLst>
          </a:blip>
          <a:srcRect t="26388" r="-980"/>
          <a:stretch/>
        </p:blipFill>
        <p:spPr>
          <a:xfrm>
            <a:off x="9136284" y="-111766"/>
            <a:ext cx="304644" cy="721407"/>
          </a:xfrm>
          <a:prstGeom prst="rect">
            <a:avLst/>
          </a:prstGeom>
        </p:spPr>
      </p:pic>
      <p:pic>
        <p:nvPicPr>
          <p:cNvPr id="38" name="图片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11835" y="305439"/>
            <a:ext cx="588417" cy="230574"/>
          </a:xfrm>
          <a:prstGeom prst="rect">
            <a:avLst/>
          </a:prstGeom>
        </p:spPr>
      </p:pic>
      <p:pic>
        <p:nvPicPr>
          <p:cNvPr id="39" name="图片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6225" y="178791"/>
            <a:ext cx="798646" cy="797894"/>
          </a:xfrm>
          <a:prstGeom prst="rect">
            <a:avLst/>
          </a:prstGeom>
        </p:spPr>
      </p:pic>
      <p:pic>
        <p:nvPicPr>
          <p:cNvPr id="40" name="图片 3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6225" y="5887165"/>
            <a:ext cx="798646" cy="797894"/>
          </a:xfrm>
          <a:prstGeom prst="rect">
            <a:avLst/>
          </a:prstGeom>
        </p:spPr>
      </p:pic>
      <p:pic>
        <p:nvPicPr>
          <p:cNvPr id="41" name="图片 4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47368" y="178791"/>
            <a:ext cx="798646" cy="797894"/>
          </a:xfrm>
          <a:prstGeom prst="rect">
            <a:avLst/>
          </a:prstGeom>
        </p:spPr>
      </p:pic>
      <p:pic>
        <p:nvPicPr>
          <p:cNvPr id="42" name="图片 4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47368" y="5887165"/>
            <a:ext cx="798646" cy="797894"/>
          </a:xfrm>
          <a:prstGeom prst="rect">
            <a:avLst/>
          </a:prstGeom>
        </p:spPr>
      </p:pic>
      <p:sp>
        <p:nvSpPr>
          <p:cNvPr id="58" name="任意多边形 24"/>
          <p:cNvSpPr/>
          <p:nvPr/>
        </p:nvSpPr>
        <p:spPr>
          <a:xfrm>
            <a:off x="4110888" y="837127"/>
            <a:ext cx="8099645" cy="5847932"/>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072123 w 6377000"/>
              <a:gd name="connsiteY0" fmla="*/ 519638 h 3001581"/>
              <a:gd name="connsiteX1" fmla="*/ 3250545 w 6377000"/>
              <a:gd name="connsiteY1" fmla="*/ 23250 h 3001581"/>
              <a:gd name="connsiteX2" fmla="*/ 63208 w 6377000"/>
              <a:gd name="connsiteY2" fmla="*/ 1029090 h 3001581"/>
              <a:gd name="connsiteX3" fmla="*/ 729414 w 6377000"/>
              <a:gd name="connsiteY3" fmla="*/ 2531318 h 3001581"/>
              <a:gd name="connsiteX4" fmla="*/ 233025 w 6377000"/>
              <a:gd name="connsiteY4" fmla="*/ 3001581 h 3001581"/>
              <a:gd name="connsiteX5" fmla="*/ 1500123 w 6377000"/>
              <a:gd name="connsiteY5" fmla="*/ 2688072 h 3001581"/>
              <a:gd name="connsiteX6" fmla="*/ 5784740 w 6377000"/>
              <a:gd name="connsiteY6" fmla="*/ 2648884 h 3001581"/>
              <a:gd name="connsiteX7" fmla="*/ 6072123 w 6377000"/>
              <a:gd name="connsiteY7" fmla="*/ 519638 h 3001581"/>
              <a:gd name="connsiteX0" fmla="*/ 6202752 w 6463800"/>
              <a:gd name="connsiteY0" fmla="*/ 673348 h 2985474"/>
              <a:gd name="connsiteX1" fmla="*/ 3250545 w 6463800"/>
              <a:gd name="connsiteY1" fmla="*/ 7143 h 2985474"/>
              <a:gd name="connsiteX2" fmla="*/ 63208 w 6463800"/>
              <a:gd name="connsiteY2" fmla="*/ 1012983 h 2985474"/>
              <a:gd name="connsiteX3" fmla="*/ 729414 w 6463800"/>
              <a:gd name="connsiteY3" fmla="*/ 2515211 h 2985474"/>
              <a:gd name="connsiteX4" fmla="*/ 233025 w 6463800"/>
              <a:gd name="connsiteY4" fmla="*/ 2985474 h 2985474"/>
              <a:gd name="connsiteX5" fmla="*/ 1500123 w 6463800"/>
              <a:gd name="connsiteY5" fmla="*/ 2671965 h 2985474"/>
              <a:gd name="connsiteX6" fmla="*/ 5784740 w 6463800"/>
              <a:gd name="connsiteY6" fmla="*/ 2632777 h 2985474"/>
              <a:gd name="connsiteX7" fmla="*/ 6202752 w 6463800"/>
              <a:gd name="connsiteY7" fmla="*/ 673348 h 2985474"/>
              <a:gd name="connsiteX0" fmla="*/ 6202752 w 6463800"/>
              <a:gd name="connsiteY0" fmla="*/ 673348 h 3037725"/>
              <a:gd name="connsiteX1" fmla="*/ 3250545 w 6463800"/>
              <a:gd name="connsiteY1" fmla="*/ 7143 h 3037725"/>
              <a:gd name="connsiteX2" fmla="*/ 63208 w 6463800"/>
              <a:gd name="connsiteY2" fmla="*/ 1012983 h 3037725"/>
              <a:gd name="connsiteX3" fmla="*/ 729414 w 6463800"/>
              <a:gd name="connsiteY3" fmla="*/ 2515211 h 3037725"/>
              <a:gd name="connsiteX4" fmla="*/ 533471 w 6463800"/>
              <a:gd name="connsiteY4" fmla="*/ 3037725 h 3037725"/>
              <a:gd name="connsiteX5" fmla="*/ 1500123 w 6463800"/>
              <a:gd name="connsiteY5" fmla="*/ 2671965 h 3037725"/>
              <a:gd name="connsiteX6" fmla="*/ 5784740 w 6463800"/>
              <a:gd name="connsiteY6" fmla="*/ 2632777 h 3037725"/>
              <a:gd name="connsiteX7" fmla="*/ 6202752 w 6463800"/>
              <a:gd name="connsiteY7" fmla="*/ 673348 h 3037725"/>
              <a:gd name="connsiteX0" fmla="*/ 6202752 w 6399662"/>
              <a:gd name="connsiteY0" fmla="*/ 673568 h 3037945"/>
              <a:gd name="connsiteX1" fmla="*/ 3250545 w 6399662"/>
              <a:gd name="connsiteY1" fmla="*/ 7363 h 3037945"/>
              <a:gd name="connsiteX2" fmla="*/ 63208 w 6399662"/>
              <a:gd name="connsiteY2" fmla="*/ 1013203 h 3037945"/>
              <a:gd name="connsiteX3" fmla="*/ 729414 w 6399662"/>
              <a:gd name="connsiteY3" fmla="*/ 2515431 h 3037945"/>
              <a:gd name="connsiteX4" fmla="*/ 533471 w 6399662"/>
              <a:gd name="connsiteY4" fmla="*/ 3037945 h 3037945"/>
              <a:gd name="connsiteX5" fmla="*/ 1500123 w 6399662"/>
              <a:gd name="connsiteY5" fmla="*/ 2672185 h 3037945"/>
              <a:gd name="connsiteX6" fmla="*/ 5614923 w 6399662"/>
              <a:gd name="connsiteY6" fmla="*/ 2698311 h 3037945"/>
              <a:gd name="connsiteX7" fmla="*/ 6202752 w 6399662"/>
              <a:gd name="connsiteY7" fmla="*/ 673568 h 3037945"/>
              <a:gd name="connsiteX0" fmla="*/ 6202752 w 6427727"/>
              <a:gd name="connsiteY0" fmla="*/ 673568 h 3037945"/>
              <a:gd name="connsiteX1" fmla="*/ 3250545 w 6427727"/>
              <a:gd name="connsiteY1" fmla="*/ 7363 h 3037945"/>
              <a:gd name="connsiteX2" fmla="*/ 63208 w 6427727"/>
              <a:gd name="connsiteY2" fmla="*/ 1013203 h 3037945"/>
              <a:gd name="connsiteX3" fmla="*/ 729414 w 6427727"/>
              <a:gd name="connsiteY3" fmla="*/ 2515431 h 3037945"/>
              <a:gd name="connsiteX4" fmla="*/ 533471 w 6427727"/>
              <a:gd name="connsiteY4" fmla="*/ 3037945 h 3037945"/>
              <a:gd name="connsiteX5" fmla="*/ 1500123 w 6427727"/>
              <a:gd name="connsiteY5" fmla="*/ 2672185 h 3037945"/>
              <a:gd name="connsiteX6" fmla="*/ 5614923 w 6427727"/>
              <a:gd name="connsiteY6" fmla="*/ 2698311 h 3037945"/>
              <a:gd name="connsiteX7" fmla="*/ 6202752 w 6427727"/>
              <a:gd name="connsiteY7" fmla="*/ 673568 h 3037945"/>
              <a:gd name="connsiteX0" fmla="*/ 6202752 w 6427727"/>
              <a:gd name="connsiteY0" fmla="*/ 666268 h 3030645"/>
              <a:gd name="connsiteX1" fmla="*/ 3250545 w 6427727"/>
              <a:gd name="connsiteY1" fmla="*/ 63 h 3030645"/>
              <a:gd name="connsiteX2" fmla="*/ 63208 w 6427727"/>
              <a:gd name="connsiteY2" fmla="*/ 1005903 h 3030645"/>
              <a:gd name="connsiteX3" fmla="*/ 729414 w 6427727"/>
              <a:gd name="connsiteY3" fmla="*/ 2508131 h 3030645"/>
              <a:gd name="connsiteX4" fmla="*/ 533471 w 6427727"/>
              <a:gd name="connsiteY4" fmla="*/ 3030645 h 3030645"/>
              <a:gd name="connsiteX5" fmla="*/ 1500123 w 6427727"/>
              <a:gd name="connsiteY5" fmla="*/ 2664885 h 3030645"/>
              <a:gd name="connsiteX6" fmla="*/ 5614923 w 6427727"/>
              <a:gd name="connsiteY6" fmla="*/ 2691011 h 3030645"/>
              <a:gd name="connsiteX7" fmla="*/ 6202752 w 6427727"/>
              <a:gd name="connsiteY7" fmla="*/ 666268 h 3030645"/>
              <a:gd name="connsiteX0" fmla="*/ 6202752 w 6445028"/>
              <a:gd name="connsiteY0" fmla="*/ 666309 h 3030686"/>
              <a:gd name="connsiteX1" fmla="*/ 3250545 w 6445028"/>
              <a:gd name="connsiteY1" fmla="*/ 104 h 3030686"/>
              <a:gd name="connsiteX2" fmla="*/ 63208 w 6445028"/>
              <a:gd name="connsiteY2" fmla="*/ 1005944 h 3030686"/>
              <a:gd name="connsiteX3" fmla="*/ 729414 w 6445028"/>
              <a:gd name="connsiteY3" fmla="*/ 2508172 h 3030686"/>
              <a:gd name="connsiteX4" fmla="*/ 533471 w 6445028"/>
              <a:gd name="connsiteY4" fmla="*/ 3030686 h 3030686"/>
              <a:gd name="connsiteX5" fmla="*/ 1500123 w 6445028"/>
              <a:gd name="connsiteY5" fmla="*/ 2664926 h 3030686"/>
              <a:gd name="connsiteX6" fmla="*/ 5614923 w 6445028"/>
              <a:gd name="connsiteY6" fmla="*/ 2691052 h 3030686"/>
              <a:gd name="connsiteX7" fmla="*/ 6202752 w 6445028"/>
              <a:gd name="connsiteY7" fmla="*/ 666309 h 303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45028" h="3030686">
                <a:moveTo>
                  <a:pt x="6202752" y="666309"/>
                </a:moveTo>
                <a:cubicBezTo>
                  <a:pt x="5769501" y="126378"/>
                  <a:pt x="4286865" y="-4250"/>
                  <a:pt x="3250545" y="104"/>
                </a:cubicBezTo>
                <a:cubicBezTo>
                  <a:pt x="2214225" y="4458"/>
                  <a:pt x="365830" y="169922"/>
                  <a:pt x="63208" y="1005944"/>
                </a:cubicBezTo>
                <a:cubicBezTo>
                  <a:pt x="-239414" y="1841966"/>
                  <a:pt x="637974" y="2244738"/>
                  <a:pt x="729414" y="2508172"/>
                </a:cubicBezTo>
                <a:lnTo>
                  <a:pt x="533471" y="3030686"/>
                </a:lnTo>
                <a:lnTo>
                  <a:pt x="1500123" y="2664926"/>
                </a:lnTo>
                <a:cubicBezTo>
                  <a:pt x="2242529" y="2749835"/>
                  <a:pt x="4713586" y="2919652"/>
                  <a:pt x="5614923" y="2691052"/>
                </a:cubicBezTo>
                <a:cubicBezTo>
                  <a:pt x="6516260" y="2462452"/>
                  <a:pt x="6636003" y="1206240"/>
                  <a:pt x="6202752" y="666309"/>
                </a:cubicBezTo>
                <a:close/>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9" name="组合 23"/>
          <p:cNvGrpSpPr/>
          <p:nvPr/>
        </p:nvGrpSpPr>
        <p:grpSpPr>
          <a:xfrm>
            <a:off x="312314" y="1809810"/>
            <a:ext cx="4086581" cy="4729556"/>
            <a:chOff x="4427538" y="954088"/>
            <a:chExt cx="3333750" cy="3729038"/>
          </a:xfrm>
        </p:grpSpPr>
        <p:sp>
          <p:nvSpPr>
            <p:cNvPr id="60" name="Freeform 5"/>
            <p:cNvSpPr>
              <a:spLocks/>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6"/>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7"/>
            <p:cNvSpPr>
              <a:spLocks/>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3" name="Freeform 8"/>
            <p:cNvSpPr>
              <a:spLocks/>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4" name="Freeform 9"/>
            <p:cNvSpPr>
              <a:spLocks/>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5" name="Freeform 10"/>
            <p:cNvSpPr>
              <a:spLocks/>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6" name="Freeform 11"/>
            <p:cNvSpPr>
              <a:spLocks/>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7" name="Freeform 12"/>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8" name="Freeform 13"/>
            <p:cNvSpPr>
              <a:spLocks/>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9" name="Freeform 14"/>
            <p:cNvSpPr>
              <a:spLocks/>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15"/>
            <p:cNvSpPr>
              <a:spLocks/>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6"/>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17"/>
            <p:cNvSpPr>
              <a:spLocks/>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3" name="Freeform 18"/>
            <p:cNvSpPr>
              <a:spLocks/>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4" name="Freeform 19"/>
            <p:cNvSpPr>
              <a:spLocks/>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5" name="Freeform 20"/>
            <p:cNvSpPr>
              <a:spLocks/>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6" name="Freeform 21"/>
            <p:cNvSpPr>
              <a:spLocks/>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2"/>
            <p:cNvSpPr>
              <a:spLocks/>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3"/>
            <p:cNvSpPr>
              <a:spLocks/>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9" name="Freeform 24"/>
            <p:cNvSpPr>
              <a:spLocks/>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0" name="Freeform 25"/>
            <p:cNvSpPr>
              <a:spLocks/>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6"/>
            <p:cNvSpPr>
              <a:spLocks/>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7"/>
            <p:cNvSpPr>
              <a:spLocks/>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8"/>
            <p:cNvSpPr>
              <a:spLocks/>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4" name="Freeform 29"/>
            <p:cNvSpPr>
              <a:spLocks/>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5" name="Freeform 30"/>
            <p:cNvSpPr>
              <a:spLocks/>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6" name="Freeform 31"/>
            <p:cNvSpPr>
              <a:spLocks/>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7" name="Freeform 32"/>
            <p:cNvSpPr>
              <a:spLocks/>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8" name="Freeform 33"/>
            <p:cNvSpPr>
              <a:spLocks/>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34"/>
            <p:cNvSpPr>
              <a:spLocks/>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35"/>
            <p:cNvSpPr>
              <a:spLocks/>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36"/>
            <p:cNvSpPr>
              <a:spLocks/>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37"/>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38"/>
            <p:cNvSpPr>
              <a:spLocks/>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39"/>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40"/>
            <p:cNvSpPr>
              <a:spLocks/>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41"/>
            <p:cNvSpPr>
              <a:spLocks/>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42"/>
            <p:cNvSpPr>
              <a:spLocks/>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43"/>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44"/>
            <p:cNvSpPr>
              <a:spLocks/>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45"/>
            <p:cNvSpPr>
              <a:spLocks/>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46"/>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 name="矩形 3"/>
          <p:cNvSpPr/>
          <p:nvPr/>
        </p:nvSpPr>
        <p:spPr>
          <a:xfrm>
            <a:off x="4799078" y="2558807"/>
            <a:ext cx="6923729" cy="1980799"/>
          </a:xfrm>
          <a:prstGeom prst="rect">
            <a:avLst/>
          </a:prstGeom>
        </p:spPr>
        <p:txBody>
          <a:bodyPr wrap="square">
            <a:spAutoFit/>
          </a:bodyPr>
          <a:lstStyle/>
          <a:p>
            <a:pPr>
              <a:lnSpc>
                <a:spcPts val="3800"/>
              </a:lnSpc>
              <a:spcBef>
                <a:spcPts val="600"/>
              </a:spcBef>
              <a:buClr>
                <a:schemeClr val="accent6"/>
              </a:buClr>
              <a:buSzPct val="50000"/>
            </a:pPr>
            <a:r>
              <a:rPr lang="zh-TW" altLang="zh-TW" sz="2000" dirty="0">
                <a:latin typeface="Times New Roman" pitchFamily="18" charset="0"/>
                <a:ea typeface="標楷體" pitchFamily="65" charset="-120"/>
                <a:cs typeface="Times New Roman" pitchFamily="18" charset="0"/>
              </a:rPr>
              <a:t>為消弭職場中性別歧視</a:t>
            </a:r>
            <a:r>
              <a:rPr lang="zh-TW" altLang="en-US" sz="2000" dirty="0">
                <a:latin typeface="Times New Roman" pitchFamily="18" charset="0"/>
                <a:ea typeface="標楷體" pitchFamily="65" charset="-120"/>
                <a:cs typeface="Times New Roman" pitchFamily="18" charset="0"/>
              </a:rPr>
              <a:t>的</a:t>
            </a:r>
            <a:r>
              <a:rPr lang="zh-TW" altLang="zh-TW" sz="2000" dirty="0">
                <a:latin typeface="Times New Roman" pitchFamily="18" charset="0"/>
                <a:ea typeface="標楷體" pitchFamily="65" charset="-120"/>
                <a:cs typeface="Times New Roman" pitchFamily="18" charset="0"/>
              </a:rPr>
              <a:t>現象，各國無不</a:t>
            </a:r>
            <a:r>
              <a:rPr lang="zh-TW" altLang="en-US" sz="2000" dirty="0">
                <a:latin typeface="Times New Roman" pitchFamily="18" charset="0"/>
                <a:ea typeface="標楷體" pitchFamily="65" charset="-120"/>
                <a:cs typeface="Times New Roman" pitchFamily="18" charset="0"/>
              </a:rPr>
              <a:t>制定</a:t>
            </a:r>
            <a:r>
              <a:rPr lang="zh-TW" altLang="zh-TW" sz="2000" dirty="0">
                <a:latin typeface="Times New Roman" pitchFamily="18" charset="0"/>
                <a:ea typeface="標楷體" pitchFamily="65" charset="-120"/>
                <a:cs typeface="Times New Roman" pitchFamily="18" charset="0"/>
              </a:rPr>
              <a:t>禁止性別歧視與促進性別工作平等的法律與相關制度，其規範的內容涵蓋</a:t>
            </a:r>
            <a:r>
              <a:rPr lang="zh-TW" altLang="zh-TW" sz="2000" dirty="0">
                <a:solidFill>
                  <a:srgbClr val="C00000"/>
                </a:solidFill>
                <a:latin typeface="Times New Roman" pitchFamily="18" charset="0"/>
                <a:ea typeface="標楷體" pitchFamily="65" charset="-120"/>
                <a:cs typeface="Times New Roman" pitchFamily="18" charset="0"/>
              </a:rPr>
              <a:t>性別歧視的禁止、工作場所性騷擾的防治、</a:t>
            </a:r>
            <a:r>
              <a:rPr lang="zh-TW" altLang="en-US" sz="2000" dirty="0">
                <a:solidFill>
                  <a:srgbClr val="C00000"/>
                </a:solidFill>
                <a:latin typeface="Times New Roman" pitchFamily="18" charset="0"/>
                <a:ea typeface="標楷體" pitchFamily="65" charset="-120"/>
                <a:cs typeface="Times New Roman" pitchFamily="18" charset="0"/>
              </a:rPr>
              <a:t>促進工作平等措施、救濟程序</a:t>
            </a:r>
            <a:r>
              <a:rPr lang="zh-TW" altLang="zh-TW" sz="2000" dirty="0">
                <a:latin typeface="Times New Roman" pitchFamily="18" charset="0"/>
                <a:ea typeface="標楷體" pitchFamily="65" charset="-120"/>
                <a:cs typeface="Times New Roman" pitchFamily="18" charset="0"/>
              </a:rPr>
              <a:t>等。</a:t>
            </a:r>
            <a:endParaRPr lang="en-US" altLang="zh-TW" sz="2000" dirty="0">
              <a:latin typeface="Times New Roman" pitchFamily="18" charset="0"/>
              <a:ea typeface="標楷體" pitchFamily="65" charset="-120"/>
              <a:cs typeface="Times New Roman" pitchFamily="18" charset="0"/>
            </a:endParaRPr>
          </a:p>
        </p:txBody>
      </p:sp>
      <p:sp>
        <p:nvSpPr>
          <p:cNvPr id="3" name="投影片編號版面配置區 2">
            <a:extLst>
              <a:ext uri="{FF2B5EF4-FFF2-40B4-BE49-F238E27FC236}">
                <a16:creationId xmlns:a16="http://schemas.microsoft.com/office/drawing/2014/main" id="{2ECA6C63-CDC7-49B5-9708-5D3139A0007F}"/>
              </a:ext>
            </a:extLst>
          </p:cNvPr>
          <p:cNvSpPr>
            <a:spLocks noGrp="1"/>
          </p:cNvSpPr>
          <p:nvPr>
            <p:ph type="sldNum" sz="quarter" idx="12"/>
          </p:nvPr>
        </p:nvSpPr>
        <p:spPr/>
        <p:txBody>
          <a:bodyPr/>
          <a:lstStyle/>
          <a:p>
            <a:fld id="{1DAB6F98-49F9-4E5E-8F54-63E0E7C4DDFC}" type="slidenum">
              <a:rPr lang="zh-CN" altLang="en-US" smtClean="0">
                <a:solidFill>
                  <a:schemeClr val="tx1"/>
                </a:solidFill>
                <a:latin typeface="Times New Roman" panose="02020603050405020304" pitchFamily="18" charset="0"/>
                <a:cs typeface="Times New Roman" panose="02020603050405020304" pitchFamily="18" charset="0"/>
              </a:rPr>
              <a:t>4</a:t>
            </a:fld>
            <a:endParaRPr lang="zh-CN"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4657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wheel(1)">
                                      <p:cBhvr>
                                        <p:cTn id="13" dur="2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3916" y="2436932"/>
            <a:ext cx="4924167" cy="3683774"/>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7670" y="1061164"/>
            <a:ext cx="1056245" cy="413895"/>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6353" y="476128"/>
            <a:ext cx="808774" cy="316922"/>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35599" y="1680027"/>
            <a:ext cx="1016546" cy="398338"/>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08421" y="258154"/>
            <a:ext cx="753555" cy="295284"/>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06654" y="258154"/>
            <a:ext cx="809558" cy="317229"/>
          </a:xfrm>
          <a:prstGeom prst="rect">
            <a:avLst/>
          </a:prstGeom>
        </p:spPr>
      </p:pic>
      <p:pic>
        <p:nvPicPr>
          <p:cNvPr id="10"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0562" y="182636"/>
            <a:ext cx="923420" cy="361846"/>
          </a:xfrm>
          <a:prstGeom prst="rect">
            <a:avLst/>
          </a:prstGeom>
        </p:spPr>
      </p:pic>
      <p:pic>
        <p:nvPicPr>
          <p:cNvPr id="11" name="图片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8577" y="0"/>
            <a:ext cx="952987" cy="2336800"/>
          </a:xfrm>
          <a:prstGeom prst="rect">
            <a:avLst/>
          </a:prstGeom>
        </p:spPr>
      </p:pic>
      <p:pic>
        <p:nvPicPr>
          <p:cNvPr id="12" name="图片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60282" y="0"/>
            <a:ext cx="1015054" cy="3297382"/>
          </a:xfrm>
          <a:prstGeom prst="rect">
            <a:avLst/>
          </a:prstGeom>
        </p:spPr>
      </p:pic>
      <p:pic>
        <p:nvPicPr>
          <p:cNvPr id="13" name="图片 12"/>
          <p:cNvPicPr>
            <a:picLocks noChangeAspect="1"/>
          </p:cNvPicPr>
          <p:nvPr/>
        </p:nvPicPr>
        <p:blipFill rotWithShape="1">
          <a:blip r:embed="rId11" cstate="print">
            <a:extLst>
              <a:ext uri="{28A0092B-C50C-407E-A947-70E740481C1C}">
                <a14:useLocalDpi xmlns:a14="http://schemas.microsoft.com/office/drawing/2010/main" val="0"/>
              </a:ext>
            </a:extLst>
          </a:blip>
          <a:srcRect t="22127"/>
          <a:stretch/>
        </p:blipFill>
        <p:spPr>
          <a:xfrm>
            <a:off x="5176307" y="-18431"/>
            <a:ext cx="1159291" cy="2613798"/>
          </a:xfrm>
          <a:prstGeom prst="rect">
            <a:avLst/>
          </a:prstGeom>
        </p:spPr>
      </p:pic>
      <p:pic>
        <p:nvPicPr>
          <p:cNvPr id="14"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18252" y="0"/>
            <a:ext cx="1238828" cy="3678379"/>
          </a:xfrm>
          <a:prstGeom prst="rect">
            <a:avLst/>
          </a:prstGeom>
        </p:spPr>
      </p:pic>
      <p:pic>
        <p:nvPicPr>
          <p:cNvPr id="15" name="图片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200341" y="0"/>
            <a:ext cx="744926" cy="2419885"/>
          </a:xfrm>
          <a:prstGeom prst="rect">
            <a:avLst/>
          </a:prstGeom>
        </p:spPr>
      </p:pic>
      <p:pic>
        <p:nvPicPr>
          <p:cNvPr id="16" name="图片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277599" y="0"/>
            <a:ext cx="846076" cy="2074760"/>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40471" y="486947"/>
            <a:ext cx="753555" cy="295284"/>
          </a:xfrm>
          <a:prstGeom prst="rect">
            <a:avLst/>
          </a:prstGeom>
        </p:spPr>
      </p:pic>
      <p:sp>
        <p:nvSpPr>
          <p:cNvPr id="21" name="文本框 20"/>
          <p:cNvSpPr txBox="1"/>
          <p:nvPr/>
        </p:nvSpPr>
        <p:spPr>
          <a:xfrm>
            <a:off x="3496818" y="3770987"/>
            <a:ext cx="5198361" cy="1015663"/>
          </a:xfrm>
          <a:prstGeom prst="rect">
            <a:avLst/>
          </a:prstGeom>
          <a:noFill/>
        </p:spPr>
        <p:txBody>
          <a:bodyPr wrap="square" rtlCol="0">
            <a:spAutoFit/>
          </a:bodyPr>
          <a:lstStyle/>
          <a:p>
            <a:pPr algn="ctr"/>
            <a:r>
              <a:rPr lang="en-US" altLang="zh-TW" sz="6000" dirty="0">
                <a:solidFill>
                  <a:srgbClr val="6EADA7"/>
                </a:solidFill>
                <a:latin typeface="Times New Roman" panose="02020603050405020304" pitchFamily="18" charset="0"/>
                <a:cs typeface="Times New Roman" panose="02020603050405020304" pitchFamily="18" charset="0"/>
                <a:sym typeface="+mn-lt"/>
              </a:rPr>
              <a:t>Q&amp;A</a:t>
            </a:r>
            <a:endParaRPr lang="en-US" altLang="zh-CN" sz="6000" dirty="0">
              <a:solidFill>
                <a:srgbClr val="6EADA7"/>
              </a:solidFill>
              <a:latin typeface="Times New Roman" panose="02020603050405020304" pitchFamily="18" charset="0"/>
              <a:cs typeface="Times New Roman" panose="02020603050405020304" pitchFamily="18" charset="0"/>
              <a:sym typeface="+mn-lt"/>
            </a:endParaRPr>
          </a:p>
        </p:txBody>
      </p:sp>
      <p:sp>
        <p:nvSpPr>
          <p:cNvPr id="3" name="投影片編號版面配置區 2">
            <a:extLst>
              <a:ext uri="{FF2B5EF4-FFF2-40B4-BE49-F238E27FC236}">
                <a16:creationId xmlns:a16="http://schemas.microsoft.com/office/drawing/2014/main" id="{52A8F85F-3D0F-42F4-971A-CA8E4A534B9B}"/>
              </a:ext>
            </a:extLst>
          </p:cNvPr>
          <p:cNvSpPr>
            <a:spLocks noGrp="1"/>
          </p:cNvSpPr>
          <p:nvPr>
            <p:ph type="sldNum" sz="quarter" idx="12"/>
          </p:nvPr>
        </p:nvSpPr>
        <p:spPr/>
        <p:txBody>
          <a:bodyPr/>
          <a:lstStyle/>
          <a:p>
            <a:fld id="{1DAB6F98-49F9-4E5E-8F54-63E0E7C4DDFC}" type="slidenum">
              <a:rPr lang="zh-CN" altLang="en-US" smtClean="0"/>
              <a:t>40</a:t>
            </a:fld>
            <a:endParaRPr lang="zh-CN" altLang="en-US"/>
          </a:p>
        </p:txBody>
      </p:sp>
    </p:spTree>
    <p:extLst>
      <p:ext uri="{BB962C8B-B14F-4D97-AF65-F5344CB8AC3E}">
        <p14:creationId xmlns:p14="http://schemas.microsoft.com/office/powerpoint/2010/main" val="1147095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7746" y="1598436"/>
            <a:ext cx="5496508" cy="4111943"/>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6914" y="728314"/>
            <a:ext cx="1056245" cy="413895"/>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6353" y="476128"/>
            <a:ext cx="808774" cy="316922"/>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23138" y="1061164"/>
            <a:ext cx="1016546" cy="398338"/>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08421" y="258154"/>
            <a:ext cx="753555" cy="295284"/>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06654" y="258154"/>
            <a:ext cx="809558" cy="317229"/>
          </a:xfrm>
          <a:prstGeom prst="rect">
            <a:avLst/>
          </a:prstGeom>
        </p:spPr>
      </p:pic>
      <p:pic>
        <p:nvPicPr>
          <p:cNvPr id="10"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0562" y="182636"/>
            <a:ext cx="923420" cy="361846"/>
          </a:xfrm>
          <a:prstGeom prst="rect">
            <a:avLst/>
          </a:prstGeom>
        </p:spPr>
      </p:pic>
      <p:pic>
        <p:nvPicPr>
          <p:cNvPr id="11" name="图片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8577" y="-1"/>
            <a:ext cx="1058456" cy="2595419"/>
          </a:xfrm>
          <a:prstGeom prst="rect">
            <a:avLst/>
          </a:prstGeom>
        </p:spPr>
      </p:pic>
      <p:pic>
        <p:nvPicPr>
          <p:cNvPr id="12" name="图片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40463" y="1"/>
            <a:ext cx="638686" cy="2074760"/>
          </a:xfrm>
          <a:prstGeom prst="rect">
            <a:avLst/>
          </a:prstGeom>
        </p:spPr>
      </p:pic>
      <p:pic>
        <p:nvPicPr>
          <p:cNvPr id="13" name="图片 12"/>
          <p:cNvPicPr>
            <a:picLocks noChangeAspect="1"/>
          </p:cNvPicPr>
          <p:nvPr/>
        </p:nvPicPr>
        <p:blipFill rotWithShape="1">
          <a:blip r:embed="rId11" cstate="print">
            <a:extLst>
              <a:ext uri="{28A0092B-C50C-407E-A947-70E740481C1C}">
                <a14:useLocalDpi xmlns:a14="http://schemas.microsoft.com/office/drawing/2010/main" val="0"/>
              </a:ext>
            </a:extLst>
          </a:blip>
          <a:srcRect t="22127"/>
          <a:stretch/>
        </p:blipFill>
        <p:spPr>
          <a:xfrm>
            <a:off x="5176308" y="-18431"/>
            <a:ext cx="662404" cy="1493490"/>
          </a:xfrm>
          <a:prstGeom prst="rect">
            <a:avLst/>
          </a:prstGeom>
        </p:spPr>
      </p:pic>
      <p:pic>
        <p:nvPicPr>
          <p:cNvPr id="14"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982978" y="1"/>
            <a:ext cx="874101" cy="2595418"/>
          </a:xfrm>
          <a:prstGeom prst="rect">
            <a:avLst/>
          </a:prstGeom>
        </p:spPr>
      </p:pic>
      <p:pic>
        <p:nvPicPr>
          <p:cNvPr id="15" name="图片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330779" y="1"/>
            <a:ext cx="326664" cy="1061164"/>
          </a:xfrm>
          <a:prstGeom prst="rect">
            <a:avLst/>
          </a:prstGeom>
        </p:spPr>
      </p:pic>
      <p:pic>
        <p:nvPicPr>
          <p:cNvPr id="16" name="图片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277599" y="0"/>
            <a:ext cx="846076" cy="2074760"/>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44974" y="1447546"/>
            <a:ext cx="753555" cy="295284"/>
          </a:xfrm>
          <a:prstGeom prst="rect">
            <a:avLst/>
          </a:prstGeom>
        </p:spPr>
      </p:pic>
      <p:sp>
        <p:nvSpPr>
          <p:cNvPr id="21" name="TextBox 76"/>
          <p:cNvSpPr txBox="1"/>
          <p:nvPr/>
        </p:nvSpPr>
        <p:spPr>
          <a:xfrm>
            <a:off x="4752075" y="2740685"/>
            <a:ext cx="2702343" cy="923330"/>
          </a:xfrm>
          <a:prstGeom prst="rect">
            <a:avLst/>
          </a:prstGeom>
          <a:noFill/>
        </p:spPr>
        <p:txBody>
          <a:bodyPr wrap="none" rtlCol="0">
            <a:spAutoFit/>
          </a:bodyPr>
          <a:lstStyle/>
          <a:p>
            <a:pPr algn="ctr"/>
            <a:r>
              <a:rPr lang="en-US" altLang="zh-CN" sz="5400" dirty="0">
                <a:solidFill>
                  <a:srgbClr val="B5213B"/>
                </a:solidFill>
                <a:latin typeface="Times New Roman" panose="02020603050405020304" pitchFamily="18" charset="0"/>
                <a:cs typeface="Times New Roman" panose="02020603050405020304" pitchFamily="18" charset="0"/>
                <a:sym typeface="+mn-lt"/>
              </a:rPr>
              <a:t>PART 02</a:t>
            </a:r>
            <a:endParaRPr lang="zh-CN" altLang="en-US" sz="5400" dirty="0">
              <a:solidFill>
                <a:srgbClr val="B5213B"/>
              </a:solidFill>
              <a:latin typeface="Times New Roman" panose="02020603050405020304" pitchFamily="18" charset="0"/>
              <a:cs typeface="Times New Roman" panose="02020603050405020304" pitchFamily="18" charset="0"/>
              <a:sym typeface="+mn-lt"/>
            </a:endParaRPr>
          </a:p>
        </p:txBody>
      </p:sp>
      <p:sp>
        <p:nvSpPr>
          <p:cNvPr id="24" name="TextBox 76"/>
          <p:cNvSpPr txBox="1"/>
          <p:nvPr/>
        </p:nvSpPr>
        <p:spPr>
          <a:xfrm>
            <a:off x="4330296" y="3776295"/>
            <a:ext cx="3545903" cy="584775"/>
          </a:xfrm>
          <a:prstGeom prst="rect">
            <a:avLst/>
          </a:prstGeom>
          <a:noFill/>
        </p:spPr>
        <p:txBody>
          <a:bodyPr wrap="square" rtlCol="0">
            <a:spAutoFit/>
          </a:bodyPr>
          <a:lstStyle/>
          <a:p>
            <a:pPr algn="ctr"/>
            <a:r>
              <a:rPr lang="zh-TW" altLang="en-US" sz="3200" dirty="0">
                <a:solidFill>
                  <a:srgbClr val="B5213B"/>
                </a:solidFill>
                <a:latin typeface="標楷體" panose="03000509000000000000" pitchFamily="65" charset="-120"/>
                <a:ea typeface="標楷體" panose="03000509000000000000" pitchFamily="65" charset="-120"/>
                <a:cs typeface="+mn-ea"/>
                <a:sym typeface="+mn-lt"/>
              </a:rPr>
              <a:t>性別歧視的禁止</a:t>
            </a:r>
            <a:endParaRPr lang="zh-CN" altLang="en-US" sz="3200" dirty="0">
              <a:solidFill>
                <a:srgbClr val="B5213B"/>
              </a:solidFill>
              <a:latin typeface="標楷體" panose="03000509000000000000" pitchFamily="65" charset="-120"/>
              <a:ea typeface="標楷體" panose="03000509000000000000" pitchFamily="65" charset="-120"/>
              <a:cs typeface="+mn-ea"/>
              <a:sym typeface="+mn-lt"/>
            </a:endParaRPr>
          </a:p>
        </p:txBody>
      </p:sp>
      <p:sp>
        <p:nvSpPr>
          <p:cNvPr id="3" name="投影片編號版面配置區 2">
            <a:extLst>
              <a:ext uri="{FF2B5EF4-FFF2-40B4-BE49-F238E27FC236}">
                <a16:creationId xmlns:a16="http://schemas.microsoft.com/office/drawing/2014/main" id="{964EAC6D-FD8F-451A-AB73-F2DBE5B0340D}"/>
              </a:ext>
            </a:extLst>
          </p:cNvPr>
          <p:cNvSpPr>
            <a:spLocks noGrp="1"/>
          </p:cNvSpPr>
          <p:nvPr>
            <p:ph type="sldNum" sz="quarter" idx="12"/>
          </p:nvPr>
        </p:nvSpPr>
        <p:spPr/>
        <p:txBody>
          <a:bodyPr/>
          <a:lstStyle/>
          <a:p>
            <a:fld id="{1DAB6F98-49F9-4E5E-8F54-63E0E7C4DDFC}" type="slidenum">
              <a:rPr lang="zh-CN" altLang="en-US" smtClean="0">
                <a:solidFill>
                  <a:schemeClr val="tx1"/>
                </a:solidFill>
                <a:latin typeface="Times New Roman" panose="02020603050405020304" pitchFamily="18" charset="0"/>
                <a:cs typeface="Times New Roman" panose="02020603050405020304" pitchFamily="18" charset="0"/>
              </a:rPr>
              <a:t>5</a:t>
            </a:fld>
            <a:endParaRPr lang="zh-CN"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3074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8632" y="211584"/>
            <a:ext cx="533723" cy="209142"/>
          </a:xfrm>
          <a:prstGeom prst="rect">
            <a:avLst/>
          </a:prstGeom>
        </p:spPr>
      </p:pic>
      <p:pic>
        <p:nvPicPr>
          <p:cNvPr id="31" name="图片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6931" y="80588"/>
            <a:ext cx="408674" cy="160141"/>
          </a:xfrm>
          <a:prstGeom prst="rect">
            <a:avLst/>
          </a:prstGeom>
        </p:spPr>
      </p:pic>
      <p:pic>
        <p:nvPicPr>
          <p:cNvPr id="32" name="图片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062" y="0"/>
            <a:ext cx="481546" cy="1180790"/>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t="22127"/>
          <a:stretch/>
        </p:blipFill>
        <p:spPr>
          <a:xfrm>
            <a:off x="11518245" y="0"/>
            <a:ext cx="466576" cy="1051967"/>
          </a:xfrm>
          <a:prstGeom prst="rect">
            <a:avLst/>
          </a:prstGeom>
        </p:spPr>
      </p:pic>
      <p:pic>
        <p:nvPicPr>
          <p:cNvPr id="35" name="图片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80144" y="110511"/>
            <a:ext cx="503166" cy="197168"/>
          </a:xfrm>
          <a:prstGeom prst="rect">
            <a:avLst/>
          </a:prstGeom>
        </p:spPr>
      </p:pic>
      <p:pic>
        <p:nvPicPr>
          <p:cNvPr id="36" name="图片 35"/>
          <p:cNvPicPr>
            <a:picLocks noChangeAspect="1"/>
          </p:cNvPicPr>
          <p:nvPr/>
        </p:nvPicPr>
        <p:blipFill rotWithShape="1">
          <a:blip r:embed="rId8" cstate="print">
            <a:extLst>
              <a:ext uri="{28A0092B-C50C-407E-A947-70E740481C1C}">
                <a14:useLocalDpi xmlns:a14="http://schemas.microsoft.com/office/drawing/2010/main" val="0"/>
              </a:ext>
            </a:extLst>
          </a:blip>
          <a:srcRect t="19792" r="5769"/>
          <a:stretch/>
        </p:blipFill>
        <p:spPr>
          <a:xfrm>
            <a:off x="4949322" y="-134877"/>
            <a:ext cx="311015" cy="786061"/>
          </a:xfrm>
          <a:prstGeom prst="rect">
            <a:avLst/>
          </a:prstGeom>
        </p:spPr>
      </p:pic>
      <p:pic>
        <p:nvPicPr>
          <p:cNvPr id="37" name="图片 36"/>
          <p:cNvPicPr>
            <a:picLocks noChangeAspect="1"/>
          </p:cNvPicPr>
          <p:nvPr/>
        </p:nvPicPr>
        <p:blipFill rotWithShape="1">
          <a:blip r:embed="rId9" cstate="print">
            <a:extLst>
              <a:ext uri="{28A0092B-C50C-407E-A947-70E740481C1C}">
                <a14:useLocalDpi xmlns:a14="http://schemas.microsoft.com/office/drawing/2010/main" val="0"/>
              </a:ext>
            </a:extLst>
          </a:blip>
          <a:srcRect t="26388" r="-980"/>
          <a:stretch/>
        </p:blipFill>
        <p:spPr>
          <a:xfrm>
            <a:off x="9136284" y="-111766"/>
            <a:ext cx="304644" cy="721407"/>
          </a:xfrm>
          <a:prstGeom prst="rect">
            <a:avLst/>
          </a:prstGeom>
        </p:spPr>
      </p:pic>
      <p:pic>
        <p:nvPicPr>
          <p:cNvPr id="38" name="图片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11835" y="305439"/>
            <a:ext cx="588417" cy="230574"/>
          </a:xfrm>
          <a:prstGeom prst="rect">
            <a:avLst/>
          </a:prstGeom>
        </p:spPr>
      </p:pic>
      <p:pic>
        <p:nvPicPr>
          <p:cNvPr id="39" name="图片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6225" y="178791"/>
            <a:ext cx="798646" cy="797894"/>
          </a:xfrm>
          <a:prstGeom prst="rect">
            <a:avLst/>
          </a:prstGeom>
        </p:spPr>
      </p:pic>
      <p:pic>
        <p:nvPicPr>
          <p:cNvPr id="40" name="图片 3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6225" y="5887165"/>
            <a:ext cx="798646" cy="797894"/>
          </a:xfrm>
          <a:prstGeom prst="rect">
            <a:avLst/>
          </a:prstGeom>
        </p:spPr>
      </p:pic>
      <p:pic>
        <p:nvPicPr>
          <p:cNvPr id="41" name="图片 4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47368" y="178791"/>
            <a:ext cx="798646" cy="797894"/>
          </a:xfrm>
          <a:prstGeom prst="rect">
            <a:avLst/>
          </a:prstGeom>
        </p:spPr>
      </p:pic>
      <p:pic>
        <p:nvPicPr>
          <p:cNvPr id="42" name="图片 4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47368" y="5887165"/>
            <a:ext cx="798646" cy="797894"/>
          </a:xfrm>
          <a:prstGeom prst="rect">
            <a:avLst/>
          </a:prstGeom>
        </p:spPr>
      </p:pic>
      <p:sp>
        <p:nvSpPr>
          <p:cNvPr id="95" name="任意多边形 62"/>
          <p:cNvSpPr/>
          <p:nvPr/>
        </p:nvSpPr>
        <p:spPr>
          <a:xfrm>
            <a:off x="1027008" y="1767728"/>
            <a:ext cx="4233329" cy="3227560"/>
          </a:xfrm>
          <a:custGeom>
            <a:avLst/>
            <a:gdLst>
              <a:gd name="connsiteX0" fmla="*/ 692107 w 4233329"/>
              <a:gd name="connsiteY0" fmla="*/ 230189 h 3227560"/>
              <a:gd name="connsiteX1" fmla="*/ 606311 w 4233329"/>
              <a:gd name="connsiteY1" fmla="*/ 232933 h 3227560"/>
              <a:gd name="connsiteX2" fmla="*/ 330515 w 4233329"/>
              <a:gd name="connsiteY2" fmla="*/ 632928 h 3227560"/>
              <a:gd name="connsiteX3" fmla="*/ 403145 w 4233329"/>
              <a:gd name="connsiteY3" fmla="*/ 2772901 h 3227560"/>
              <a:gd name="connsiteX4" fmla="*/ 1440706 w 4233329"/>
              <a:gd name="connsiteY4" fmla="*/ 2952899 h 3227560"/>
              <a:gd name="connsiteX5" fmla="*/ 3703068 w 4233329"/>
              <a:gd name="connsiteY5" fmla="*/ 2920902 h 3227560"/>
              <a:gd name="connsiteX6" fmla="*/ 3906009 w 4233329"/>
              <a:gd name="connsiteY6" fmla="*/ 1782913 h 3227560"/>
              <a:gd name="connsiteX7" fmla="*/ 3775220 w 4233329"/>
              <a:gd name="connsiteY7" fmla="*/ 332932 h 3227560"/>
              <a:gd name="connsiteX8" fmla="*/ 1824604 w 4233329"/>
              <a:gd name="connsiteY8" fmla="*/ 262933 h 3227560"/>
              <a:gd name="connsiteX9" fmla="*/ 692107 w 4233329"/>
              <a:gd name="connsiteY9" fmla="*/ 230189 h 3227560"/>
              <a:gd name="connsiteX10" fmla="*/ 442503 w 4233329"/>
              <a:gd name="connsiteY10" fmla="*/ 300 h 3227560"/>
              <a:gd name="connsiteX11" fmla="*/ 1773431 w 4233329"/>
              <a:gd name="connsiteY11" fmla="*/ 38781 h 3227560"/>
              <a:gd name="connsiteX12" fmla="*/ 4065824 w 4233329"/>
              <a:gd name="connsiteY12" fmla="*/ 121045 h 3227560"/>
              <a:gd name="connsiteX13" fmla="*/ 4219530 w 4233329"/>
              <a:gd name="connsiteY13" fmla="*/ 1825085 h 3227560"/>
              <a:gd name="connsiteX14" fmla="*/ 3981031 w 4233329"/>
              <a:gd name="connsiteY14" fmla="*/ 3162467 h 3227560"/>
              <a:gd name="connsiteX15" fmla="*/ 1322268 w 4233329"/>
              <a:gd name="connsiteY15" fmla="*/ 3200070 h 3227560"/>
              <a:gd name="connsiteX16" fmla="*/ 102910 w 4233329"/>
              <a:gd name="connsiteY16" fmla="*/ 2988535 h 3227560"/>
              <a:gd name="connsiteX17" fmla="*/ 17555 w 4233329"/>
              <a:gd name="connsiteY17" fmla="*/ 473605 h 3227560"/>
              <a:gd name="connsiteX18" fmla="*/ 341674 w 4233329"/>
              <a:gd name="connsiteY18" fmla="*/ 3525 h 3227560"/>
              <a:gd name="connsiteX19" fmla="*/ 442503 w 4233329"/>
              <a:gd name="connsiteY19" fmla="*/ 300 h 322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33329" h="3227560">
                <a:moveTo>
                  <a:pt x="692107" y="230189"/>
                </a:moveTo>
                <a:cubicBezTo>
                  <a:pt x="659083" y="230589"/>
                  <a:pt x="630305" y="231475"/>
                  <a:pt x="606311" y="232933"/>
                </a:cubicBezTo>
                <a:cubicBezTo>
                  <a:pt x="414362" y="244600"/>
                  <a:pt x="374752" y="437931"/>
                  <a:pt x="330515" y="632928"/>
                </a:cubicBezTo>
                <a:cubicBezTo>
                  <a:pt x="296654" y="1056256"/>
                  <a:pt x="320155" y="2603079"/>
                  <a:pt x="403145" y="2772901"/>
                </a:cubicBezTo>
                <a:cubicBezTo>
                  <a:pt x="486134" y="2942724"/>
                  <a:pt x="890719" y="2928232"/>
                  <a:pt x="1440706" y="2952899"/>
                </a:cubicBezTo>
                <a:cubicBezTo>
                  <a:pt x="1990693" y="2977566"/>
                  <a:pt x="3547289" y="3001102"/>
                  <a:pt x="3703068" y="2920902"/>
                </a:cubicBezTo>
                <a:cubicBezTo>
                  <a:pt x="3858848" y="2840703"/>
                  <a:pt x="3893984" y="2214242"/>
                  <a:pt x="3906009" y="1782913"/>
                </a:cubicBezTo>
                <a:cubicBezTo>
                  <a:pt x="3918035" y="1351585"/>
                  <a:pt x="3956302" y="484220"/>
                  <a:pt x="3775220" y="332932"/>
                </a:cubicBezTo>
                <a:cubicBezTo>
                  <a:pt x="3594137" y="181645"/>
                  <a:pt x="2352755" y="279599"/>
                  <a:pt x="1824604" y="262933"/>
                </a:cubicBezTo>
                <a:cubicBezTo>
                  <a:pt x="1362472" y="248350"/>
                  <a:pt x="923276" y="227386"/>
                  <a:pt x="692107" y="230189"/>
                </a:cubicBezTo>
                <a:close/>
                <a:moveTo>
                  <a:pt x="442503" y="300"/>
                </a:moveTo>
                <a:cubicBezTo>
                  <a:pt x="714176" y="-2994"/>
                  <a:pt x="1230326" y="21643"/>
                  <a:pt x="1773431" y="38781"/>
                </a:cubicBezTo>
                <a:cubicBezTo>
                  <a:pt x="2394122" y="58367"/>
                  <a:pt x="3853013" y="-56751"/>
                  <a:pt x="4065824" y="121045"/>
                </a:cubicBezTo>
                <a:cubicBezTo>
                  <a:pt x="4278635" y="298840"/>
                  <a:pt x="4233662" y="1318182"/>
                  <a:pt x="4219530" y="1825085"/>
                </a:cubicBezTo>
                <a:cubicBezTo>
                  <a:pt x="4205397" y="2331989"/>
                  <a:pt x="4164105" y="3068215"/>
                  <a:pt x="3981031" y="3162467"/>
                </a:cubicBezTo>
                <a:cubicBezTo>
                  <a:pt x="3797956" y="3256719"/>
                  <a:pt x="1968621" y="3229059"/>
                  <a:pt x="1322268" y="3200070"/>
                </a:cubicBezTo>
                <a:cubicBezTo>
                  <a:pt x="675915" y="3171082"/>
                  <a:pt x="200440" y="3188112"/>
                  <a:pt x="102910" y="2988535"/>
                </a:cubicBezTo>
                <a:cubicBezTo>
                  <a:pt x="5380" y="2788957"/>
                  <a:pt x="-22240" y="971107"/>
                  <a:pt x="17555" y="473605"/>
                </a:cubicBezTo>
                <a:cubicBezTo>
                  <a:pt x="69542" y="244441"/>
                  <a:pt x="116093" y="17235"/>
                  <a:pt x="341674" y="3525"/>
                </a:cubicBezTo>
                <a:cubicBezTo>
                  <a:pt x="369872" y="1811"/>
                  <a:pt x="403693" y="770"/>
                  <a:pt x="442503" y="300"/>
                </a:cubicBezTo>
                <a:close/>
              </a:path>
            </a:pathLst>
          </a:custGeom>
          <a:solidFill>
            <a:schemeClr val="bg1"/>
          </a:solidFill>
          <a:ln w="28575"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96" name="任意多边形 2"/>
          <p:cNvSpPr/>
          <p:nvPr/>
        </p:nvSpPr>
        <p:spPr>
          <a:xfrm>
            <a:off x="2166364" y="4973952"/>
            <a:ext cx="1920382" cy="472541"/>
          </a:xfrm>
          <a:custGeom>
            <a:avLst/>
            <a:gdLst>
              <a:gd name="connsiteX0" fmla="*/ 735217 w 1920382"/>
              <a:gd name="connsiteY0" fmla="*/ 0 h 472541"/>
              <a:gd name="connsiteX1" fmla="*/ 750207 w 1920382"/>
              <a:gd name="connsiteY1" fmla="*/ 254833 h 472541"/>
              <a:gd name="connsiteX2" fmla="*/ 120620 w 1920382"/>
              <a:gd name="connsiteY2" fmla="*/ 254833 h 472541"/>
              <a:gd name="connsiteX3" fmla="*/ 699 w 1920382"/>
              <a:gd name="connsiteY3" fmla="*/ 449705 h 472541"/>
              <a:gd name="connsiteX4" fmla="*/ 1919440 w 1920382"/>
              <a:gd name="connsiteY4" fmla="*/ 464695 h 472541"/>
              <a:gd name="connsiteX5" fmla="*/ 1844489 w 1920382"/>
              <a:gd name="connsiteY5" fmla="*/ 254833 h 472541"/>
              <a:gd name="connsiteX6" fmla="*/ 1154941 w 1920382"/>
              <a:gd name="connsiteY6" fmla="*/ 224852 h 472541"/>
              <a:gd name="connsiteX7" fmla="*/ 1169931 w 1920382"/>
              <a:gd name="connsiteY7" fmla="*/ 14990 h 47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0382" h="472541">
                <a:moveTo>
                  <a:pt x="735217" y="0"/>
                </a:moveTo>
                <a:lnTo>
                  <a:pt x="750207" y="254833"/>
                </a:lnTo>
                <a:cubicBezTo>
                  <a:pt x="540345" y="254833"/>
                  <a:pt x="245538" y="222354"/>
                  <a:pt x="120620" y="254833"/>
                </a:cubicBezTo>
                <a:cubicBezTo>
                  <a:pt x="-4298" y="287312"/>
                  <a:pt x="-1800" y="368508"/>
                  <a:pt x="699" y="449705"/>
                </a:cubicBezTo>
                <a:cubicBezTo>
                  <a:pt x="640279" y="454702"/>
                  <a:pt x="1609643" y="487180"/>
                  <a:pt x="1919440" y="464695"/>
                </a:cubicBezTo>
                <a:cubicBezTo>
                  <a:pt x="1894456" y="394741"/>
                  <a:pt x="1971906" y="294807"/>
                  <a:pt x="1844489" y="254833"/>
                </a:cubicBezTo>
                <a:lnTo>
                  <a:pt x="1154941" y="224852"/>
                </a:lnTo>
                <a:lnTo>
                  <a:pt x="1169931" y="14990"/>
                </a:ln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97" name="文本框 70"/>
          <p:cNvSpPr txBox="1"/>
          <p:nvPr/>
        </p:nvSpPr>
        <p:spPr>
          <a:xfrm>
            <a:off x="6128263" y="1169824"/>
            <a:ext cx="3877985" cy="486287"/>
          </a:xfrm>
          <a:prstGeom prst="rect">
            <a:avLst/>
          </a:prstGeom>
          <a:noFill/>
        </p:spPr>
        <p:txBody>
          <a:bodyPr wrap="none" rtlCol="0">
            <a:spAutoFit/>
          </a:bodyPr>
          <a:lstStyle/>
          <a:p>
            <a:pPr>
              <a:lnSpc>
                <a:spcPct val="80000"/>
              </a:lnSpc>
              <a:buNone/>
            </a:pPr>
            <a:r>
              <a:rPr lang="zh-TW" altLang="en-US" sz="3200" b="1" dirty="0">
                <a:latin typeface="Times New Roman" pitchFamily="18" charset="0"/>
                <a:ea typeface="標楷體" pitchFamily="65" charset="-120"/>
                <a:cs typeface="Times New Roman" pitchFamily="18" charset="0"/>
              </a:rPr>
              <a:t>一</a:t>
            </a:r>
            <a:r>
              <a:rPr lang="zh-TW" altLang="en-US" sz="3200" b="1" dirty="0">
                <a:latin typeface="新細明體" panose="02020500000000000000" pitchFamily="18" charset="-120"/>
                <a:ea typeface="新細明體" panose="02020500000000000000" pitchFamily="18" charset="-120"/>
                <a:cs typeface="Times New Roman" pitchFamily="18" charset="0"/>
              </a:rPr>
              <a:t>、</a:t>
            </a:r>
            <a:r>
              <a:rPr lang="zh-TW" altLang="en-US" sz="3200" b="1" dirty="0">
                <a:latin typeface="標楷體" panose="03000509000000000000" pitchFamily="65" charset="-120"/>
                <a:ea typeface="標楷體" panose="03000509000000000000" pitchFamily="65" charset="-120"/>
                <a:cs typeface="Times New Roman" pitchFamily="18" charset="0"/>
              </a:rPr>
              <a:t>性別歧視</a:t>
            </a:r>
            <a:r>
              <a:rPr lang="zh-TW" altLang="zh-TW" sz="3200" b="1" dirty="0">
                <a:latin typeface="Times New Roman" pitchFamily="18" charset="0"/>
                <a:ea typeface="標楷體" pitchFamily="65" charset="-120"/>
                <a:cs typeface="Times New Roman" pitchFamily="18" charset="0"/>
              </a:rPr>
              <a:t>的禁止</a:t>
            </a:r>
            <a:endParaRPr lang="en-US" altLang="zh-TW" sz="3200" b="1" dirty="0">
              <a:latin typeface="Times New Roman" pitchFamily="18" charset="0"/>
              <a:ea typeface="標楷體" pitchFamily="65" charset="-120"/>
              <a:cs typeface="Times New Roman" pitchFamily="18" charset="0"/>
            </a:endParaRPr>
          </a:p>
        </p:txBody>
      </p:sp>
      <p:sp>
        <p:nvSpPr>
          <p:cNvPr id="98" name="文本框 71"/>
          <p:cNvSpPr txBox="1"/>
          <p:nvPr/>
        </p:nvSpPr>
        <p:spPr>
          <a:xfrm>
            <a:off x="4937897" y="1903536"/>
            <a:ext cx="7238186" cy="4459106"/>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lvl="1">
              <a:lnSpc>
                <a:spcPct val="150000"/>
              </a:lnSpc>
              <a:buClr>
                <a:schemeClr val="tx2"/>
              </a:buClr>
            </a:pP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在「</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性別歧視</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禁止」方面，性別工作平等法</a:t>
            </a:r>
            <a:r>
              <a:rPr lang="zh-TW" altLang="zh-TW" sz="24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禁止雇主</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在下列事項中對</a:t>
            </a:r>
            <a:r>
              <a:rPr lang="zh-TW" altLang="zh-TW" sz="24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求職者或受僱者</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，因其性別或性傾向而給予</a:t>
            </a:r>
            <a:r>
              <a:rPr lang="zh-TW" altLang="zh-TW" sz="24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差別待遇</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lvl="1">
              <a:lnSpc>
                <a:spcPct val="150000"/>
              </a:lnSpc>
              <a:buClr>
                <a:schemeClr val="tx2"/>
              </a:buClr>
            </a:pPr>
            <a:r>
              <a:rPr lang="en-US" altLang="zh-TW" sz="2400" dirty="0">
                <a:solidFill>
                  <a:schemeClr val="accent5">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zh-TW" sz="2400" dirty="0">
                <a:solidFill>
                  <a:schemeClr val="accent5">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招募、甄試、進用、分發、配置、考績、陞遷</a:t>
            </a:r>
            <a:endParaRPr lang="en-US" altLang="zh-TW" sz="2400" dirty="0">
              <a:solidFill>
                <a:schemeClr val="accent5">
                  <a:lumMod val="50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lvl="1">
              <a:lnSpc>
                <a:spcPct val="150000"/>
              </a:lnSpc>
              <a:buClr>
                <a:schemeClr val="tx2"/>
              </a:buClr>
            </a:pPr>
            <a:r>
              <a:rPr lang="en-US" altLang="zh-TW" sz="2400" dirty="0">
                <a:solidFill>
                  <a:schemeClr val="accent5">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zh-TW" sz="2400" dirty="0">
                <a:solidFill>
                  <a:schemeClr val="accent5">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舉辦或提供教育、訓練其他類似活動</a:t>
            </a:r>
            <a:endParaRPr lang="en-US" altLang="zh-TW" sz="2400" dirty="0">
              <a:solidFill>
                <a:schemeClr val="accent5">
                  <a:lumMod val="50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lvl="1">
              <a:lnSpc>
                <a:spcPct val="150000"/>
              </a:lnSpc>
              <a:buClr>
                <a:schemeClr val="tx2"/>
              </a:buClr>
            </a:pPr>
            <a:r>
              <a:rPr lang="en-US" altLang="zh-TW" sz="2400" dirty="0">
                <a:solidFill>
                  <a:schemeClr val="accent5">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zh-TW" sz="2400" dirty="0">
                <a:solidFill>
                  <a:schemeClr val="accent5">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舉辦或提供各項福利措施</a:t>
            </a:r>
            <a:endParaRPr lang="en-US" altLang="zh-TW" sz="2400" dirty="0">
              <a:solidFill>
                <a:schemeClr val="accent5">
                  <a:lumMod val="50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lvl="1">
              <a:lnSpc>
                <a:spcPct val="150000"/>
              </a:lnSpc>
              <a:buClr>
                <a:schemeClr val="tx2"/>
              </a:buClr>
            </a:pPr>
            <a:r>
              <a:rPr lang="en-US" altLang="zh-TW" sz="2400" dirty="0">
                <a:solidFill>
                  <a:schemeClr val="accent5">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zh-TW" sz="2400" dirty="0">
                <a:solidFill>
                  <a:schemeClr val="accent5">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薪資之給付</a:t>
            </a:r>
            <a:endParaRPr lang="en-US" altLang="zh-TW" sz="2400" dirty="0">
              <a:solidFill>
                <a:schemeClr val="accent5">
                  <a:lumMod val="50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lvl="1">
              <a:lnSpc>
                <a:spcPct val="150000"/>
              </a:lnSpc>
              <a:buClr>
                <a:schemeClr val="tx2"/>
              </a:buClr>
            </a:pPr>
            <a:r>
              <a:rPr lang="en-US" altLang="zh-TW" sz="2400" dirty="0">
                <a:solidFill>
                  <a:schemeClr val="accent5">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zh-TW" sz="2400" dirty="0">
                <a:solidFill>
                  <a:schemeClr val="accent5">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退休、資遣、離職及解僱。</a:t>
            </a:r>
            <a:endParaRPr lang="en-US" altLang="zh-TW" sz="2400" dirty="0">
              <a:solidFill>
                <a:schemeClr val="accent5">
                  <a:lumMod val="50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1" name="Freeform 30"/>
          <p:cNvSpPr>
            <a:spLocks noEditPoints="1"/>
          </p:cNvSpPr>
          <p:nvPr/>
        </p:nvSpPr>
        <p:spPr bwMode="auto">
          <a:xfrm>
            <a:off x="1944376" y="809400"/>
            <a:ext cx="734430" cy="634669"/>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FFC000"/>
          </a:solidFill>
          <a:ln>
            <a:noFill/>
          </a:ln>
          <a:extLst/>
        </p:spPr>
        <p:txBody>
          <a:bodyPr vert="horz" wrap="square" lIns="91440" tIns="45720" rIns="91440" bIns="45720" numCol="1" anchor="t" anchorCtr="0" compatLnSpc="1">
            <a:prstTxWarp prst="textNoShape">
              <a:avLst/>
            </a:prstTxWarp>
          </a:bodyPr>
          <a:lstStyle/>
          <a:p>
            <a:endParaRPr lang="zh-CN" altLang="en-US"/>
          </a:p>
        </p:txBody>
      </p:sp>
      <p:pic>
        <p:nvPicPr>
          <p:cNvPr id="103" name="圖片 10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63040" y="1955853"/>
            <a:ext cx="3357154" cy="2715776"/>
          </a:xfrm>
          <a:prstGeom prst="rect">
            <a:avLst/>
          </a:prstGeom>
        </p:spPr>
      </p:pic>
      <p:sp>
        <p:nvSpPr>
          <p:cNvPr id="3" name="投影片編號版面配置區 2">
            <a:extLst>
              <a:ext uri="{FF2B5EF4-FFF2-40B4-BE49-F238E27FC236}">
                <a16:creationId xmlns:a16="http://schemas.microsoft.com/office/drawing/2014/main" id="{31337FDE-ABCB-458F-B929-9216A382B066}"/>
              </a:ext>
            </a:extLst>
          </p:cNvPr>
          <p:cNvSpPr>
            <a:spLocks noGrp="1"/>
          </p:cNvSpPr>
          <p:nvPr>
            <p:ph type="sldNum" sz="quarter" idx="12"/>
          </p:nvPr>
        </p:nvSpPr>
        <p:spPr/>
        <p:txBody>
          <a:bodyPr/>
          <a:lstStyle/>
          <a:p>
            <a:fld id="{1DAB6F98-49F9-4E5E-8F54-63E0E7C4DDFC}" type="slidenum">
              <a:rPr lang="zh-CN" altLang="en-US" smtClean="0">
                <a:solidFill>
                  <a:schemeClr val="tx1"/>
                </a:solidFill>
                <a:latin typeface="Times New Roman" panose="02020603050405020304" pitchFamily="18" charset="0"/>
                <a:cs typeface="Times New Roman" panose="02020603050405020304" pitchFamily="18" charset="0"/>
              </a:rPr>
              <a:t>6</a:t>
            </a:fld>
            <a:endParaRPr lang="zh-CN"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7846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p:cTn id="7" dur="1000" fill="hold"/>
                                        <p:tgtEl>
                                          <p:spTgt spid="98"/>
                                        </p:tgtEl>
                                        <p:attrNameLst>
                                          <p:attrName>ppt_w</p:attrName>
                                        </p:attrNameLst>
                                      </p:cBhvr>
                                      <p:tavLst>
                                        <p:tav tm="0">
                                          <p:val>
                                            <p:fltVal val="0"/>
                                          </p:val>
                                        </p:tav>
                                        <p:tav tm="100000">
                                          <p:val>
                                            <p:strVal val="#ppt_w"/>
                                          </p:val>
                                        </p:tav>
                                      </p:tavLst>
                                    </p:anim>
                                    <p:anim calcmode="lin" valueType="num">
                                      <p:cBhvr>
                                        <p:cTn id="8" dur="1000" fill="hold"/>
                                        <p:tgtEl>
                                          <p:spTgt spid="98"/>
                                        </p:tgtEl>
                                        <p:attrNameLst>
                                          <p:attrName>ppt_h</p:attrName>
                                        </p:attrNameLst>
                                      </p:cBhvr>
                                      <p:tavLst>
                                        <p:tav tm="0">
                                          <p:val>
                                            <p:fltVal val="0"/>
                                          </p:val>
                                        </p:tav>
                                        <p:tav tm="100000">
                                          <p:val>
                                            <p:strVal val="#ppt_h"/>
                                          </p:val>
                                        </p:tav>
                                      </p:tavLst>
                                    </p:anim>
                                    <p:animEffect transition="in" filter="fade">
                                      <p:cBhvr>
                                        <p:cTn id="9" dur="10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8632" y="211584"/>
            <a:ext cx="533723" cy="209142"/>
          </a:xfrm>
          <a:prstGeom prst="rect">
            <a:avLst/>
          </a:prstGeom>
        </p:spPr>
      </p:pic>
      <p:pic>
        <p:nvPicPr>
          <p:cNvPr id="31" name="图片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6931" y="80588"/>
            <a:ext cx="408674" cy="160141"/>
          </a:xfrm>
          <a:prstGeom prst="rect">
            <a:avLst/>
          </a:prstGeom>
        </p:spPr>
      </p:pic>
      <p:pic>
        <p:nvPicPr>
          <p:cNvPr id="32" name="图片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062" y="0"/>
            <a:ext cx="481546" cy="1180790"/>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t="22127"/>
          <a:stretch/>
        </p:blipFill>
        <p:spPr>
          <a:xfrm>
            <a:off x="11518245" y="0"/>
            <a:ext cx="466576" cy="1051967"/>
          </a:xfrm>
          <a:prstGeom prst="rect">
            <a:avLst/>
          </a:prstGeom>
        </p:spPr>
      </p:pic>
      <p:pic>
        <p:nvPicPr>
          <p:cNvPr id="35" name="图片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80144" y="110511"/>
            <a:ext cx="503166" cy="197168"/>
          </a:xfrm>
          <a:prstGeom prst="rect">
            <a:avLst/>
          </a:prstGeom>
        </p:spPr>
      </p:pic>
      <p:pic>
        <p:nvPicPr>
          <p:cNvPr id="36" name="图片 35"/>
          <p:cNvPicPr>
            <a:picLocks noChangeAspect="1"/>
          </p:cNvPicPr>
          <p:nvPr/>
        </p:nvPicPr>
        <p:blipFill rotWithShape="1">
          <a:blip r:embed="rId8" cstate="print">
            <a:extLst>
              <a:ext uri="{28A0092B-C50C-407E-A947-70E740481C1C}">
                <a14:useLocalDpi xmlns:a14="http://schemas.microsoft.com/office/drawing/2010/main" val="0"/>
              </a:ext>
            </a:extLst>
          </a:blip>
          <a:srcRect t="19792" r="5769"/>
          <a:stretch/>
        </p:blipFill>
        <p:spPr>
          <a:xfrm>
            <a:off x="4949322" y="-134877"/>
            <a:ext cx="311015" cy="786061"/>
          </a:xfrm>
          <a:prstGeom prst="rect">
            <a:avLst/>
          </a:prstGeom>
        </p:spPr>
      </p:pic>
      <p:pic>
        <p:nvPicPr>
          <p:cNvPr id="37" name="图片 36"/>
          <p:cNvPicPr>
            <a:picLocks noChangeAspect="1"/>
          </p:cNvPicPr>
          <p:nvPr/>
        </p:nvPicPr>
        <p:blipFill rotWithShape="1">
          <a:blip r:embed="rId9" cstate="print">
            <a:extLst>
              <a:ext uri="{28A0092B-C50C-407E-A947-70E740481C1C}">
                <a14:useLocalDpi xmlns:a14="http://schemas.microsoft.com/office/drawing/2010/main" val="0"/>
              </a:ext>
            </a:extLst>
          </a:blip>
          <a:srcRect t="26388" r="-980"/>
          <a:stretch/>
        </p:blipFill>
        <p:spPr>
          <a:xfrm>
            <a:off x="9136284" y="-111766"/>
            <a:ext cx="304644" cy="721407"/>
          </a:xfrm>
          <a:prstGeom prst="rect">
            <a:avLst/>
          </a:prstGeom>
        </p:spPr>
      </p:pic>
      <p:pic>
        <p:nvPicPr>
          <p:cNvPr id="38" name="图片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11835" y="305439"/>
            <a:ext cx="588417" cy="230574"/>
          </a:xfrm>
          <a:prstGeom prst="rect">
            <a:avLst/>
          </a:prstGeom>
        </p:spPr>
      </p:pic>
      <p:pic>
        <p:nvPicPr>
          <p:cNvPr id="39" name="图片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6225" y="178791"/>
            <a:ext cx="798646" cy="797894"/>
          </a:xfrm>
          <a:prstGeom prst="rect">
            <a:avLst/>
          </a:prstGeom>
        </p:spPr>
      </p:pic>
      <p:pic>
        <p:nvPicPr>
          <p:cNvPr id="40" name="图片 3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6225" y="5887165"/>
            <a:ext cx="798646" cy="797894"/>
          </a:xfrm>
          <a:prstGeom prst="rect">
            <a:avLst/>
          </a:prstGeom>
        </p:spPr>
      </p:pic>
      <p:pic>
        <p:nvPicPr>
          <p:cNvPr id="41" name="图片 4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47368" y="178791"/>
            <a:ext cx="798646" cy="797894"/>
          </a:xfrm>
          <a:prstGeom prst="rect">
            <a:avLst/>
          </a:prstGeom>
        </p:spPr>
      </p:pic>
      <p:pic>
        <p:nvPicPr>
          <p:cNvPr id="42" name="图片 4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47368" y="5887165"/>
            <a:ext cx="798646" cy="797894"/>
          </a:xfrm>
          <a:prstGeom prst="rect">
            <a:avLst/>
          </a:prstGeom>
        </p:spPr>
      </p:pic>
      <p:sp>
        <p:nvSpPr>
          <p:cNvPr id="95" name="任意多边形 62"/>
          <p:cNvSpPr/>
          <p:nvPr/>
        </p:nvSpPr>
        <p:spPr>
          <a:xfrm>
            <a:off x="1027008" y="1767728"/>
            <a:ext cx="4233329" cy="3227560"/>
          </a:xfrm>
          <a:custGeom>
            <a:avLst/>
            <a:gdLst>
              <a:gd name="connsiteX0" fmla="*/ 692107 w 4233329"/>
              <a:gd name="connsiteY0" fmla="*/ 230189 h 3227560"/>
              <a:gd name="connsiteX1" fmla="*/ 606311 w 4233329"/>
              <a:gd name="connsiteY1" fmla="*/ 232933 h 3227560"/>
              <a:gd name="connsiteX2" fmla="*/ 330515 w 4233329"/>
              <a:gd name="connsiteY2" fmla="*/ 632928 h 3227560"/>
              <a:gd name="connsiteX3" fmla="*/ 403145 w 4233329"/>
              <a:gd name="connsiteY3" fmla="*/ 2772901 h 3227560"/>
              <a:gd name="connsiteX4" fmla="*/ 1440706 w 4233329"/>
              <a:gd name="connsiteY4" fmla="*/ 2952899 h 3227560"/>
              <a:gd name="connsiteX5" fmla="*/ 3703068 w 4233329"/>
              <a:gd name="connsiteY5" fmla="*/ 2920902 h 3227560"/>
              <a:gd name="connsiteX6" fmla="*/ 3906009 w 4233329"/>
              <a:gd name="connsiteY6" fmla="*/ 1782913 h 3227560"/>
              <a:gd name="connsiteX7" fmla="*/ 3775220 w 4233329"/>
              <a:gd name="connsiteY7" fmla="*/ 332932 h 3227560"/>
              <a:gd name="connsiteX8" fmla="*/ 1824604 w 4233329"/>
              <a:gd name="connsiteY8" fmla="*/ 262933 h 3227560"/>
              <a:gd name="connsiteX9" fmla="*/ 692107 w 4233329"/>
              <a:gd name="connsiteY9" fmla="*/ 230189 h 3227560"/>
              <a:gd name="connsiteX10" fmla="*/ 442503 w 4233329"/>
              <a:gd name="connsiteY10" fmla="*/ 300 h 3227560"/>
              <a:gd name="connsiteX11" fmla="*/ 1773431 w 4233329"/>
              <a:gd name="connsiteY11" fmla="*/ 38781 h 3227560"/>
              <a:gd name="connsiteX12" fmla="*/ 4065824 w 4233329"/>
              <a:gd name="connsiteY12" fmla="*/ 121045 h 3227560"/>
              <a:gd name="connsiteX13" fmla="*/ 4219530 w 4233329"/>
              <a:gd name="connsiteY13" fmla="*/ 1825085 h 3227560"/>
              <a:gd name="connsiteX14" fmla="*/ 3981031 w 4233329"/>
              <a:gd name="connsiteY14" fmla="*/ 3162467 h 3227560"/>
              <a:gd name="connsiteX15" fmla="*/ 1322268 w 4233329"/>
              <a:gd name="connsiteY15" fmla="*/ 3200070 h 3227560"/>
              <a:gd name="connsiteX16" fmla="*/ 102910 w 4233329"/>
              <a:gd name="connsiteY16" fmla="*/ 2988535 h 3227560"/>
              <a:gd name="connsiteX17" fmla="*/ 17555 w 4233329"/>
              <a:gd name="connsiteY17" fmla="*/ 473605 h 3227560"/>
              <a:gd name="connsiteX18" fmla="*/ 341674 w 4233329"/>
              <a:gd name="connsiteY18" fmla="*/ 3525 h 3227560"/>
              <a:gd name="connsiteX19" fmla="*/ 442503 w 4233329"/>
              <a:gd name="connsiteY19" fmla="*/ 300 h 322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33329" h="3227560">
                <a:moveTo>
                  <a:pt x="692107" y="230189"/>
                </a:moveTo>
                <a:cubicBezTo>
                  <a:pt x="659083" y="230589"/>
                  <a:pt x="630305" y="231475"/>
                  <a:pt x="606311" y="232933"/>
                </a:cubicBezTo>
                <a:cubicBezTo>
                  <a:pt x="414362" y="244600"/>
                  <a:pt x="374752" y="437931"/>
                  <a:pt x="330515" y="632928"/>
                </a:cubicBezTo>
                <a:cubicBezTo>
                  <a:pt x="296654" y="1056256"/>
                  <a:pt x="320155" y="2603079"/>
                  <a:pt x="403145" y="2772901"/>
                </a:cubicBezTo>
                <a:cubicBezTo>
                  <a:pt x="486134" y="2942724"/>
                  <a:pt x="890719" y="2928232"/>
                  <a:pt x="1440706" y="2952899"/>
                </a:cubicBezTo>
                <a:cubicBezTo>
                  <a:pt x="1990693" y="2977566"/>
                  <a:pt x="3547289" y="3001102"/>
                  <a:pt x="3703068" y="2920902"/>
                </a:cubicBezTo>
                <a:cubicBezTo>
                  <a:pt x="3858848" y="2840703"/>
                  <a:pt x="3893984" y="2214242"/>
                  <a:pt x="3906009" y="1782913"/>
                </a:cubicBezTo>
                <a:cubicBezTo>
                  <a:pt x="3918035" y="1351585"/>
                  <a:pt x="3956302" y="484220"/>
                  <a:pt x="3775220" y="332932"/>
                </a:cubicBezTo>
                <a:cubicBezTo>
                  <a:pt x="3594137" y="181645"/>
                  <a:pt x="2352755" y="279599"/>
                  <a:pt x="1824604" y="262933"/>
                </a:cubicBezTo>
                <a:cubicBezTo>
                  <a:pt x="1362472" y="248350"/>
                  <a:pt x="923276" y="227386"/>
                  <a:pt x="692107" y="230189"/>
                </a:cubicBezTo>
                <a:close/>
                <a:moveTo>
                  <a:pt x="442503" y="300"/>
                </a:moveTo>
                <a:cubicBezTo>
                  <a:pt x="714176" y="-2994"/>
                  <a:pt x="1230326" y="21643"/>
                  <a:pt x="1773431" y="38781"/>
                </a:cubicBezTo>
                <a:cubicBezTo>
                  <a:pt x="2394122" y="58367"/>
                  <a:pt x="3853013" y="-56751"/>
                  <a:pt x="4065824" y="121045"/>
                </a:cubicBezTo>
                <a:cubicBezTo>
                  <a:pt x="4278635" y="298840"/>
                  <a:pt x="4233662" y="1318182"/>
                  <a:pt x="4219530" y="1825085"/>
                </a:cubicBezTo>
                <a:cubicBezTo>
                  <a:pt x="4205397" y="2331989"/>
                  <a:pt x="4164105" y="3068215"/>
                  <a:pt x="3981031" y="3162467"/>
                </a:cubicBezTo>
                <a:cubicBezTo>
                  <a:pt x="3797956" y="3256719"/>
                  <a:pt x="1968621" y="3229059"/>
                  <a:pt x="1322268" y="3200070"/>
                </a:cubicBezTo>
                <a:cubicBezTo>
                  <a:pt x="675915" y="3171082"/>
                  <a:pt x="200440" y="3188112"/>
                  <a:pt x="102910" y="2988535"/>
                </a:cubicBezTo>
                <a:cubicBezTo>
                  <a:pt x="5380" y="2788957"/>
                  <a:pt x="-22240" y="971107"/>
                  <a:pt x="17555" y="473605"/>
                </a:cubicBezTo>
                <a:cubicBezTo>
                  <a:pt x="69542" y="244441"/>
                  <a:pt x="116093" y="17235"/>
                  <a:pt x="341674" y="3525"/>
                </a:cubicBezTo>
                <a:cubicBezTo>
                  <a:pt x="369872" y="1811"/>
                  <a:pt x="403693" y="770"/>
                  <a:pt x="442503" y="300"/>
                </a:cubicBezTo>
                <a:close/>
              </a:path>
            </a:pathLst>
          </a:custGeom>
          <a:solidFill>
            <a:schemeClr val="bg1"/>
          </a:solidFill>
          <a:ln w="28575"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96" name="任意多边形 2"/>
          <p:cNvSpPr/>
          <p:nvPr/>
        </p:nvSpPr>
        <p:spPr>
          <a:xfrm>
            <a:off x="2166364" y="4973952"/>
            <a:ext cx="1920382" cy="472541"/>
          </a:xfrm>
          <a:custGeom>
            <a:avLst/>
            <a:gdLst>
              <a:gd name="connsiteX0" fmla="*/ 735217 w 1920382"/>
              <a:gd name="connsiteY0" fmla="*/ 0 h 472541"/>
              <a:gd name="connsiteX1" fmla="*/ 750207 w 1920382"/>
              <a:gd name="connsiteY1" fmla="*/ 254833 h 472541"/>
              <a:gd name="connsiteX2" fmla="*/ 120620 w 1920382"/>
              <a:gd name="connsiteY2" fmla="*/ 254833 h 472541"/>
              <a:gd name="connsiteX3" fmla="*/ 699 w 1920382"/>
              <a:gd name="connsiteY3" fmla="*/ 449705 h 472541"/>
              <a:gd name="connsiteX4" fmla="*/ 1919440 w 1920382"/>
              <a:gd name="connsiteY4" fmla="*/ 464695 h 472541"/>
              <a:gd name="connsiteX5" fmla="*/ 1844489 w 1920382"/>
              <a:gd name="connsiteY5" fmla="*/ 254833 h 472541"/>
              <a:gd name="connsiteX6" fmla="*/ 1154941 w 1920382"/>
              <a:gd name="connsiteY6" fmla="*/ 224852 h 472541"/>
              <a:gd name="connsiteX7" fmla="*/ 1169931 w 1920382"/>
              <a:gd name="connsiteY7" fmla="*/ 14990 h 47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0382" h="472541">
                <a:moveTo>
                  <a:pt x="735217" y="0"/>
                </a:moveTo>
                <a:lnTo>
                  <a:pt x="750207" y="254833"/>
                </a:lnTo>
                <a:cubicBezTo>
                  <a:pt x="540345" y="254833"/>
                  <a:pt x="245538" y="222354"/>
                  <a:pt x="120620" y="254833"/>
                </a:cubicBezTo>
                <a:cubicBezTo>
                  <a:pt x="-4298" y="287312"/>
                  <a:pt x="-1800" y="368508"/>
                  <a:pt x="699" y="449705"/>
                </a:cubicBezTo>
                <a:cubicBezTo>
                  <a:pt x="640279" y="454702"/>
                  <a:pt x="1609643" y="487180"/>
                  <a:pt x="1919440" y="464695"/>
                </a:cubicBezTo>
                <a:cubicBezTo>
                  <a:pt x="1894456" y="394741"/>
                  <a:pt x="1971906" y="294807"/>
                  <a:pt x="1844489" y="254833"/>
                </a:cubicBezTo>
                <a:lnTo>
                  <a:pt x="1154941" y="224852"/>
                </a:lnTo>
                <a:lnTo>
                  <a:pt x="1169931" y="14990"/>
                </a:ln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101" name="Freeform 30"/>
          <p:cNvSpPr>
            <a:spLocks noEditPoints="1"/>
          </p:cNvSpPr>
          <p:nvPr/>
        </p:nvSpPr>
        <p:spPr bwMode="auto">
          <a:xfrm>
            <a:off x="1800276" y="664506"/>
            <a:ext cx="535557" cy="59102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FFC000"/>
          </a:solidFill>
          <a:ln>
            <a:noFill/>
          </a:ln>
          <a:extLst/>
        </p:spPr>
        <p:txBody>
          <a:bodyPr vert="horz" wrap="square" lIns="91440" tIns="45720" rIns="91440" bIns="45720" numCol="1" anchor="t" anchorCtr="0" compatLnSpc="1">
            <a:prstTxWarp prst="textNoShape">
              <a:avLst/>
            </a:prstTxWarp>
          </a:bodyPr>
          <a:lstStyle/>
          <a:p>
            <a:endParaRPr lang="zh-CN" altLang="en-US"/>
          </a:p>
        </p:txBody>
      </p:sp>
      <p:pic>
        <p:nvPicPr>
          <p:cNvPr id="20" name="圖片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55312" y="1955712"/>
            <a:ext cx="3361386" cy="2734730"/>
          </a:xfrm>
          <a:prstGeom prst="rect">
            <a:avLst/>
          </a:prstGeom>
        </p:spPr>
      </p:pic>
      <p:sp>
        <p:nvSpPr>
          <p:cNvPr id="21" name="文本框 70"/>
          <p:cNvSpPr txBox="1"/>
          <p:nvPr/>
        </p:nvSpPr>
        <p:spPr>
          <a:xfrm>
            <a:off x="6230881" y="758163"/>
            <a:ext cx="3569401" cy="437043"/>
          </a:xfrm>
          <a:prstGeom prst="rect">
            <a:avLst/>
          </a:prstGeom>
          <a:noFill/>
        </p:spPr>
        <p:txBody>
          <a:bodyPr wrap="square" rtlCol="0">
            <a:spAutoFit/>
          </a:bodyPr>
          <a:lstStyle/>
          <a:p>
            <a:pPr>
              <a:lnSpc>
                <a:spcPct val="80000"/>
              </a:lnSpc>
              <a:buNone/>
            </a:pPr>
            <a:r>
              <a:rPr lang="zh-TW" altLang="en-US" sz="2800" b="1" dirty="0">
                <a:latin typeface="Times New Roman" pitchFamily="18" charset="0"/>
                <a:ea typeface="標楷體" pitchFamily="65" charset="-120"/>
                <a:cs typeface="Times New Roman" pitchFamily="18" charset="0"/>
              </a:rPr>
              <a:t>一</a:t>
            </a:r>
            <a:r>
              <a:rPr lang="zh-TW" altLang="en-US" sz="2800" b="1" dirty="0">
                <a:latin typeface="新細明體" panose="02020500000000000000" pitchFamily="18" charset="-120"/>
                <a:ea typeface="新細明體" panose="02020500000000000000" pitchFamily="18" charset="-120"/>
                <a:cs typeface="Times New Roman" pitchFamily="18" charset="0"/>
              </a:rPr>
              <a:t>、</a:t>
            </a:r>
            <a:r>
              <a:rPr lang="zh-TW" altLang="zh-TW" sz="2800" b="1" dirty="0">
                <a:latin typeface="Times New Roman" pitchFamily="18" charset="0"/>
                <a:ea typeface="標楷體" pitchFamily="65" charset="-120"/>
                <a:cs typeface="Times New Roman" pitchFamily="18" charset="0"/>
              </a:rPr>
              <a:t>差別待遇的禁止</a:t>
            </a:r>
            <a:endParaRPr lang="en-US" altLang="zh-TW" sz="2800" b="1" dirty="0">
              <a:latin typeface="Times New Roman" pitchFamily="18" charset="0"/>
              <a:ea typeface="標楷體" pitchFamily="65" charset="-120"/>
              <a:cs typeface="Times New Roman" pitchFamily="18" charset="0"/>
            </a:endParaRPr>
          </a:p>
        </p:txBody>
      </p:sp>
      <p:sp>
        <p:nvSpPr>
          <p:cNvPr id="2" name="矩形 1"/>
          <p:cNvSpPr/>
          <p:nvPr/>
        </p:nvSpPr>
        <p:spPr>
          <a:xfrm>
            <a:off x="5376491" y="1417356"/>
            <a:ext cx="6375042" cy="4423519"/>
          </a:xfrm>
          <a:prstGeom prst="rect">
            <a:avLst/>
          </a:prstGeom>
        </p:spPr>
        <p:txBody>
          <a:bodyPr wrap="square">
            <a:spAutoFit/>
          </a:bodyPr>
          <a:lstStyle/>
          <a:p>
            <a:pPr lvl="1">
              <a:lnSpc>
                <a:spcPts val="3840"/>
              </a:lnSpc>
              <a:buClr>
                <a:schemeClr val="tx2"/>
              </a:buClr>
              <a:buFont typeface="Wingdings" pitchFamily="2" charset="2"/>
              <a:buChar char="u"/>
            </a:pPr>
            <a:r>
              <a:rPr lang="zh-TW" altLang="zh-TW" sz="2400" u="sng" dirty="0">
                <a:latin typeface="Times New Roman" pitchFamily="18" charset="0"/>
                <a:ea typeface="標楷體" pitchFamily="65" charset="-120"/>
                <a:cs typeface="Times New Roman" pitchFamily="18" charset="0"/>
              </a:rPr>
              <a:t>例外情形：</a:t>
            </a:r>
            <a:endParaRPr lang="en-US" altLang="zh-TW" sz="2400" u="sng" dirty="0">
              <a:latin typeface="Times New Roman" pitchFamily="18" charset="0"/>
              <a:ea typeface="標楷體" pitchFamily="65" charset="-120"/>
              <a:cs typeface="Times New Roman" pitchFamily="18" charset="0"/>
            </a:endParaRPr>
          </a:p>
          <a:p>
            <a:pPr lvl="1">
              <a:lnSpc>
                <a:spcPts val="3840"/>
              </a:lnSpc>
              <a:buClr>
                <a:schemeClr val="tx2"/>
              </a:buClr>
              <a:buNone/>
            </a:pPr>
            <a:r>
              <a:rPr lang="en-US" altLang="zh-TW" sz="2200" dirty="0">
                <a:latin typeface="Times New Roman" pitchFamily="18" charset="0"/>
                <a:ea typeface="標楷體" pitchFamily="65" charset="-120"/>
                <a:cs typeface="Times New Roman" pitchFamily="18" charset="0"/>
              </a:rPr>
              <a:t>(1)</a:t>
            </a:r>
            <a:r>
              <a:rPr lang="zh-TW" altLang="zh-TW" sz="2200" dirty="0">
                <a:latin typeface="Times New Roman" pitchFamily="18" charset="0"/>
                <a:ea typeface="標楷體" pitchFamily="65" charset="-120"/>
                <a:cs typeface="Times New Roman" pitchFamily="18" charset="0"/>
              </a:rPr>
              <a:t>雇主在決定招募、甄試、進用、分發、配置、考績或陞遷事項時，</a:t>
            </a:r>
            <a:r>
              <a:rPr lang="zh-TW" altLang="zh-TW" sz="2200" dirty="0">
                <a:solidFill>
                  <a:srgbClr val="C00000"/>
                </a:solidFill>
                <a:latin typeface="Times New Roman" pitchFamily="18" charset="0"/>
                <a:ea typeface="標楷體" pitchFamily="65" charset="-120"/>
                <a:cs typeface="Times New Roman" pitchFamily="18" charset="0"/>
              </a:rPr>
              <a:t>若能證明某些工作的性質僅適合特定性別者，</a:t>
            </a:r>
            <a:r>
              <a:rPr lang="zh-TW" altLang="zh-TW" sz="2200" dirty="0">
                <a:latin typeface="Times New Roman" pitchFamily="18" charset="0"/>
                <a:ea typeface="標楷體" pitchFamily="65" charset="-120"/>
                <a:cs typeface="Times New Roman" pitchFamily="18" charset="0"/>
              </a:rPr>
              <a:t>則得因求職者或受僱者之性別或性傾向而有差別待遇</a:t>
            </a:r>
            <a:r>
              <a:rPr lang="zh-TW" altLang="en-US" sz="2200" dirty="0">
                <a:latin typeface="Times New Roman" pitchFamily="18" charset="0"/>
                <a:ea typeface="標楷體" pitchFamily="65" charset="-120"/>
                <a:cs typeface="Times New Roman" pitchFamily="18" charset="0"/>
              </a:rPr>
              <a:t>。</a:t>
            </a:r>
            <a:endParaRPr lang="en-US" altLang="zh-TW" sz="2200" dirty="0">
              <a:latin typeface="Times New Roman" pitchFamily="18" charset="0"/>
              <a:ea typeface="標楷體" pitchFamily="65" charset="-120"/>
              <a:cs typeface="Times New Roman" pitchFamily="18" charset="0"/>
            </a:endParaRPr>
          </a:p>
          <a:p>
            <a:pPr lvl="1">
              <a:lnSpc>
                <a:spcPts val="3840"/>
              </a:lnSpc>
              <a:buClr>
                <a:schemeClr val="tx2"/>
              </a:buClr>
              <a:buNone/>
            </a:pPr>
            <a:endParaRPr lang="en-US" altLang="zh-TW" sz="2200" dirty="0">
              <a:latin typeface="Times New Roman" pitchFamily="18" charset="0"/>
              <a:ea typeface="標楷體" pitchFamily="65" charset="-120"/>
              <a:cs typeface="Times New Roman" pitchFamily="18" charset="0"/>
            </a:endParaRPr>
          </a:p>
          <a:p>
            <a:pPr lvl="1">
              <a:lnSpc>
                <a:spcPts val="3840"/>
              </a:lnSpc>
              <a:buClr>
                <a:schemeClr val="tx2"/>
              </a:buClr>
              <a:buNone/>
            </a:pPr>
            <a:r>
              <a:rPr lang="en-US" altLang="zh-TW" sz="2200" dirty="0">
                <a:latin typeface="Times New Roman" pitchFamily="18" charset="0"/>
                <a:ea typeface="標楷體" pitchFamily="65" charset="-120"/>
                <a:cs typeface="Times New Roman" pitchFamily="18" charset="0"/>
              </a:rPr>
              <a:t>(2)</a:t>
            </a:r>
            <a:r>
              <a:rPr lang="zh-TW" altLang="zh-TW" sz="2200" dirty="0">
                <a:latin typeface="Times New Roman" pitchFamily="18" charset="0"/>
                <a:ea typeface="標楷體" pitchFamily="65" charset="-120"/>
                <a:cs typeface="Times New Roman" pitchFamily="18" charset="0"/>
              </a:rPr>
              <a:t>雇主</a:t>
            </a:r>
            <a:r>
              <a:rPr lang="zh-TW" altLang="zh-TW" sz="2200" b="1" dirty="0">
                <a:latin typeface="Times New Roman" pitchFamily="18" charset="0"/>
                <a:ea typeface="標楷體" pitchFamily="65" charset="-120"/>
                <a:cs typeface="Times New Roman" pitchFamily="18" charset="0"/>
              </a:rPr>
              <a:t>在</a:t>
            </a:r>
            <a:r>
              <a:rPr lang="zh-TW" altLang="zh-TW" sz="2200" b="1" dirty="0">
                <a:solidFill>
                  <a:srgbClr val="C00000"/>
                </a:solidFill>
                <a:latin typeface="Times New Roman" pitchFamily="18" charset="0"/>
                <a:ea typeface="標楷體" pitchFamily="65" charset="-120"/>
                <a:cs typeface="Times New Roman" pitchFamily="18" charset="0"/>
              </a:rPr>
              <a:t>薪資給付</a:t>
            </a:r>
            <a:r>
              <a:rPr lang="zh-TW" altLang="zh-TW" sz="2200" b="1" dirty="0">
                <a:latin typeface="Times New Roman" pitchFamily="18" charset="0"/>
                <a:ea typeface="標楷體" pitchFamily="65" charset="-120"/>
                <a:cs typeface="Times New Roman" pitchFamily="18" charset="0"/>
              </a:rPr>
              <a:t>上</a:t>
            </a:r>
            <a:r>
              <a:rPr lang="zh-TW" altLang="zh-TW" sz="2200" dirty="0">
                <a:latin typeface="Times New Roman" pitchFamily="18" charset="0"/>
                <a:ea typeface="標楷體" pitchFamily="65" charset="-120"/>
                <a:cs typeface="Times New Roman" pitchFamily="18" charset="0"/>
              </a:rPr>
              <a:t>，若是</a:t>
            </a:r>
            <a:r>
              <a:rPr lang="zh-TW" altLang="zh-TW" sz="2200" dirty="0">
                <a:solidFill>
                  <a:srgbClr val="FF0000"/>
                </a:solidFill>
                <a:latin typeface="Times New Roman" pitchFamily="18" charset="0"/>
                <a:ea typeface="標楷體" pitchFamily="65" charset="-120"/>
                <a:cs typeface="Times New Roman" pitchFamily="18" charset="0"/>
              </a:rPr>
              <a:t>基於年資、獎懲、績效或其他非性別因素之正當理由</a:t>
            </a:r>
            <a:r>
              <a:rPr lang="zh-TW" altLang="zh-TW" sz="2200" dirty="0">
                <a:latin typeface="Times New Roman" pitchFamily="18" charset="0"/>
                <a:ea typeface="標楷體" pitchFamily="65" charset="-120"/>
                <a:cs typeface="Times New Roman" pitchFamily="18" charset="0"/>
              </a:rPr>
              <a:t>，則得給予不同性別或不同性傾向受僱者不同之待遇。</a:t>
            </a:r>
            <a:endParaRPr lang="en-US" altLang="zh-TW" sz="2200" dirty="0">
              <a:latin typeface="Times New Roman" pitchFamily="18" charset="0"/>
              <a:ea typeface="標楷體" pitchFamily="65" charset="-120"/>
              <a:cs typeface="Times New Roman" pitchFamily="18" charset="0"/>
            </a:endParaRPr>
          </a:p>
        </p:txBody>
      </p:sp>
      <p:sp>
        <p:nvSpPr>
          <p:cNvPr id="4" name="投影片編號版面配置區 3">
            <a:extLst>
              <a:ext uri="{FF2B5EF4-FFF2-40B4-BE49-F238E27FC236}">
                <a16:creationId xmlns:a16="http://schemas.microsoft.com/office/drawing/2014/main" id="{D886CAA5-4743-4E4D-B3AF-5682ABBD62D7}"/>
              </a:ext>
            </a:extLst>
          </p:cNvPr>
          <p:cNvSpPr>
            <a:spLocks noGrp="1"/>
          </p:cNvSpPr>
          <p:nvPr>
            <p:ph type="sldNum" sz="quarter" idx="12"/>
          </p:nvPr>
        </p:nvSpPr>
        <p:spPr/>
        <p:txBody>
          <a:bodyPr/>
          <a:lstStyle/>
          <a:p>
            <a:fld id="{1DAB6F98-49F9-4E5E-8F54-63E0E7C4DDFC}" type="slidenum">
              <a:rPr lang="zh-CN" altLang="en-US" smtClean="0">
                <a:solidFill>
                  <a:schemeClr val="tx1"/>
                </a:solidFill>
                <a:latin typeface="Times New Roman" panose="02020603050405020304" pitchFamily="18" charset="0"/>
                <a:cs typeface="Times New Roman" panose="02020603050405020304" pitchFamily="18" charset="0"/>
              </a:rPr>
              <a:t>7</a:t>
            </a:fld>
            <a:endParaRPr lang="zh-CN"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6224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8632" y="211584"/>
            <a:ext cx="533723" cy="209142"/>
          </a:xfrm>
          <a:prstGeom prst="rect">
            <a:avLst/>
          </a:prstGeom>
        </p:spPr>
      </p:pic>
      <p:pic>
        <p:nvPicPr>
          <p:cNvPr id="31" name="图片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6931" y="80588"/>
            <a:ext cx="408674" cy="160141"/>
          </a:xfrm>
          <a:prstGeom prst="rect">
            <a:avLst/>
          </a:prstGeom>
        </p:spPr>
      </p:pic>
      <p:pic>
        <p:nvPicPr>
          <p:cNvPr id="32" name="图片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062" y="0"/>
            <a:ext cx="481546" cy="1180790"/>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t="22127"/>
          <a:stretch/>
        </p:blipFill>
        <p:spPr>
          <a:xfrm>
            <a:off x="11518245" y="0"/>
            <a:ext cx="466576" cy="1051967"/>
          </a:xfrm>
          <a:prstGeom prst="rect">
            <a:avLst/>
          </a:prstGeom>
        </p:spPr>
      </p:pic>
      <p:pic>
        <p:nvPicPr>
          <p:cNvPr id="35" name="图片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80144" y="110511"/>
            <a:ext cx="503166" cy="197168"/>
          </a:xfrm>
          <a:prstGeom prst="rect">
            <a:avLst/>
          </a:prstGeom>
        </p:spPr>
      </p:pic>
      <p:pic>
        <p:nvPicPr>
          <p:cNvPr id="36" name="图片 35"/>
          <p:cNvPicPr>
            <a:picLocks noChangeAspect="1"/>
          </p:cNvPicPr>
          <p:nvPr/>
        </p:nvPicPr>
        <p:blipFill rotWithShape="1">
          <a:blip r:embed="rId8" cstate="print">
            <a:extLst>
              <a:ext uri="{28A0092B-C50C-407E-A947-70E740481C1C}">
                <a14:useLocalDpi xmlns:a14="http://schemas.microsoft.com/office/drawing/2010/main" val="0"/>
              </a:ext>
            </a:extLst>
          </a:blip>
          <a:srcRect t="19792" r="5769"/>
          <a:stretch/>
        </p:blipFill>
        <p:spPr>
          <a:xfrm>
            <a:off x="4949322" y="-134877"/>
            <a:ext cx="311015" cy="786061"/>
          </a:xfrm>
          <a:prstGeom prst="rect">
            <a:avLst/>
          </a:prstGeom>
        </p:spPr>
      </p:pic>
      <p:pic>
        <p:nvPicPr>
          <p:cNvPr id="37" name="图片 36"/>
          <p:cNvPicPr>
            <a:picLocks noChangeAspect="1"/>
          </p:cNvPicPr>
          <p:nvPr/>
        </p:nvPicPr>
        <p:blipFill rotWithShape="1">
          <a:blip r:embed="rId9" cstate="print">
            <a:extLst>
              <a:ext uri="{28A0092B-C50C-407E-A947-70E740481C1C}">
                <a14:useLocalDpi xmlns:a14="http://schemas.microsoft.com/office/drawing/2010/main" val="0"/>
              </a:ext>
            </a:extLst>
          </a:blip>
          <a:srcRect t="26388" r="-980"/>
          <a:stretch/>
        </p:blipFill>
        <p:spPr>
          <a:xfrm>
            <a:off x="9136284" y="-111766"/>
            <a:ext cx="304644" cy="721407"/>
          </a:xfrm>
          <a:prstGeom prst="rect">
            <a:avLst/>
          </a:prstGeom>
        </p:spPr>
      </p:pic>
      <p:pic>
        <p:nvPicPr>
          <p:cNvPr id="38" name="图片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11835" y="305439"/>
            <a:ext cx="588417" cy="230574"/>
          </a:xfrm>
          <a:prstGeom prst="rect">
            <a:avLst/>
          </a:prstGeom>
        </p:spPr>
      </p:pic>
      <p:pic>
        <p:nvPicPr>
          <p:cNvPr id="39" name="图片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6225" y="178791"/>
            <a:ext cx="798646" cy="797894"/>
          </a:xfrm>
          <a:prstGeom prst="rect">
            <a:avLst/>
          </a:prstGeom>
        </p:spPr>
      </p:pic>
      <p:pic>
        <p:nvPicPr>
          <p:cNvPr id="40" name="图片 3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6225" y="5887165"/>
            <a:ext cx="798646" cy="797894"/>
          </a:xfrm>
          <a:prstGeom prst="rect">
            <a:avLst/>
          </a:prstGeom>
        </p:spPr>
      </p:pic>
      <p:pic>
        <p:nvPicPr>
          <p:cNvPr id="41" name="图片 4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47368" y="178791"/>
            <a:ext cx="798646" cy="797894"/>
          </a:xfrm>
          <a:prstGeom prst="rect">
            <a:avLst/>
          </a:prstGeom>
        </p:spPr>
      </p:pic>
      <p:pic>
        <p:nvPicPr>
          <p:cNvPr id="42" name="图片 4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47368" y="5887165"/>
            <a:ext cx="798646" cy="797894"/>
          </a:xfrm>
          <a:prstGeom prst="rect">
            <a:avLst/>
          </a:prstGeom>
        </p:spPr>
      </p:pic>
      <p:sp>
        <p:nvSpPr>
          <p:cNvPr id="97" name="文本框 70"/>
          <p:cNvSpPr txBox="1"/>
          <p:nvPr/>
        </p:nvSpPr>
        <p:spPr>
          <a:xfrm>
            <a:off x="5063622" y="3306256"/>
            <a:ext cx="5184925" cy="830997"/>
          </a:xfrm>
          <a:prstGeom prst="rect">
            <a:avLst/>
          </a:prstGeom>
          <a:noFill/>
        </p:spPr>
        <p:txBody>
          <a:bodyPr wrap="square" rtlCol="0">
            <a:spAutoFit/>
          </a:bodyPr>
          <a:lstStyle/>
          <a:p>
            <a:pPr algn="ctr">
              <a:lnSpc>
                <a:spcPct val="80000"/>
              </a:lnSpc>
              <a:buNone/>
            </a:pPr>
            <a:r>
              <a:rPr lang="zh-TW" altLang="en-US" sz="6000" b="1" dirty="0">
                <a:solidFill>
                  <a:srgbClr val="EB8628"/>
                </a:solidFill>
                <a:latin typeface="標楷體" panose="03000509000000000000" pitchFamily="65" charset="-120"/>
                <a:ea typeface="標楷體" panose="03000509000000000000" pitchFamily="65" charset="-120"/>
                <a:cs typeface="Times New Roman" pitchFamily="18" charset="0"/>
              </a:rPr>
              <a:t>相關法令規定</a:t>
            </a:r>
            <a:endParaRPr lang="en-US" altLang="zh-TW" sz="6000" b="1" dirty="0">
              <a:solidFill>
                <a:srgbClr val="EB8628"/>
              </a:solidFill>
              <a:latin typeface="標楷體" panose="03000509000000000000" pitchFamily="65" charset="-120"/>
              <a:ea typeface="標楷體" panose="03000509000000000000" pitchFamily="65" charset="-120"/>
              <a:cs typeface="Times New Roman" pitchFamily="18" charset="0"/>
            </a:endParaRPr>
          </a:p>
        </p:txBody>
      </p:sp>
      <p:sp>
        <p:nvSpPr>
          <p:cNvPr id="101" name="Freeform 30"/>
          <p:cNvSpPr>
            <a:spLocks noEditPoints="1"/>
          </p:cNvSpPr>
          <p:nvPr/>
        </p:nvSpPr>
        <p:spPr bwMode="auto">
          <a:xfrm>
            <a:off x="1944376" y="809400"/>
            <a:ext cx="734430" cy="634669"/>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FFC000"/>
          </a:solidFill>
          <a:ln>
            <a:noFill/>
          </a:ln>
          <a:extLst/>
        </p:spPr>
        <p:txBody>
          <a:bodyPr vert="horz" wrap="square" lIns="91440" tIns="45720" rIns="91440" bIns="45720" numCol="1" anchor="t" anchorCtr="0" compatLnSpc="1">
            <a:prstTxWarp prst="textNoShape">
              <a:avLst/>
            </a:prstTxWarp>
          </a:bodyPr>
          <a:lstStyle/>
          <a:p>
            <a:endParaRPr lang="zh-CN" altLang="en-US"/>
          </a:p>
        </p:txBody>
      </p:sp>
      <p:pic>
        <p:nvPicPr>
          <p:cNvPr id="3" name="圖片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13594" y="2107217"/>
            <a:ext cx="2649416" cy="2649416"/>
          </a:xfrm>
          <a:prstGeom prst="rect">
            <a:avLst/>
          </a:prstGeom>
        </p:spPr>
      </p:pic>
      <p:sp>
        <p:nvSpPr>
          <p:cNvPr id="4" name="投影片編號版面配置區 3">
            <a:extLst>
              <a:ext uri="{FF2B5EF4-FFF2-40B4-BE49-F238E27FC236}">
                <a16:creationId xmlns:a16="http://schemas.microsoft.com/office/drawing/2014/main" id="{24181754-07A3-4B8A-9F32-213AA5450869}"/>
              </a:ext>
            </a:extLst>
          </p:cNvPr>
          <p:cNvSpPr>
            <a:spLocks noGrp="1"/>
          </p:cNvSpPr>
          <p:nvPr>
            <p:ph type="sldNum" sz="quarter" idx="12"/>
          </p:nvPr>
        </p:nvSpPr>
        <p:spPr/>
        <p:txBody>
          <a:bodyPr/>
          <a:lstStyle/>
          <a:p>
            <a:fld id="{1DAB6F98-49F9-4E5E-8F54-63E0E7C4DDFC}" type="slidenum">
              <a:rPr lang="zh-CN" altLang="en-US" smtClean="0">
                <a:solidFill>
                  <a:schemeClr val="tx1"/>
                </a:solidFill>
                <a:latin typeface="Times New Roman" panose="02020603050405020304" pitchFamily="18" charset="0"/>
                <a:cs typeface="Times New Roman" panose="02020603050405020304" pitchFamily="18" charset="0"/>
              </a:rPr>
              <a:t>8</a:t>
            </a:fld>
            <a:endParaRPr lang="zh-CN"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21898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8632" y="211584"/>
            <a:ext cx="533723" cy="209142"/>
          </a:xfrm>
          <a:prstGeom prst="rect">
            <a:avLst/>
          </a:prstGeom>
        </p:spPr>
      </p:pic>
      <p:pic>
        <p:nvPicPr>
          <p:cNvPr id="31" name="图片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6931" y="80588"/>
            <a:ext cx="408674" cy="160141"/>
          </a:xfrm>
          <a:prstGeom prst="rect">
            <a:avLst/>
          </a:prstGeom>
        </p:spPr>
      </p:pic>
      <p:pic>
        <p:nvPicPr>
          <p:cNvPr id="32" name="图片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062" y="0"/>
            <a:ext cx="481546" cy="1180790"/>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t="22127"/>
          <a:stretch/>
        </p:blipFill>
        <p:spPr>
          <a:xfrm>
            <a:off x="11518245" y="0"/>
            <a:ext cx="466576" cy="1051967"/>
          </a:xfrm>
          <a:prstGeom prst="rect">
            <a:avLst/>
          </a:prstGeom>
        </p:spPr>
      </p:pic>
      <p:pic>
        <p:nvPicPr>
          <p:cNvPr id="35" name="图片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80144" y="110511"/>
            <a:ext cx="503166" cy="197168"/>
          </a:xfrm>
          <a:prstGeom prst="rect">
            <a:avLst/>
          </a:prstGeom>
        </p:spPr>
      </p:pic>
      <p:pic>
        <p:nvPicPr>
          <p:cNvPr id="36" name="图片 35"/>
          <p:cNvPicPr>
            <a:picLocks noChangeAspect="1"/>
          </p:cNvPicPr>
          <p:nvPr/>
        </p:nvPicPr>
        <p:blipFill rotWithShape="1">
          <a:blip r:embed="rId8" cstate="print">
            <a:extLst>
              <a:ext uri="{28A0092B-C50C-407E-A947-70E740481C1C}">
                <a14:useLocalDpi xmlns:a14="http://schemas.microsoft.com/office/drawing/2010/main" val="0"/>
              </a:ext>
            </a:extLst>
          </a:blip>
          <a:srcRect t="19792" r="5769"/>
          <a:stretch/>
        </p:blipFill>
        <p:spPr>
          <a:xfrm>
            <a:off x="4949322" y="-134877"/>
            <a:ext cx="311015" cy="786061"/>
          </a:xfrm>
          <a:prstGeom prst="rect">
            <a:avLst/>
          </a:prstGeom>
        </p:spPr>
      </p:pic>
      <p:pic>
        <p:nvPicPr>
          <p:cNvPr id="37" name="图片 36"/>
          <p:cNvPicPr>
            <a:picLocks noChangeAspect="1"/>
          </p:cNvPicPr>
          <p:nvPr/>
        </p:nvPicPr>
        <p:blipFill rotWithShape="1">
          <a:blip r:embed="rId9" cstate="print">
            <a:extLst>
              <a:ext uri="{28A0092B-C50C-407E-A947-70E740481C1C}">
                <a14:useLocalDpi xmlns:a14="http://schemas.microsoft.com/office/drawing/2010/main" val="0"/>
              </a:ext>
            </a:extLst>
          </a:blip>
          <a:srcRect t="26388" r="-980"/>
          <a:stretch/>
        </p:blipFill>
        <p:spPr>
          <a:xfrm>
            <a:off x="9136284" y="-111766"/>
            <a:ext cx="304644" cy="721407"/>
          </a:xfrm>
          <a:prstGeom prst="rect">
            <a:avLst/>
          </a:prstGeom>
        </p:spPr>
      </p:pic>
      <p:pic>
        <p:nvPicPr>
          <p:cNvPr id="38" name="图片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11835" y="305439"/>
            <a:ext cx="588417" cy="230574"/>
          </a:xfrm>
          <a:prstGeom prst="rect">
            <a:avLst/>
          </a:prstGeom>
        </p:spPr>
      </p:pic>
      <p:pic>
        <p:nvPicPr>
          <p:cNvPr id="39" name="图片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6225" y="178791"/>
            <a:ext cx="798646" cy="797894"/>
          </a:xfrm>
          <a:prstGeom prst="rect">
            <a:avLst/>
          </a:prstGeom>
        </p:spPr>
      </p:pic>
      <p:pic>
        <p:nvPicPr>
          <p:cNvPr id="40" name="图片 3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6225" y="5926844"/>
            <a:ext cx="798646" cy="797894"/>
          </a:xfrm>
          <a:prstGeom prst="rect">
            <a:avLst/>
          </a:prstGeom>
        </p:spPr>
      </p:pic>
      <p:pic>
        <p:nvPicPr>
          <p:cNvPr id="41" name="图片 4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47368" y="178791"/>
            <a:ext cx="798646" cy="797894"/>
          </a:xfrm>
          <a:prstGeom prst="rect">
            <a:avLst/>
          </a:prstGeom>
        </p:spPr>
      </p:pic>
      <p:pic>
        <p:nvPicPr>
          <p:cNvPr id="42" name="图片 4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47368" y="5887165"/>
            <a:ext cx="798646" cy="797894"/>
          </a:xfrm>
          <a:prstGeom prst="rect">
            <a:avLst/>
          </a:prstGeom>
        </p:spPr>
      </p:pic>
      <p:sp>
        <p:nvSpPr>
          <p:cNvPr id="101" name="Freeform 30"/>
          <p:cNvSpPr>
            <a:spLocks noEditPoints="1"/>
          </p:cNvSpPr>
          <p:nvPr/>
        </p:nvSpPr>
        <p:spPr bwMode="auto">
          <a:xfrm>
            <a:off x="1800276" y="664506"/>
            <a:ext cx="535557" cy="59102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FFC000"/>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3" name="文字方塊 2"/>
          <p:cNvSpPr txBox="1"/>
          <p:nvPr/>
        </p:nvSpPr>
        <p:spPr>
          <a:xfrm>
            <a:off x="538903" y="814411"/>
            <a:ext cx="10888814" cy="4985980"/>
          </a:xfrm>
          <a:prstGeom prst="rect">
            <a:avLst/>
          </a:prstGeom>
          <a:noFill/>
        </p:spPr>
        <p:txBody>
          <a:bodyPr wrap="square" rtlCol="0">
            <a:spAutoFit/>
          </a:bodyPr>
          <a:lstStyle/>
          <a:p>
            <a:pPr algn="ctr"/>
            <a:r>
              <a:rPr lang="en-US" altLang="zh-TW" sz="2800" dirty="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1" dirty="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性別工作平等法</a:t>
            </a:r>
            <a:r>
              <a:rPr lang="en-US" altLang="zh-TW" sz="2800" dirty="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rPr>
              <a:t>》</a:t>
            </a:r>
          </a:p>
          <a:p>
            <a:pPr algn="ctr"/>
            <a:endParaRPr lang="en-US" altLang="zh-TW" sz="2800" dirty="0">
              <a:solidFill>
                <a:schemeClr val="accent2"/>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200" b="1" dirty="0">
                <a:solidFill>
                  <a:schemeClr val="accent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2200" b="1" dirty="0">
                <a:solidFill>
                  <a:schemeClr val="accent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200" b="1" dirty="0">
                <a:solidFill>
                  <a:schemeClr val="accent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章規定</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：雇主對求職者或受僱者之</a:t>
            </a:r>
            <a:r>
              <a:rPr lang="zh-TW" altLang="en-US" sz="2200" dirty="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招募、甄試、進用、分發、配置、考績、陞遷、教育訓練、福利措施、薪資給付、退休、資遣、離職或解僱</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等事項，</a:t>
            </a:r>
            <a:r>
              <a:rPr lang="zh-TW" altLang="en-US" sz="2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不得因性別或性傾向而有差別待遇</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。雇主就上開事項，因性別或性傾向對求職者或受僱者有差別待遇，處新臺幣</a:t>
            </a:r>
            <a:r>
              <a:rPr lang="en-US" altLang="zh-TW" sz="22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萬元以上，</a:t>
            </a:r>
            <a:r>
              <a:rPr lang="en-US" altLang="zh-TW" sz="22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150</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萬元以下罰鍰，應公布其姓名或名稱、負責人姓名，並限期令其改善；屆期未改善者，應按次處罰。</a:t>
            </a:r>
          </a:p>
          <a:p>
            <a:pPr algn="ctr"/>
            <a:endParaRPr lang="en-US" altLang="zh-TW" sz="2200" b="1" dirty="0">
              <a:solidFill>
                <a:schemeClr val="accent2">
                  <a:lumMod val="50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200" b="1" dirty="0">
                <a:solidFill>
                  <a:schemeClr val="accent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2200" b="1" dirty="0">
                <a:solidFill>
                  <a:schemeClr val="accent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200" b="1" dirty="0">
                <a:solidFill>
                  <a:schemeClr val="accent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條</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：「雇主對受僱者</a:t>
            </a:r>
            <a:r>
              <a:rPr lang="zh-TW" altLang="en-US" sz="22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薪資</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之給付，</a:t>
            </a:r>
            <a:r>
              <a:rPr lang="zh-TW" altLang="en-US" sz="2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不得因性別或性傾向而有差別待遇</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；其工作或價值相同者，應給付同等薪資。</a:t>
            </a:r>
            <a:r>
              <a:rPr lang="zh-TW" altLang="en-US" sz="2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但基於年資、獎懲、績效或其他非因性別或性傾向因素之正當理由者，不在此限</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。雇主不得以降低其他受僱者薪資之方式，規避前項之規定。」</a:t>
            </a:r>
            <a:endParaRPr lang="en-US" altLang="zh-TW" sz="2200" dirty="0">
              <a:latin typeface="Times New Roman" panose="02020603050405020304" pitchFamily="18" charset="0"/>
              <a:ea typeface="標楷體" panose="03000509000000000000" pitchFamily="65" charset="-120"/>
              <a:cs typeface="Times New Roman" panose="02020603050405020304" pitchFamily="18" charset="0"/>
            </a:endParaRPr>
          </a:p>
          <a:p>
            <a:pPr algn="ct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200" b="1" dirty="0">
                <a:solidFill>
                  <a:schemeClr val="accent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2200" b="1" dirty="0">
                <a:solidFill>
                  <a:schemeClr val="accent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38</a:t>
            </a:r>
            <a:r>
              <a:rPr lang="zh-TW" altLang="en-US" sz="2200" b="1" dirty="0">
                <a:solidFill>
                  <a:schemeClr val="accent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條之</a:t>
            </a:r>
            <a:r>
              <a:rPr lang="en-US" altLang="zh-TW" sz="2200" b="1" dirty="0">
                <a:solidFill>
                  <a:schemeClr val="accent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：「雇主違反上開規定者，處新臺幣</a:t>
            </a:r>
            <a:r>
              <a:rPr lang="en-US" altLang="zh-TW" sz="22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萬元以上，</a:t>
            </a:r>
            <a:r>
              <a:rPr lang="en-US" altLang="zh-TW" sz="22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150</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萬元以下罰鍰，應公布其姓名或名稱、負責人姓名，並限期令其改善；屆期未改善者，應按次處罰。」</a:t>
            </a:r>
          </a:p>
        </p:txBody>
      </p:sp>
      <p:sp>
        <p:nvSpPr>
          <p:cNvPr id="4" name="投影片編號版面配置區 3">
            <a:extLst>
              <a:ext uri="{FF2B5EF4-FFF2-40B4-BE49-F238E27FC236}">
                <a16:creationId xmlns:a16="http://schemas.microsoft.com/office/drawing/2014/main" id="{3AC0634F-4B45-4492-9FE3-9C6BE93E6BE4}"/>
              </a:ext>
            </a:extLst>
          </p:cNvPr>
          <p:cNvSpPr>
            <a:spLocks noGrp="1"/>
          </p:cNvSpPr>
          <p:nvPr>
            <p:ph type="sldNum" sz="quarter" idx="12"/>
          </p:nvPr>
        </p:nvSpPr>
        <p:spPr/>
        <p:txBody>
          <a:bodyPr/>
          <a:lstStyle/>
          <a:p>
            <a:fld id="{1DAB6F98-49F9-4E5E-8F54-63E0E7C4DDFC}" type="slidenum">
              <a:rPr lang="zh-CN" altLang="en-US" smtClean="0">
                <a:solidFill>
                  <a:schemeClr val="tx1"/>
                </a:solidFill>
                <a:latin typeface="Times New Roman" panose="02020603050405020304" pitchFamily="18" charset="0"/>
                <a:cs typeface="Times New Roman" panose="02020603050405020304" pitchFamily="18" charset="0"/>
              </a:rPr>
              <a:t>9</a:t>
            </a:fld>
            <a:endParaRPr lang="zh-CN"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02538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1317</TotalTime>
  <Words>3912</Words>
  <Application>Microsoft Office PowerPoint</Application>
  <PresentationFormat>寬螢幕</PresentationFormat>
  <Paragraphs>199</Paragraphs>
  <Slides>40</Slides>
  <Notes>0</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40</vt:i4>
      </vt:variant>
    </vt:vector>
  </HeadingPairs>
  <TitlesOfParts>
    <vt:vector size="51" baseType="lpstr">
      <vt:lpstr>微软雅黑</vt:lpstr>
      <vt:lpstr>宋体</vt:lpstr>
      <vt:lpstr>方正静蕾简体</vt:lpstr>
      <vt:lpstr>新細明體</vt:lpstr>
      <vt:lpstr>萝莉体 第二版</vt:lpstr>
      <vt:lpstr>標楷體</vt:lpstr>
      <vt:lpstr>Arial</vt:lpstr>
      <vt:lpstr>Calibri</vt:lpstr>
      <vt:lpstr>Times New Roman</vt:lpstr>
      <vt:lpstr>Wingdings</vt:lpstr>
      <vt:lpstr>Office 主题</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Admin</cp:lastModifiedBy>
  <cp:revision>293</cp:revision>
  <dcterms:created xsi:type="dcterms:W3CDTF">2017-02-27T01:55:10Z</dcterms:created>
  <dcterms:modified xsi:type="dcterms:W3CDTF">2022-03-28T10:23:05Z</dcterms:modified>
</cp:coreProperties>
</file>