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diagrams/colors1.xml" ContentType="application/vnd.openxmlformats-officedocument.drawingml.diagramColors+xml"/>
  <Override PartName="/ppt/diagrams/drawing2.xml" ContentType="application/vnd.ms-office.drawingml.diagramDrawing+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diagrams/quickStyle2.xml" ContentType="application/vnd.openxmlformats-officedocument.drawingml.diagramStyl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wmf" ContentType="image/x-wmf"/>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diagrams/layout2.xml" ContentType="application/vnd.openxmlformats-officedocument.drawingml.diagramLayout+xml"/>
  <Default Extension="vml" ContentType="application/vnd.openxmlformats-officedocument.vmlDrawing"/>
  <Override PartName="/ppt/diagrams/layout1.xml" ContentType="application/vnd.openxmlformats-officedocument.drawingml.diagramLayout+xml"/>
  <Override PartName="/ppt/diagrams/data2.xml" ContentType="application/vnd.openxmlformats-officedocument.drawingml.diagramData+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ppt/diagrams/data1.xml" ContentType="application/vnd.openxmlformats-officedocument.drawingml.diagramData+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diagrams/colors2.xml" ContentType="application/vnd.openxmlformats-officedocument.drawingml.diagramColors+xml"/>
  <Override PartName="/ppt/notesSlides/notesSlide3.xml" ContentType="application/vnd.openxmlformats-officedocument.presentationml.notesSlide+xml"/>
  <Default Extension="bin" ContentType="application/vnd.openxmlformats-officedocument.oleObject"/>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diagrams/drawing1.xml" ContentType="application/vnd.ms-office.drawingml.diagramDrawing+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Default Extension="jpeg" ContentType="image/jpeg"/>
  <Override PartName="/ppt/slideLayouts/slideLayout3.xml" ContentType="application/vnd.openxmlformats-officedocument.presentationml.slideLayout+xml"/>
  <Override PartName="/ppt/diagrams/quickStyle1.xml" ContentType="application/vnd.openxmlformats-officedocument.drawingml.diagramStyle+xml"/>
  <Default Extension="emf" ContentType="image/x-emf"/>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116" r:id="rId1"/>
  </p:sldMasterIdLst>
  <p:notesMasterIdLst>
    <p:notesMasterId r:id="rId33"/>
  </p:notesMasterIdLst>
  <p:handoutMasterIdLst>
    <p:handoutMasterId r:id="rId34"/>
  </p:handoutMasterIdLst>
  <p:sldIdLst>
    <p:sldId id="256" r:id="rId2"/>
    <p:sldId id="257" r:id="rId3"/>
    <p:sldId id="258" r:id="rId4"/>
    <p:sldId id="282" r:id="rId5"/>
    <p:sldId id="283" r:id="rId6"/>
    <p:sldId id="284" r:id="rId7"/>
    <p:sldId id="260" r:id="rId8"/>
    <p:sldId id="259" r:id="rId9"/>
    <p:sldId id="261" r:id="rId10"/>
    <p:sldId id="262" r:id="rId11"/>
    <p:sldId id="263" r:id="rId12"/>
    <p:sldId id="264" r:id="rId13"/>
    <p:sldId id="265" r:id="rId14"/>
    <p:sldId id="270" r:id="rId15"/>
    <p:sldId id="266" r:id="rId16"/>
    <p:sldId id="271" r:id="rId17"/>
    <p:sldId id="272" r:id="rId18"/>
    <p:sldId id="267" r:id="rId19"/>
    <p:sldId id="268" r:id="rId20"/>
    <p:sldId id="285" r:id="rId21"/>
    <p:sldId id="269" r:id="rId22"/>
    <p:sldId id="279" r:id="rId23"/>
    <p:sldId id="297" r:id="rId24"/>
    <p:sldId id="289" r:id="rId25"/>
    <p:sldId id="288" r:id="rId26"/>
    <p:sldId id="290" r:id="rId27"/>
    <p:sldId id="292" r:id="rId28"/>
    <p:sldId id="293" r:id="rId29"/>
    <p:sldId id="294" r:id="rId30"/>
    <p:sldId id="298" r:id="rId31"/>
    <p:sldId id="295" r:id="rId32"/>
  </p:sldIdLst>
  <p:sldSz cx="9144000" cy="6858000" type="screen4x3"/>
  <p:notesSz cx="7099300" cy="10234613"/>
  <p:defaultText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8254" autoAdjust="0"/>
  </p:normalViewPr>
  <p:slideViewPr>
    <p:cSldViewPr>
      <p:cViewPr>
        <p:scale>
          <a:sx n="150" d="100"/>
          <a:sy n="150" d="100"/>
        </p:scale>
        <p:origin x="-504" y="1350"/>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handoutMaster" Target="handoutMasters/handout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s>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BA2E20D-8127-48FD-B292-855BE2A28EF7}" type="doc">
      <dgm:prSet loTypeId="urn:microsoft.com/office/officeart/2005/8/layout/vList5" loCatId="list" qsTypeId="urn:microsoft.com/office/officeart/2005/8/quickstyle/simple1" qsCatId="simple" csTypeId="urn:microsoft.com/office/officeart/2005/8/colors/colorful2" csCatId="colorful" phldr="1"/>
      <dgm:spPr/>
      <dgm:t>
        <a:bodyPr/>
        <a:lstStyle/>
        <a:p>
          <a:endParaRPr lang="zh-TW" altLang="en-US"/>
        </a:p>
      </dgm:t>
    </dgm:pt>
    <dgm:pt modelId="{C23E19EE-5505-4129-A987-271CA47BBC25}">
      <dgm:prSet phldrT="[文字]"/>
      <dgm:spPr/>
      <dgm:t>
        <a:bodyPr/>
        <a:lstStyle/>
        <a:p>
          <a:r>
            <a:rPr lang="en-US" altLang="zh-TW" dirty="0" smtClean="0"/>
            <a:t>A</a:t>
          </a:r>
          <a:r>
            <a:rPr lang="zh-TW" altLang="en-US" dirty="0" smtClean="0"/>
            <a:t>建置資料庫</a:t>
          </a:r>
          <a:endParaRPr lang="zh-TW" altLang="en-US" dirty="0"/>
        </a:p>
      </dgm:t>
    </dgm:pt>
    <dgm:pt modelId="{A0F1577D-80A0-4788-B426-A168ED2C1A71}" type="parTrans" cxnId="{EC2D6BEC-D8DB-4EF7-99DD-CA8B5C7B3EC7}">
      <dgm:prSet/>
      <dgm:spPr/>
      <dgm:t>
        <a:bodyPr/>
        <a:lstStyle/>
        <a:p>
          <a:endParaRPr lang="zh-TW" altLang="en-US"/>
        </a:p>
      </dgm:t>
    </dgm:pt>
    <dgm:pt modelId="{DA1C0C1E-F927-474B-A157-83F4EFF8F217}" type="sibTrans" cxnId="{EC2D6BEC-D8DB-4EF7-99DD-CA8B5C7B3EC7}">
      <dgm:prSet/>
      <dgm:spPr/>
      <dgm:t>
        <a:bodyPr/>
        <a:lstStyle/>
        <a:p>
          <a:endParaRPr lang="zh-TW" altLang="en-US"/>
        </a:p>
      </dgm:t>
    </dgm:pt>
    <dgm:pt modelId="{0CCAAD82-035D-4107-BBDC-532A309E811C}">
      <dgm:prSet phldrT="[文字]"/>
      <dgm:spPr/>
      <dgm:t>
        <a:bodyPr/>
        <a:lstStyle/>
        <a:p>
          <a:r>
            <a:rPr lang="en-US" altLang="zh-TW" dirty="0" smtClean="0"/>
            <a:t>(</a:t>
          </a:r>
          <a:r>
            <a:rPr lang="zh-TW" altLang="en-US" dirty="0" smtClean="0"/>
            <a:t>不</a:t>
          </a:r>
          <a:r>
            <a:rPr lang="en-US" altLang="zh-TW" dirty="0" smtClean="0"/>
            <a:t>)</a:t>
          </a:r>
          <a:r>
            <a:rPr lang="zh-TW" altLang="en-US" dirty="0" smtClean="0"/>
            <a:t>定期篩選適合標的列管</a:t>
          </a:r>
          <a:endParaRPr lang="zh-TW" altLang="en-US" dirty="0"/>
        </a:p>
      </dgm:t>
    </dgm:pt>
    <dgm:pt modelId="{1FBEA93F-2ADD-46AA-AD7D-910704FFCF16}" type="parTrans" cxnId="{91489D32-062E-439F-93B2-FE1683F1B833}">
      <dgm:prSet/>
      <dgm:spPr/>
      <dgm:t>
        <a:bodyPr/>
        <a:lstStyle/>
        <a:p>
          <a:endParaRPr lang="zh-TW" altLang="en-US"/>
        </a:p>
      </dgm:t>
    </dgm:pt>
    <dgm:pt modelId="{81915E98-97FF-4440-A0EF-F37EC7E2FD62}" type="sibTrans" cxnId="{91489D32-062E-439F-93B2-FE1683F1B833}">
      <dgm:prSet/>
      <dgm:spPr/>
      <dgm:t>
        <a:bodyPr/>
        <a:lstStyle/>
        <a:p>
          <a:endParaRPr lang="zh-TW" altLang="en-US"/>
        </a:p>
      </dgm:t>
    </dgm:pt>
    <dgm:pt modelId="{716D059F-62C6-4185-A3EA-4D873866A65E}">
      <dgm:prSet phldrT="[文字]"/>
      <dgm:spPr/>
      <dgm:t>
        <a:bodyPr/>
        <a:lstStyle/>
        <a:p>
          <a:r>
            <a:rPr lang="zh-TW" altLang="en-US" dirty="0" smtClean="0"/>
            <a:t>組成活化小組，定期召開會議</a:t>
          </a:r>
          <a:endParaRPr lang="zh-TW" altLang="en-US" dirty="0"/>
        </a:p>
      </dgm:t>
    </dgm:pt>
    <dgm:pt modelId="{486697E6-FA17-42E8-A64B-02FCA72BAB10}" type="parTrans" cxnId="{70B7F4E9-4695-4749-A9CC-04A728A1826F}">
      <dgm:prSet/>
      <dgm:spPr/>
      <dgm:t>
        <a:bodyPr/>
        <a:lstStyle/>
        <a:p>
          <a:endParaRPr lang="zh-TW" altLang="en-US"/>
        </a:p>
      </dgm:t>
    </dgm:pt>
    <dgm:pt modelId="{5879DA58-35FC-49FA-AD5F-D38AFC42673A}" type="sibTrans" cxnId="{70B7F4E9-4695-4749-A9CC-04A728A1826F}">
      <dgm:prSet/>
      <dgm:spPr/>
      <dgm:t>
        <a:bodyPr/>
        <a:lstStyle/>
        <a:p>
          <a:endParaRPr lang="zh-TW" altLang="en-US"/>
        </a:p>
      </dgm:t>
    </dgm:pt>
    <dgm:pt modelId="{44C9BAE0-0845-4DB0-B9EF-834DFF701761}">
      <dgm:prSet phldrT="[文字]"/>
      <dgm:spPr/>
      <dgm:t>
        <a:bodyPr/>
        <a:lstStyle/>
        <a:p>
          <a:r>
            <a:rPr lang="en-US" altLang="zh-TW" dirty="0" smtClean="0"/>
            <a:t>B</a:t>
          </a:r>
          <a:r>
            <a:rPr lang="zh-TW" altLang="en-US" dirty="0" smtClean="0"/>
            <a:t>審議標的</a:t>
          </a:r>
          <a:endParaRPr lang="zh-TW" altLang="en-US" dirty="0"/>
        </a:p>
      </dgm:t>
    </dgm:pt>
    <dgm:pt modelId="{4DDD56FD-EA1C-4235-B483-595E452AFF90}" type="parTrans" cxnId="{06393450-1368-4B93-A88C-CC3FE9FE2481}">
      <dgm:prSet/>
      <dgm:spPr/>
      <dgm:t>
        <a:bodyPr/>
        <a:lstStyle/>
        <a:p>
          <a:endParaRPr lang="zh-TW" altLang="en-US"/>
        </a:p>
      </dgm:t>
    </dgm:pt>
    <dgm:pt modelId="{EE0A118F-C42F-415C-8C75-60C4BE2D2699}" type="sibTrans" cxnId="{06393450-1368-4B93-A88C-CC3FE9FE2481}">
      <dgm:prSet/>
      <dgm:spPr/>
      <dgm:t>
        <a:bodyPr/>
        <a:lstStyle/>
        <a:p>
          <a:endParaRPr lang="zh-TW" altLang="en-US"/>
        </a:p>
      </dgm:t>
    </dgm:pt>
    <dgm:pt modelId="{57E40287-1A9E-43EC-A1B5-D306F1467049}">
      <dgm:prSet phldrT="[文字]"/>
      <dgm:spPr/>
      <dgm:t>
        <a:bodyPr/>
        <a:lstStyle/>
        <a:p>
          <a:r>
            <a:rPr lang="zh-TW" altLang="en-US" dirty="0" smtClean="0"/>
            <a:t>選列標的，擬具建議招標條件</a:t>
          </a:r>
          <a:endParaRPr lang="zh-TW" altLang="en-US" dirty="0"/>
        </a:p>
      </dgm:t>
    </dgm:pt>
    <dgm:pt modelId="{C4B87F02-6985-4589-8D35-A1A2493EBA8D}" type="parTrans" cxnId="{A561A897-D0B7-49CB-B026-6ABAD01C4B24}">
      <dgm:prSet/>
      <dgm:spPr/>
      <dgm:t>
        <a:bodyPr/>
        <a:lstStyle/>
        <a:p>
          <a:endParaRPr lang="zh-TW" altLang="en-US"/>
        </a:p>
      </dgm:t>
    </dgm:pt>
    <dgm:pt modelId="{19D1F9B2-561F-4918-96D6-13E5D45F3CD7}" type="sibTrans" cxnId="{A561A897-D0B7-49CB-B026-6ABAD01C4B24}">
      <dgm:prSet/>
      <dgm:spPr/>
      <dgm:t>
        <a:bodyPr/>
        <a:lstStyle/>
        <a:p>
          <a:endParaRPr lang="zh-TW" altLang="en-US"/>
        </a:p>
      </dgm:t>
    </dgm:pt>
    <dgm:pt modelId="{654276D4-CA26-4ED8-8461-13C4D9E5613B}">
      <dgm:prSet phldrT="[文字]"/>
      <dgm:spPr/>
      <dgm:t>
        <a:bodyPr/>
        <a:lstStyle/>
        <a:p>
          <a:r>
            <a:rPr lang="zh-TW" altLang="en-US" dirty="0" smtClean="0"/>
            <a:t>提報審議小組審議</a:t>
          </a:r>
          <a:endParaRPr lang="zh-TW" altLang="en-US" dirty="0"/>
        </a:p>
      </dgm:t>
    </dgm:pt>
    <dgm:pt modelId="{E89C3FF1-2BAC-4B0F-B178-0AF7BFDADA63}" type="parTrans" cxnId="{29ABBA3B-2A85-4F84-B58E-6624B792D96E}">
      <dgm:prSet/>
      <dgm:spPr/>
      <dgm:t>
        <a:bodyPr/>
        <a:lstStyle/>
        <a:p>
          <a:endParaRPr lang="zh-TW" altLang="en-US"/>
        </a:p>
      </dgm:t>
    </dgm:pt>
    <dgm:pt modelId="{BA4FD5F7-EE04-4CFD-9B01-3936CA1742D0}" type="sibTrans" cxnId="{29ABBA3B-2A85-4F84-B58E-6624B792D96E}">
      <dgm:prSet/>
      <dgm:spPr/>
      <dgm:t>
        <a:bodyPr/>
        <a:lstStyle/>
        <a:p>
          <a:endParaRPr lang="zh-TW" altLang="en-US"/>
        </a:p>
      </dgm:t>
    </dgm:pt>
    <dgm:pt modelId="{E9C9AC93-99A3-43C8-8923-F86F99141CBD}">
      <dgm:prSet phldrT="[文字]"/>
      <dgm:spPr/>
      <dgm:t>
        <a:bodyPr/>
        <a:lstStyle/>
        <a:p>
          <a:r>
            <a:rPr lang="en-US" altLang="zh-TW" dirty="0" smtClean="0"/>
            <a:t>C</a:t>
          </a:r>
          <a:r>
            <a:rPr lang="zh-TW" altLang="en-US" dirty="0" smtClean="0"/>
            <a:t>公開招標</a:t>
          </a:r>
          <a:endParaRPr lang="zh-TW" altLang="en-US" dirty="0"/>
        </a:p>
      </dgm:t>
    </dgm:pt>
    <dgm:pt modelId="{D1D63AE4-9527-4F7F-B70E-081824D112F1}" type="parTrans" cxnId="{BD80116D-CA4C-4DBB-8940-4F080CD1FFFA}">
      <dgm:prSet/>
      <dgm:spPr/>
      <dgm:t>
        <a:bodyPr/>
        <a:lstStyle/>
        <a:p>
          <a:endParaRPr lang="zh-TW" altLang="en-US"/>
        </a:p>
      </dgm:t>
    </dgm:pt>
    <dgm:pt modelId="{E3F2A914-AAB2-4D96-B5F8-E901243789D7}" type="sibTrans" cxnId="{BD80116D-CA4C-4DBB-8940-4F080CD1FFFA}">
      <dgm:prSet/>
      <dgm:spPr/>
      <dgm:t>
        <a:bodyPr/>
        <a:lstStyle/>
        <a:p>
          <a:endParaRPr lang="zh-TW" altLang="en-US"/>
        </a:p>
      </dgm:t>
    </dgm:pt>
    <dgm:pt modelId="{741CD01C-3E9B-48FC-B327-7AD8959CCD10}">
      <dgm:prSet phldrT="[文字]"/>
      <dgm:spPr/>
      <dgm:t>
        <a:bodyPr/>
        <a:lstStyle/>
        <a:p>
          <a:r>
            <a:rPr lang="zh-TW" altLang="en-US" dirty="0" smtClean="0"/>
            <a:t>依審議結果製作招標文件上架公告</a:t>
          </a:r>
          <a:endParaRPr lang="zh-TW" altLang="en-US" dirty="0"/>
        </a:p>
      </dgm:t>
    </dgm:pt>
    <dgm:pt modelId="{D4071934-18AB-4EE4-AAFB-12B8BC03EA1E}" type="parTrans" cxnId="{B487D209-572D-4C13-BFEF-0D80A3580647}">
      <dgm:prSet/>
      <dgm:spPr/>
      <dgm:t>
        <a:bodyPr/>
        <a:lstStyle/>
        <a:p>
          <a:endParaRPr lang="zh-TW" altLang="en-US"/>
        </a:p>
      </dgm:t>
    </dgm:pt>
    <dgm:pt modelId="{579B18CE-0CD5-477B-B5D0-F72BAC058B36}" type="sibTrans" cxnId="{B487D209-572D-4C13-BFEF-0D80A3580647}">
      <dgm:prSet/>
      <dgm:spPr/>
      <dgm:t>
        <a:bodyPr/>
        <a:lstStyle/>
        <a:p>
          <a:endParaRPr lang="zh-TW" altLang="en-US"/>
        </a:p>
      </dgm:t>
    </dgm:pt>
    <dgm:pt modelId="{97D94100-AEC1-4B52-8AE5-69A2D4F200E6}">
      <dgm:prSet phldrT="[文字]"/>
      <dgm:spPr/>
      <dgm:t>
        <a:bodyPr/>
        <a:lstStyle/>
        <a:p>
          <a:r>
            <a:rPr lang="zh-TW" altLang="en-US" dirty="0" smtClean="0"/>
            <a:t>開標</a:t>
          </a:r>
          <a:endParaRPr lang="zh-TW" altLang="en-US" dirty="0"/>
        </a:p>
      </dgm:t>
    </dgm:pt>
    <dgm:pt modelId="{34C61913-6188-48A3-9E17-B6C09EAA711B}" type="parTrans" cxnId="{19F58D6D-91FC-4547-AC65-D8A3970C2E8B}">
      <dgm:prSet/>
      <dgm:spPr/>
      <dgm:t>
        <a:bodyPr/>
        <a:lstStyle/>
        <a:p>
          <a:endParaRPr lang="zh-TW" altLang="en-US"/>
        </a:p>
      </dgm:t>
    </dgm:pt>
    <dgm:pt modelId="{B512DF4E-2413-45BF-9D6C-7B07668E3233}" type="sibTrans" cxnId="{19F58D6D-91FC-4547-AC65-D8A3970C2E8B}">
      <dgm:prSet/>
      <dgm:spPr/>
      <dgm:t>
        <a:bodyPr/>
        <a:lstStyle/>
        <a:p>
          <a:endParaRPr lang="zh-TW" altLang="en-US"/>
        </a:p>
      </dgm:t>
    </dgm:pt>
    <dgm:pt modelId="{A3EF27B4-A6B7-469F-A1B4-14560DD07E5F}" type="pres">
      <dgm:prSet presAssocID="{0BA2E20D-8127-48FD-B292-855BE2A28EF7}" presName="Name0" presStyleCnt="0">
        <dgm:presLayoutVars>
          <dgm:dir/>
          <dgm:animLvl val="lvl"/>
          <dgm:resizeHandles val="exact"/>
        </dgm:presLayoutVars>
      </dgm:prSet>
      <dgm:spPr/>
      <dgm:t>
        <a:bodyPr/>
        <a:lstStyle/>
        <a:p>
          <a:endParaRPr lang="zh-TW" altLang="en-US"/>
        </a:p>
      </dgm:t>
    </dgm:pt>
    <dgm:pt modelId="{70080816-4916-407A-A1DB-484B7D6C4939}" type="pres">
      <dgm:prSet presAssocID="{C23E19EE-5505-4129-A987-271CA47BBC25}" presName="linNode" presStyleCnt="0"/>
      <dgm:spPr/>
    </dgm:pt>
    <dgm:pt modelId="{73C97EF2-8993-4FE4-889A-36EBD79E6258}" type="pres">
      <dgm:prSet presAssocID="{C23E19EE-5505-4129-A987-271CA47BBC25}" presName="parentText" presStyleLbl="node1" presStyleIdx="0" presStyleCnt="3">
        <dgm:presLayoutVars>
          <dgm:chMax val="1"/>
          <dgm:bulletEnabled val="1"/>
        </dgm:presLayoutVars>
      </dgm:prSet>
      <dgm:spPr/>
      <dgm:t>
        <a:bodyPr/>
        <a:lstStyle/>
        <a:p>
          <a:endParaRPr lang="zh-TW" altLang="en-US"/>
        </a:p>
      </dgm:t>
    </dgm:pt>
    <dgm:pt modelId="{4B59D548-FB95-43C0-A161-BF90ACB7D372}" type="pres">
      <dgm:prSet presAssocID="{C23E19EE-5505-4129-A987-271CA47BBC25}" presName="descendantText" presStyleLbl="alignAccFollowNode1" presStyleIdx="0" presStyleCnt="3">
        <dgm:presLayoutVars>
          <dgm:bulletEnabled val="1"/>
        </dgm:presLayoutVars>
      </dgm:prSet>
      <dgm:spPr/>
      <dgm:t>
        <a:bodyPr/>
        <a:lstStyle/>
        <a:p>
          <a:endParaRPr lang="zh-TW" altLang="en-US"/>
        </a:p>
      </dgm:t>
    </dgm:pt>
    <dgm:pt modelId="{37283B8C-E792-4A49-9C1E-D14C64B1DA27}" type="pres">
      <dgm:prSet presAssocID="{DA1C0C1E-F927-474B-A157-83F4EFF8F217}" presName="sp" presStyleCnt="0"/>
      <dgm:spPr/>
    </dgm:pt>
    <dgm:pt modelId="{D72F7319-883B-45FE-BCC1-9A37DF71FA18}" type="pres">
      <dgm:prSet presAssocID="{44C9BAE0-0845-4DB0-B9EF-834DFF701761}" presName="linNode" presStyleCnt="0"/>
      <dgm:spPr/>
    </dgm:pt>
    <dgm:pt modelId="{5374885E-83A3-4629-94FB-CC9D09D591FE}" type="pres">
      <dgm:prSet presAssocID="{44C9BAE0-0845-4DB0-B9EF-834DFF701761}" presName="parentText" presStyleLbl="node1" presStyleIdx="1" presStyleCnt="3" custLinFactNeighborY="-687">
        <dgm:presLayoutVars>
          <dgm:chMax val="1"/>
          <dgm:bulletEnabled val="1"/>
        </dgm:presLayoutVars>
      </dgm:prSet>
      <dgm:spPr/>
      <dgm:t>
        <a:bodyPr/>
        <a:lstStyle/>
        <a:p>
          <a:endParaRPr lang="zh-TW" altLang="en-US"/>
        </a:p>
      </dgm:t>
    </dgm:pt>
    <dgm:pt modelId="{7067F0F5-7271-40E0-BF16-74446920A1A0}" type="pres">
      <dgm:prSet presAssocID="{44C9BAE0-0845-4DB0-B9EF-834DFF701761}" presName="descendantText" presStyleLbl="alignAccFollowNode1" presStyleIdx="1" presStyleCnt="3">
        <dgm:presLayoutVars>
          <dgm:bulletEnabled val="1"/>
        </dgm:presLayoutVars>
      </dgm:prSet>
      <dgm:spPr/>
      <dgm:t>
        <a:bodyPr/>
        <a:lstStyle/>
        <a:p>
          <a:endParaRPr lang="zh-TW" altLang="en-US"/>
        </a:p>
      </dgm:t>
    </dgm:pt>
    <dgm:pt modelId="{A0A96ED2-3B65-450C-A895-86BC9F399A07}" type="pres">
      <dgm:prSet presAssocID="{EE0A118F-C42F-415C-8C75-60C4BE2D2699}" presName="sp" presStyleCnt="0"/>
      <dgm:spPr/>
    </dgm:pt>
    <dgm:pt modelId="{C741D7A9-E8B5-4303-9675-7FA4812C7BF8}" type="pres">
      <dgm:prSet presAssocID="{E9C9AC93-99A3-43C8-8923-F86F99141CBD}" presName="linNode" presStyleCnt="0"/>
      <dgm:spPr/>
    </dgm:pt>
    <dgm:pt modelId="{A1B93C25-B4EB-4A84-9F87-34A95276187B}" type="pres">
      <dgm:prSet presAssocID="{E9C9AC93-99A3-43C8-8923-F86F99141CBD}" presName="parentText" presStyleLbl="node1" presStyleIdx="2" presStyleCnt="3" custLinFactNeighborY="-1223">
        <dgm:presLayoutVars>
          <dgm:chMax val="1"/>
          <dgm:bulletEnabled val="1"/>
        </dgm:presLayoutVars>
      </dgm:prSet>
      <dgm:spPr/>
      <dgm:t>
        <a:bodyPr/>
        <a:lstStyle/>
        <a:p>
          <a:endParaRPr lang="zh-TW" altLang="en-US"/>
        </a:p>
      </dgm:t>
    </dgm:pt>
    <dgm:pt modelId="{C579635F-035D-4687-A72F-236D91A82D20}" type="pres">
      <dgm:prSet presAssocID="{E9C9AC93-99A3-43C8-8923-F86F99141CBD}" presName="descendantText" presStyleLbl="alignAccFollowNode1" presStyleIdx="2" presStyleCnt="3" custLinFactNeighborX="-794" custLinFactNeighborY="-7157">
        <dgm:presLayoutVars>
          <dgm:bulletEnabled val="1"/>
        </dgm:presLayoutVars>
      </dgm:prSet>
      <dgm:spPr/>
      <dgm:t>
        <a:bodyPr/>
        <a:lstStyle/>
        <a:p>
          <a:endParaRPr lang="zh-TW" altLang="en-US"/>
        </a:p>
      </dgm:t>
    </dgm:pt>
  </dgm:ptLst>
  <dgm:cxnLst>
    <dgm:cxn modelId="{CC71B44D-BEFD-43EC-B71F-943A75C3C134}" type="presOf" srcId="{0BA2E20D-8127-48FD-B292-855BE2A28EF7}" destId="{A3EF27B4-A6B7-469F-A1B4-14560DD07E5F}" srcOrd="0" destOrd="0" presId="urn:microsoft.com/office/officeart/2005/8/layout/vList5"/>
    <dgm:cxn modelId="{06393450-1368-4B93-A88C-CC3FE9FE2481}" srcId="{0BA2E20D-8127-48FD-B292-855BE2A28EF7}" destId="{44C9BAE0-0845-4DB0-B9EF-834DFF701761}" srcOrd="1" destOrd="0" parTransId="{4DDD56FD-EA1C-4235-B483-595E452AFF90}" sibTransId="{EE0A118F-C42F-415C-8C75-60C4BE2D2699}"/>
    <dgm:cxn modelId="{7DD56461-A62E-4F5C-A1AD-C712F03925A6}" type="presOf" srcId="{C23E19EE-5505-4129-A987-271CA47BBC25}" destId="{73C97EF2-8993-4FE4-889A-36EBD79E6258}" srcOrd="0" destOrd="0" presId="urn:microsoft.com/office/officeart/2005/8/layout/vList5"/>
    <dgm:cxn modelId="{CFAFA6F6-9B5B-4AF6-9629-CA60035A387D}" type="presOf" srcId="{0CCAAD82-035D-4107-BBDC-532A309E811C}" destId="{4B59D548-FB95-43C0-A161-BF90ACB7D372}" srcOrd="0" destOrd="0" presId="urn:microsoft.com/office/officeart/2005/8/layout/vList5"/>
    <dgm:cxn modelId="{28AD10E9-BDD1-417A-A2F0-2C2C1565D2AC}" type="presOf" srcId="{57E40287-1A9E-43EC-A1B5-D306F1467049}" destId="{7067F0F5-7271-40E0-BF16-74446920A1A0}" srcOrd="0" destOrd="0" presId="urn:microsoft.com/office/officeart/2005/8/layout/vList5"/>
    <dgm:cxn modelId="{A2CD8B04-DD4C-4131-9D9F-B87DB0B94BAB}" type="presOf" srcId="{97D94100-AEC1-4B52-8AE5-69A2D4F200E6}" destId="{C579635F-035D-4687-A72F-236D91A82D20}" srcOrd="0" destOrd="1" presId="urn:microsoft.com/office/officeart/2005/8/layout/vList5"/>
    <dgm:cxn modelId="{B27B40AA-F823-4BF4-BB37-D0E8D174264B}" type="presOf" srcId="{44C9BAE0-0845-4DB0-B9EF-834DFF701761}" destId="{5374885E-83A3-4629-94FB-CC9D09D591FE}" srcOrd="0" destOrd="0" presId="urn:microsoft.com/office/officeart/2005/8/layout/vList5"/>
    <dgm:cxn modelId="{70B7F4E9-4695-4749-A9CC-04A728A1826F}" srcId="{C23E19EE-5505-4129-A987-271CA47BBC25}" destId="{716D059F-62C6-4185-A3EA-4D873866A65E}" srcOrd="1" destOrd="0" parTransId="{486697E6-FA17-42E8-A64B-02FCA72BAB10}" sibTransId="{5879DA58-35FC-49FA-AD5F-D38AFC42673A}"/>
    <dgm:cxn modelId="{19F58D6D-91FC-4547-AC65-D8A3970C2E8B}" srcId="{E9C9AC93-99A3-43C8-8923-F86F99141CBD}" destId="{97D94100-AEC1-4B52-8AE5-69A2D4F200E6}" srcOrd="1" destOrd="0" parTransId="{34C61913-6188-48A3-9E17-B6C09EAA711B}" sibTransId="{B512DF4E-2413-45BF-9D6C-7B07668E3233}"/>
    <dgm:cxn modelId="{BD21F257-09E8-4553-B8C5-2CCB5235955C}" type="presOf" srcId="{741CD01C-3E9B-48FC-B327-7AD8959CCD10}" destId="{C579635F-035D-4687-A72F-236D91A82D20}" srcOrd="0" destOrd="0" presId="urn:microsoft.com/office/officeart/2005/8/layout/vList5"/>
    <dgm:cxn modelId="{4D054FC8-495D-4835-AE1F-899B1A7AB123}" type="presOf" srcId="{654276D4-CA26-4ED8-8461-13C4D9E5613B}" destId="{7067F0F5-7271-40E0-BF16-74446920A1A0}" srcOrd="0" destOrd="1" presId="urn:microsoft.com/office/officeart/2005/8/layout/vList5"/>
    <dgm:cxn modelId="{A561A897-D0B7-49CB-B026-6ABAD01C4B24}" srcId="{44C9BAE0-0845-4DB0-B9EF-834DFF701761}" destId="{57E40287-1A9E-43EC-A1B5-D306F1467049}" srcOrd="0" destOrd="0" parTransId="{C4B87F02-6985-4589-8D35-A1A2493EBA8D}" sibTransId="{19D1F9B2-561F-4918-96D6-13E5D45F3CD7}"/>
    <dgm:cxn modelId="{8271A740-A83C-4C38-AA31-A570345D9B41}" type="presOf" srcId="{716D059F-62C6-4185-A3EA-4D873866A65E}" destId="{4B59D548-FB95-43C0-A161-BF90ACB7D372}" srcOrd="0" destOrd="1" presId="urn:microsoft.com/office/officeart/2005/8/layout/vList5"/>
    <dgm:cxn modelId="{91489D32-062E-439F-93B2-FE1683F1B833}" srcId="{C23E19EE-5505-4129-A987-271CA47BBC25}" destId="{0CCAAD82-035D-4107-BBDC-532A309E811C}" srcOrd="0" destOrd="0" parTransId="{1FBEA93F-2ADD-46AA-AD7D-910704FFCF16}" sibTransId="{81915E98-97FF-4440-A0EF-F37EC7E2FD62}"/>
    <dgm:cxn modelId="{EC2D6BEC-D8DB-4EF7-99DD-CA8B5C7B3EC7}" srcId="{0BA2E20D-8127-48FD-B292-855BE2A28EF7}" destId="{C23E19EE-5505-4129-A987-271CA47BBC25}" srcOrd="0" destOrd="0" parTransId="{A0F1577D-80A0-4788-B426-A168ED2C1A71}" sibTransId="{DA1C0C1E-F927-474B-A157-83F4EFF8F217}"/>
    <dgm:cxn modelId="{BD80116D-CA4C-4DBB-8940-4F080CD1FFFA}" srcId="{0BA2E20D-8127-48FD-B292-855BE2A28EF7}" destId="{E9C9AC93-99A3-43C8-8923-F86F99141CBD}" srcOrd="2" destOrd="0" parTransId="{D1D63AE4-9527-4F7F-B70E-081824D112F1}" sibTransId="{E3F2A914-AAB2-4D96-B5F8-E901243789D7}"/>
    <dgm:cxn modelId="{E1FA37F0-01D8-40C9-8053-60399729B0BD}" type="presOf" srcId="{E9C9AC93-99A3-43C8-8923-F86F99141CBD}" destId="{A1B93C25-B4EB-4A84-9F87-34A95276187B}" srcOrd="0" destOrd="0" presId="urn:microsoft.com/office/officeart/2005/8/layout/vList5"/>
    <dgm:cxn modelId="{29ABBA3B-2A85-4F84-B58E-6624B792D96E}" srcId="{44C9BAE0-0845-4DB0-B9EF-834DFF701761}" destId="{654276D4-CA26-4ED8-8461-13C4D9E5613B}" srcOrd="1" destOrd="0" parTransId="{E89C3FF1-2BAC-4B0F-B178-0AF7BFDADA63}" sibTransId="{BA4FD5F7-EE04-4CFD-9B01-3936CA1742D0}"/>
    <dgm:cxn modelId="{B487D209-572D-4C13-BFEF-0D80A3580647}" srcId="{E9C9AC93-99A3-43C8-8923-F86F99141CBD}" destId="{741CD01C-3E9B-48FC-B327-7AD8959CCD10}" srcOrd="0" destOrd="0" parTransId="{D4071934-18AB-4EE4-AAFB-12B8BC03EA1E}" sibTransId="{579B18CE-0CD5-477B-B5D0-F72BAC058B36}"/>
    <dgm:cxn modelId="{9987419C-A6B5-47D2-AFEB-14DF8055D892}" type="presParOf" srcId="{A3EF27B4-A6B7-469F-A1B4-14560DD07E5F}" destId="{70080816-4916-407A-A1DB-484B7D6C4939}" srcOrd="0" destOrd="0" presId="urn:microsoft.com/office/officeart/2005/8/layout/vList5"/>
    <dgm:cxn modelId="{5B8E49E9-8E72-42CB-ABD3-8F3E601B04B6}" type="presParOf" srcId="{70080816-4916-407A-A1DB-484B7D6C4939}" destId="{73C97EF2-8993-4FE4-889A-36EBD79E6258}" srcOrd="0" destOrd="0" presId="urn:microsoft.com/office/officeart/2005/8/layout/vList5"/>
    <dgm:cxn modelId="{9DC40134-A935-44E1-B749-14034573CC5E}" type="presParOf" srcId="{70080816-4916-407A-A1DB-484B7D6C4939}" destId="{4B59D548-FB95-43C0-A161-BF90ACB7D372}" srcOrd="1" destOrd="0" presId="urn:microsoft.com/office/officeart/2005/8/layout/vList5"/>
    <dgm:cxn modelId="{234D790B-B27A-437F-93C0-D14718492008}" type="presParOf" srcId="{A3EF27B4-A6B7-469F-A1B4-14560DD07E5F}" destId="{37283B8C-E792-4A49-9C1E-D14C64B1DA27}" srcOrd="1" destOrd="0" presId="urn:microsoft.com/office/officeart/2005/8/layout/vList5"/>
    <dgm:cxn modelId="{5D72DB0C-35F5-458D-B534-6E7BD952DBD5}" type="presParOf" srcId="{A3EF27B4-A6B7-469F-A1B4-14560DD07E5F}" destId="{D72F7319-883B-45FE-BCC1-9A37DF71FA18}" srcOrd="2" destOrd="0" presId="urn:microsoft.com/office/officeart/2005/8/layout/vList5"/>
    <dgm:cxn modelId="{6B65DB6C-4C3B-462F-BFDD-534C0329229A}" type="presParOf" srcId="{D72F7319-883B-45FE-BCC1-9A37DF71FA18}" destId="{5374885E-83A3-4629-94FB-CC9D09D591FE}" srcOrd="0" destOrd="0" presId="urn:microsoft.com/office/officeart/2005/8/layout/vList5"/>
    <dgm:cxn modelId="{862CA60E-43EA-4F50-8CEB-0CE5BFD9845A}" type="presParOf" srcId="{D72F7319-883B-45FE-BCC1-9A37DF71FA18}" destId="{7067F0F5-7271-40E0-BF16-74446920A1A0}" srcOrd="1" destOrd="0" presId="urn:microsoft.com/office/officeart/2005/8/layout/vList5"/>
    <dgm:cxn modelId="{4673FDAF-A5C6-4F54-9894-62417016116E}" type="presParOf" srcId="{A3EF27B4-A6B7-469F-A1B4-14560DD07E5F}" destId="{A0A96ED2-3B65-450C-A895-86BC9F399A07}" srcOrd="3" destOrd="0" presId="urn:microsoft.com/office/officeart/2005/8/layout/vList5"/>
    <dgm:cxn modelId="{359008F7-277E-46AC-8C5D-431113E554F9}" type="presParOf" srcId="{A3EF27B4-A6B7-469F-A1B4-14560DD07E5F}" destId="{C741D7A9-E8B5-4303-9675-7FA4812C7BF8}" srcOrd="4" destOrd="0" presId="urn:microsoft.com/office/officeart/2005/8/layout/vList5"/>
    <dgm:cxn modelId="{593D8F83-40CA-412C-B8CA-81870D05C0AD}" type="presParOf" srcId="{C741D7A9-E8B5-4303-9675-7FA4812C7BF8}" destId="{A1B93C25-B4EB-4A84-9F87-34A95276187B}" srcOrd="0" destOrd="0" presId="urn:microsoft.com/office/officeart/2005/8/layout/vList5"/>
    <dgm:cxn modelId="{92110099-8365-4D59-B216-FF2F38E696ED}" type="presParOf" srcId="{C741D7A9-E8B5-4303-9675-7FA4812C7BF8}" destId="{C579635F-035D-4687-A72F-236D91A82D20}" srcOrd="1" destOrd="0" presId="urn:microsoft.com/office/officeart/2005/8/layout/vList5"/>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CEF55D6C-582C-463F-84A8-AEC5324CBBCC}" type="doc">
      <dgm:prSet loTypeId="urn:microsoft.com/office/officeart/2005/8/layout/cycle7" loCatId="cycle" qsTypeId="urn:microsoft.com/office/officeart/2005/8/quickstyle/simple1" qsCatId="simple" csTypeId="urn:microsoft.com/office/officeart/2005/8/colors/accent1_2" csCatId="accent1" phldr="1"/>
      <dgm:spPr/>
      <dgm:t>
        <a:bodyPr/>
        <a:lstStyle/>
        <a:p>
          <a:endParaRPr lang="zh-TW" altLang="en-US"/>
        </a:p>
      </dgm:t>
    </dgm:pt>
    <dgm:pt modelId="{821A8844-39E4-4152-979C-B1901FFE4435}">
      <dgm:prSet phldrT="[文字]"/>
      <dgm:spPr>
        <a:solidFill>
          <a:srgbClr val="92D050"/>
        </a:solidFill>
      </dgm:spPr>
      <dgm:t>
        <a:bodyPr/>
        <a:lstStyle/>
        <a:p>
          <a:r>
            <a:rPr lang="zh-TW" altLang="en-US" dirty="0" smtClean="0"/>
            <a:t>本署</a:t>
          </a:r>
          <a:endParaRPr lang="zh-TW" altLang="en-US" dirty="0"/>
        </a:p>
      </dgm:t>
    </dgm:pt>
    <dgm:pt modelId="{19F35216-1124-4A4B-91E5-E2A7E25ACED9}" type="parTrans" cxnId="{86DDDD2F-C401-49FF-BDAA-2189DCA539D1}">
      <dgm:prSet/>
      <dgm:spPr/>
      <dgm:t>
        <a:bodyPr/>
        <a:lstStyle/>
        <a:p>
          <a:endParaRPr lang="zh-TW" altLang="en-US"/>
        </a:p>
      </dgm:t>
    </dgm:pt>
    <dgm:pt modelId="{A06F3EA8-515C-436B-B404-7E3215A2F123}" type="sibTrans" cxnId="{86DDDD2F-C401-49FF-BDAA-2189DCA539D1}">
      <dgm:prSet/>
      <dgm:spPr/>
      <dgm:t>
        <a:bodyPr/>
        <a:lstStyle/>
        <a:p>
          <a:endParaRPr lang="zh-TW" altLang="en-US"/>
        </a:p>
      </dgm:t>
    </dgm:pt>
    <dgm:pt modelId="{54F20D94-8395-4DD8-A6A2-7001BAD0B324}">
      <dgm:prSet phldrT="[文字]"/>
      <dgm:spPr>
        <a:solidFill>
          <a:srgbClr val="92D050"/>
        </a:solidFill>
      </dgm:spPr>
      <dgm:t>
        <a:bodyPr/>
        <a:lstStyle/>
        <a:p>
          <a:r>
            <a:rPr lang="zh-TW" altLang="en-US" dirty="0" smtClean="0"/>
            <a:t>新地上權人</a:t>
          </a:r>
          <a:endParaRPr lang="zh-TW" altLang="en-US" dirty="0"/>
        </a:p>
      </dgm:t>
    </dgm:pt>
    <dgm:pt modelId="{4C4AFBE3-2269-4BE5-BA2B-646C624E5C48}" type="parTrans" cxnId="{C2AB3959-B940-4520-BA45-513B6AECABD4}">
      <dgm:prSet/>
      <dgm:spPr/>
      <dgm:t>
        <a:bodyPr/>
        <a:lstStyle/>
        <a:p>
          <a:endParaRPr lang="zh-TW" altLang="en-US"/>
        </a:p>
      </dgm:t>
    </dgm:pt>
    <dgm:pt modelId="{E70A48B7-91D2-4302-A6D4-44039F5AB6D5}" type="sibTrans" cxnId="{C2AB3959-B940-4520-BA45-513B6AECABD4}">
      <dgm:prSet/>
      <dgm:spPr/>
      <dgm:t>
        <a:bodyPr/>
        <a:lstStyle/>
        <a:p>
          <a:r>
            <a:rPr lang="zh-TW" altLang="en-US" dirty="0" smtClean="0"/>
            <a:t>地租收繳</a:t>
          </a:r>
          <a:endParaRPr lang="zh-TW" altLang="en-US" dirty="0"/>
        </a:p>
      </dgm:t>
    </dgm:pt>
    <dgm:pt modelId="{4D1E982B-3DE2-4EC1-9D3E-AC15F9EFC0E6}">
      <dgm:prSet phldrT="[文字]"/>
      <dgm:spPr>
        <a:solidFill>
          <a:srgbClr val="92D050"/>
        </a:solidFill>
      </dgm:spPr>
      <dgm:t>
        <a:bodyPr/>
        <a:lstStyle/>
        <a:p>
          <a:r>
            <a:rPr lang="zh-TW" altLang="en-US" dirty="0" smtClean="0"/>
            <a:t>原地上權人</a:t>
          </a:r>
          <a:endParaRPr lang="zh-TW" altLang="en-US" dirty="0"/>
        </a:p>
      </dgm:t>
    </dgm:pt>
    <dgm:pt modelId="{5B4DA0E4-C88A-4906-830B-05FD1D36E496}" type="parTrans" cxnId="{8788CF80-E6A4-43A0-94BC-1B369E587FF1}">
      <dgm:prSet/>
      <dgm:spPr/>
      <dgm:t>
        <a:bodyPr/>
        <a:lstStyle/>
        <a:p>
          <a:endParaRPr lang="zh-TW" altLang="en-US"/>
        </a:p>
      </dgm:t>
    </dgm:pt>
    <dgm:pt modelId="{92B25ADE-477E-4419-B9EF-8FE696DAFE13}" type="sibTrans" cxnId="{8788CF80-E6A4-43A0-94BC-1B369E587FF1}">
      <dgm:prSet/>
      <dgm:spPr/>
      <dgm:t>
        <a:bodyPr/>
        <a:lstStyle/>
        <a:p>
          <a:endParaRPr lang="zh-TW" altLang="en-US"/>
        </a:p>
      </dgm:t>
    </dgm:pt>
    <dgm:pt modelId="{5D6BF916-99F9-459F-A7FF-1D1BA7775A81}" type="pres">
      <dgm:prSet presAssocID="{CEF55D6C-582C-463F-84A8-AEC5324CBBCC}" presName="Name0" presStyleCnt="0">
        <dgm:presLayoutVars>
          <dgm:dir/>
          <dgm:resizeHandles val="exact"/>
        </dgm:presLayoutVars>
      </dgm:prSet>
      <dgm:spPr/>
      <dgm:t>
        <a:bodyPr/>
        <a:lstStyle/>
        <a:p>
          <a:endParaRPr lang="zh-TW" altLang="en-US"/>
        </a:p>
      </dgm:t>
    </dgm:pt>
    <dgm:pt modelId="{3CAD794D-BF52-4DA2-B415-CC466E45FBD3}" type="pres">
      <dgm:prSet presAssocID="{821A8844-39E4-4152-979C-B1901FFE4435}" presName="node" presStyleLbl="node1" presStyleIdx="0" presStyleCnt="3">
        <dgm:presLayoutVars>
          <dgm:bulletEnabled val="1"/>
        </dgm:presLayoutVars>
      </dgm:prSet>
      <dgm:spPr/>
      <dgm:t>
        <a:bodyPr/>
        <a:lstStyle/>
        <a:p>
          <a:endParaRPr lang="zh-TW" altLang="en-US"/>
        </a:p>
      </dgm:t>
    </dgm:pt>
    <dgm:pt modelId="{F26FCC14-4083-4E6D-81C5-5DD17BC21A9E}" type="pres">
      <dgm:prSet presAssocID="{A06F3EA8-515C-436B-B404-7E3215A2F123}" presName="sibTrans" presStyleLbl="sibTrans2D1" presStyleIdx="0" presStyleCnt="3"/>
      <dgm:spPr/>
      <dgm:t>
        <a:bodyPr/>
        <a:lstStyle/>
        <a:p>
          <a:endParaRPr lang="zh-TW" altLang="en-US"/>
        </a:p>
      </dgm:t>
    </dgm:pt>
    <dgm:pt modelId="{B54FC4EB-9D54-4749-A122-16FC357150B7}" type="pres">
      <dgm:prSet presAssocID="{A06F3EA8-515C-436B-B404-7E3215A2F123}" presName="connectorText" presStyleLbl="sibTrans2D1" presStyleIdx="0" presStyleCnt="3"/>
      <dgm:spPr/>
      <dgm:t>
        <a:bodyPr/>
        <a:lstStyle/>
        <a:p>
          <a:endParaRPr lang="zh-TW" altLang="en-US"/>
        </a:p>
      </dgm:t>
    </dgm:pt>
    <dgm:pt modelId="{37DF1115-3AC5-48E3-9624-FA3A2AC17DCE}" type="pres">
      <dgm:prSet presAssocID="{54F20D94-8395-4DD8-A6A2-7001BAD0B324}" presName="node" presStyleLbl="node1" presStyleIdx="1" presStyleCnt="3">
        <dgm:presLayoutVars>
          <dgm:bulletEnabled val="1"/>
        </dgm:presLayoutVars>
      </dgm:prSet>
      <dgm:spPr/>
      <dgm:t>
        <a:bodyPr/>
        <a:lstStyle/>
        <a:p>
          <a:endParaRPr lang="zh-TW" altLang="en-US"/>
        </a:p>
      </dgm:t>
    </dgm:pt>
    <dgm:pt modelId="{9D1B99E1-D297-4200-AC07-AB29A9C7DCF8}" type="pres">
      <dgm:prSet presAssocID="{E70A48B7-91D2-4302-A6D4-44039F5AB6D5}" presName="sibTrans" presStyleLbl="sibTrans2D1" presStyleIdx="1" presStyleCnt="3"/>
      <dgm:spPr/>
      <dgm:t>
        <a:bodyPr/>
        <a:lstStyle/>
        <a:p>
          <a:endParaRPr lang="zh-TW" altLang="en-US"/>
        </a:p>
      </dgm:t>
    </dgm:pt>
    <dgm:pt modelId="{056D6F75-BE5C-4E3E-85A7-A8C8FFB66D56}" type="pres">
      <dgm:prSet presAssocID="{E70A48B7-91D2-4302-A6D4-44039F5AB6D5}" presName="connectorText" presStyleLbl="sibTrans2D1" presStyleIdx="1" presStyleCnt="3"/>
      <dgm:spPr/>
      <dgm:t>
        <a:bodyPr/>
        <a:lstStyle/>
        <a:p>
          <a:endParaRPr lang="zh-TW" altLang="en-US"/>
        </a:p>
      </dgm:t>
    </dgm:pt>
    <dgm:pt modelId="{F4E5000F-E9D9-439F-AB9C-B7EFF72AB98D}" type="pres">
      <dgm:prSet presAssocID="{4D1E982B-3DE2-4EC1-9D3E-AC15F9EFC0E6}" presName="node" presStyleLbl="node1" presStyleIdx="2" presStyleCnt="3">
        <dgm:presLayoutVars>
          <dgm:bulletEnabled val="1"/>
        </dgm:presLayoutVars>
      </dgm:prSet>
      <dgm:spPr/>
      <dgm:t>
        <a:bodyPr/>
        <a:lstStyle/>
        <a:p>
          <a:endParaRPr lang="zh-TW" altLang="en-US"/>
        </a:p>
      </dgm:t>
    </dgm:pt>
    <dgm:pt modelId="{C6B1A6EA-396C-41E3-8B76-D85BAD4B039C}" type="pres">
      <dgm:prSet presAssocID="{92B25ADE-477E-4419-B9EF-8FE696DAFE13}" presName="sibTrans" presStyleLbl="sibTrans2D1" presStyleIdx="2" presStyleCnt="3"/>
      <dgm:spPr/>
      <dgm:t>
        <a:bodyPr/>
        <a:lstStyle/>
        <a:p>
          <a:endParaRPr lang="zh-TW" altLang="en-US"/>
        </a:p>
      </dgm:t>
    </dgm:pt>
    <dgm:pt modelId="{D07E27E1-C486-4466-BE54-CBB1ED624B9D}" type="pres">
      <dgm:prSet presAssocID="{92B25ADE-477E-4419-B9EF-8FE696DAFE13}" presName="connectorText" presStyleLbl="sibTrans2D1" presStyleIdx="2" presStyleCnt="3"/>
      <dgm:spPr/>
      <dgm:t>
        <a:bodyPr/>
        <a:lstStyle/>
        <a:p>
          <a:endParaRPr lang="zh-TW" altLang="en-US"/>
        </a:p>
      </dgm:t>
    </dgm:pt>
  </dgm:ptLst>
  <dgm:cxnLst>
    <dgm:cxn modelId="{8F060B7B-574B-4E91-90F2-653CAB97BE2E}" type="presOf" srcId="{821A8844-39E4-4152-979C-B1901FFE4435}" destId="{3CAD794D-BF52-4DA2-B415-CC466E45FBD3}" srcOrd="0" destOrd="0" presId="urn:microsoft.com/office/officeart/2005/8/layout/cycle7"/>
    <dgm:cxn modelId="{1490B32C-51E1-4769-8BF6-CECA37A852CE}" type="presOf" srcId="{E70A48B7-91D2-4302-A6D4-44039F5AB6D5}" destId="{056D6F75-BE5C-4E3E-85A7-A8C8FFB66D56}" srcOrd="1" destOrd="0" presId="urn:microsoft.com/office/officeart/2005/8/layout/cycle7"/>
    <dgm:cxn modelId="{7359EE91-A94C-4651-B829-264892ABCF56}" type="presOf" srcId="{A06F3EA8-515C-436B-B404-7E3215A2F123}" destId="{B54FC4EB-9D54-4749-A122-16FC357150B7}" srcOrd="1" destOrd="0" presId="urn:microsoft.com/office/officeart/2005/8/layout/cycle7"/>
    <dgm:cxn modelId="{C06DEB23-DA84-4C7E-A78B-DE0EAE2CB1B2}" type="presOf" srcId="{92B25ADE-477E-4419-B9EF-8FE696DAFE13}" destId="{C6B1A6EA-396C-41E3-8B76-D85BAD4B039C}" srcOrd="0" destOrd="0" presId="urn:microsoft.com/office/officeart/2005/8/layout/cycle7"/>
    <dgm:cxn modelId="{8788CF80-E6A4-43A0-94BC-1B369E587FF1}" srcId="{CEF55D6C-582C-463F-84A8-AEC5324CBBCC}" destId="{4D1E982B-3DE2-4EC1-9D3E-AC15F9EFC0E6}" srcOrd="2" destOrd="0" parTransId="{5B4DA0E4-C88A-4906-830B-05FD1D36E496}" sibTransId="{92B25ADE-477E-4419-B9EF-8FE696DAFE13}"/>
    <dgm:cxn modelId="{ABDBC3F1-4627-4705-BA97-9EEF7621DADF}" type="presOf" srcId="{CEF55D6C-582C-463F-84A8-AEC5324CBBCC}" destId="{5D6BF916-99F9-459F-A7FF-1D1BA7775A81}" srcOrd="0" destOrd="0" presId="urn:microsoft.com/office/officeart/2005/8/layout/cycle7"/>
    <dgm:cxn modelId="{540E558F-9219-413B-AC82-AAC0F5F4CFB9}" type="presOf" srcId="{4D1E982B-3DE2-4EC1-9D3E-AC15F9EFC0E6}" destId="{F4E5000F-E9D9-439F-AB9C-B7EFF72AB98D}" srcOrd="0" destOrd="0" presId="urn:microsoft.com/office/officeart/2005/8/layout/cycle7"/>
    <dgm:cxn modelId="{CCBE7A6D-AAE0-4AEA-8259-293A291F49BE}" type="presOf" srcId="{92B25ADE-477E-4419-B9EF-8FE696DAFE13}" destId="{D07E27E1-C486-4466-BE54-CBB1ED624B9D}" srcOrd="1" destOrd="0" presId="urn:microsoft.com/office/officeart/2005/8/layout/cycle7"/>
    <dgm:cxn modelId="{86DDDD2F-C401-49FF-BDAA-2189DCA539D1}" srcId="{CEF55D6C-582C-463F-84A8-AEC5324CBBCC}" destId="{821A8844-39E4-4152-979C-B1901FFE4435}" srcOrd="0" destOrd="0" parTransId="{19F35216-1124-4A4B-91E5-E2A7E25ACED9}" sibTransId="{A06F3EA8-515C-436B-B404-7E3215A2F123}"/>
    <dgm:cxn modelId="{F42B578B-2721-4736-84C8-C62642775D83}" type="presOf" srcId="{E70A48B7-91D2-4302-A6D4-44039F5AB6D5}" destId="{9D1B99E1-D297-4200-AC07-AB29A9C7DCF8}" srcOrd="0" destOrd="0" presId="urn:microsoft.com/office/officeart/2005/8/layout/cycle7"/>
    <dgm:cxn modelId="{9603630E-BCAC-49A0-AAF6-69F713A52954}" type="presOf" srcId="{A06F3EA8-515C-436B-B404-7E3215A2F123}" destId="{F26FCC14-4083-4E6D-81C5-5DD17BC21A9E}" srcOrd="0" destOrd="0" presId="urn:microsoft.com/office/officeart/2005/8/layout/cycle7"/>
    <dgm:cxn modelId="{A8132030-3C2A-4C71-B65E-174387364E9C}" type="presOf" srcId="{54F20D94-8395-4DD8-A6A2-7001BAD0B324}" destId="{37DF1115-3AC5-48E3-9624-FA3A2AC17DCE}" srcOrd="0" destOrd="0" presId="urn:microsoft.com/office/officeart/2005/8/layout/cycle7"/>
    <dgm:cxn modelId="{C2AB3959-B940-4520-BA45-513B6AECABD4}" srcId="{CEF55D6C-582C-463F-84A8-AEC5324CBBCC}" destId="{54F20D94-8395-4DD8-A6A2-7001BAD0B324}" srcOrd="1" destOrd="0" parTransId="{4C4AFBE3-2269-4BE5-BA2B-646C624E5C48}" sibTransId="{E70A48B7-91D2-4302-A6D4-44039F5AB6D5}"/>
    <dgm:cxn modelId="{5760C2E6-A604-487A-B38F-9F6019739956}" type="presParOf" srcId="{5D6BF916-99F9-459F-A7FF-1D1BA7775A81}" destId="{3CAD794D-BF52-4DA2-B415-CC466E45FBD3}" srcOrd="0" destOrd="0" presId="urn:microsoft.com/office/officeart/2005/8/layout/cycle7"/>
    <dgm:cxn modelId="{ABEAC6F4-D744-416E-AAE3-10DFCF75FD0D}" type="presParOf" srcId="{5D6BF916-99F9-459F-A7FF-1D1BA7775A81}" destId="{F26FCC14-4083-4E6D-81C5-5DD17BC21A9E}" srcOrd="1" destOrd="0" presId="urn:microsoft.com/office/officeart/2005/8/layout/cycle7"/>
    <dgm:cxn modelId="{BD1F3B1D-E4F8-4E70-B031-E408DDB09249}" type="presParOf" srcId="{F26FCC14-4083-4E6D-81C5-5DD17BC21A9E}" destId="{B54FC4EB-9D54-4749-A122-16FC357150B7}" srcOrd="0" destOrd="0" presId="urn:microsoft.com/office/officeart/2005/8/layout/cycle7"/>
    <dgm:cxn modelId="{C91EFF3A-CEF7-40B3-99AC-A4B2423EA4D3}" type="presParOf" srcId="{5D6BF916-99F9-459F-A7FF-1D1BA7775A81}" destId="{37DF1115-3AC5-48E3-9624-FA3A2AC17DCE}" srcOrd="2" destOrd="0" presId="urn:microsoft.com/office/officeart/2005/8/layout/cycle7"/>
    <dgm:cxn modelId="{3C997DD8-3189-4692-B095-722AB81B402E}" type="presParOf" srcId="{5D6BF916-99F9-459F-A7FF-1D1BA7775A81}" destId="{9D1B99E1-D297-4200-AC07-AB29A9C7DCF8}" srcOrd="3" destOrd="0" presId="urn:microsoft.com/office/officeart/2005/8/layout/cycle7"/>
    <dgm:cxn modelId="{3A8019F7-D046-4AA8-9FDA-591FD03A1F81}" type="presParOf" srcId="{9D1B99E1-D297-4200-AC07-AB29A9C7DCF8}" destId="{056D6F75-BE5C-4E3E-85A7-A8C8FFB66D56}" srcOrd="0" destOrd="0" presId="urn:microsoft.com/office/officeart/2005/8/layout/cycle7"/>
    <dgm:cxn modelId="{282D83AA-8B7B-433D-8879-ECCF1E865771}" type="presParOf" srcId="{5D6BF916-99F9-459F-A7FF-1D1BA7775A81}" destId="{F4E5000F-E9D9-439F-AB9C-B7EFF72AB98D}" srcOrd="4" destOrd="0" presId="urn:microsoft.com/office/officeart/2005/8/layout/cycle7"/>
    <dgm:cxn modelId="{2AF8F4B8-37AE-42C0-BBED-268973F97EBC}" type="presParOf" srcId="{5D6BF916-99F9-459F-A7FF-1D1BA7775A81}" destId="{C6B1A6EA-396C-41E3-8B76-D85BAD4B039C}" srcOrd="5" destOrd="0" presId="urn:microsoft.com/office/officeart/2005/8/layout/cycle7"/>
    <dgm:cxn modelId="{987737C5-8EF3-4F3E-AFC4-8BB8D709069E}" type="presParOf" srcId="{C6B1A6EA-396C-41E3-8B76-D85BAD4B039C}" destId="{D07E27E1-C486-4466-BE54-CBB1ED624B9D}" srcOrd="0" destOrd="0" presId="urn:microsoft.com/office/officeart/2005/8/layout/cycle7"/>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4B59D548-FB95-43C0-A161-BF90ACB7D372}">
      <dsp:nvSpPr>
        <dsp:cNvPr id="0" name=""/>
        <dsp:cNvSpPr/>
      </dsp:nvSpPr>
      <dsp:spPr>
        <a:xfrm rot="5400000">
          <a:off x="4274738" y="-1601342"/>
          <a:ext cx="1047750" cy="4516341"/>
        </a:xfrm>
        <a:prstGeom prst="round2SameRect">
          <a:avLst/>
        </a:prstGeom>
        <a:solidFill>
          <a:schemeClr val="accent2">
            <a:tint val="40000"/>
            <a:alpha val="90000"/>
            <a:hueOff val="0"/>
            <a:satOff val="0"/>
            <a:lumOff val="0"/>
            <a:alphaOff val="0"/>
          </a:schemeClr>
        </a:solidFill>
        <a:ln w="19050" cap="flat" cmpd="sng" algn="ctr">
          <a:solidFill>
            <a:schemeClr val="accent2">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0010" tIns="40005" rIns="80010" bIns="40005" numCol="1" spcCol="1270" anchor="ctr" anchorCtr="0">
          <a:noAutofit/>
        </a:bodyPr>
        <a:lstStyle/>
        <a:p>
          <a:pPr marL="228600" lvl="1" indent="-228600" algn="l" defTabSz="933450">
            <a:lnSpc>
              <a:spcPct val="90000"/>
            </a:lnSpc>
            <a:spcBef>
              <a:spcPct val="0"/>
            </a:spcBef>
            <a:spcAft>
              <a:spcPct val="15000"/>
            </a:spcAft>
            <a:buChar char="••"/>
          </a:pPr>
          <a:r>
            <a:rPr lang="en-US" altLang="zh-TW" sz="2100" kern="1200" dirty="0" smtClean="0"/>
            <a:t>(</a:t>
          </a:r>
          <a:r>
            <a:rPr lang="zh-TW" altLang="en-US" sz="2100" kern="1200" dirty="0" smtClean="0"/>
            <a:t>不</a:t>
          </a:r>
          <a:r>
            <a:rPr lang="en-US" altLang="zh-TW" sz="2100" kern="1200" dirty="0" smtClean="0"/>
            <a:t>)</a:t>
          </a:r>
          <a:r>
            <a:rPr lang="zh-TW" altLang="en-US" sz="2100" kern="1200" dirty="0" smtClean="0"/>
            <a:t>定期篩選適合標的列管</a:t>
          </a:r>
          <a:endParaRPr lang="zh-TW" altLang="en-US" sz="2100" kern="1200" dirty="0"/>
        </a:p>
        <a:p>
          <a:pPr marL="228600" lvl="1" indent="-228600" algn="l" defTabSz="933450">
            <a:lnSpc>
              <a:spcPct val="90000"/>
            </a:lnSpc>
            <a:spcBef>
              <a:spcPct val="0"/>
            </a:spcBef>
            <a:spcAft>
              <a:spcPct val="15000"/>
            </a:spcAft>
            <a:buChar char="••"/>
          </a:pPr>
          <a:r>
            <a:rPr lang="zh-TW" altLang="en-US" sz="2100" kern="1200" dirty="0" smtClean="0"/>
            <a:t>組成活化小組，定期召開會議</a:t>
          </a:r>
          <a:endParaRPr lang="zh-TW" altLang="en-US" sz="2100" kern="1200" dirty="0"/>
        </a:p>
      </dsp:txBody>
      <dsp:txXfrm rot="5400000">
        <a:off x="4274738" y="-1601342"/>
        <a:ext cx="1047750" cy="4516341"/>
      </dsp:txXfrm>
    </dsp:sp>
    <dsp:sp modelId="{73C97EF2-8993-4FE4-889A-36EBD79E6258}">
      <dsp:nvSpPr>
        <dsp:cNvPr id="0" name=""/>
        <dsp:cNvSpPr/>
      </dsp:nvSpPr>
      <dsp:spPr>
        <a:xfrm>
          <a:off x="0" y="1984"/>
          <a:ext cx="2540442" cy="1309687"/>
        </a:xfrm>
        <a:prstGeom prst="roundRect">
          <a:avLst/>
        </a:prstGeom>
        <a:solidFill>
          <a:schemeClr val="accent2">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8110" tIns="59055" rIns="118110" bIns="59055" numCol="1" spcCol="1270" anchor="ctr" anchorCtr="0">
          <a:noAutofit/>
        </a:bodyPr>
        <a:lstStyle/>
        <a:p>
          <a:pPr lvl="0" algn="ctr" defTabSz="1377950">
            <a:lnSpc>
              <a:spcPct val="90000"/>
            </a:lnSpc>
            <a:spcBef>
              <a:spcPct val="0"/>
            </a:spcBef>
            <a:spcAft>
              <a:spcPct val="35000"/>
            </a:spcAft>
          </a:pPr>
          <a:r>
            <a:rPr lang="en-US" altLang="zh-TW" sz="3100" kern="1200" dirty="0" smtClean="0"/>
            <a:t>A</a:t>
          </a:r>
          <a:r>
            <a:rPr lang="zh-TW" altLang="en-US" sz="3100" kern="1200" dirty="0" smtClean="0"/>
            <a:t>建置資料庫</a:t>
          </a:r>
          <a:endParaRPr lang="zh-TW" altLang="en-US" sz="3100" kern="1200" dirty="0"/>
        </a:p>
      </dsp:txBody>
      <dsp:txXfrm>
        <a:off x="0" y="1984"/>
        <a:ext cx="2540442" cy="1309687"/>
      </dsp:txXfrm>
    </dsp:sp>
    <dsp:sp modelId="{7067F0F5-7271-40E0-BF16-74446920A1A0}">
      <dsp:nvSpPr>
        <dsp:cNvPr id="0" name=""/>
        <dsp:cNvSpPr/>
      </dsp:nvSpPr>
      <dsp:spPr>
        <a:xfrm rot="5400000">
          <a:off x="4274738" y="-226170"/>
          <a:ext cx="1047750" cy="4516341"/>
        </a:xfrm>
        <a:prstGeom prst="round2SameRect">
          <a:avLst/>
        </a:prstGeom>
        <a:solidFill>
          <a:schemeClr val="accent2">
            <a:tint val="40000"/>
            <a:alpha val="90000"/>
            <a:hueOff val="-4289216"/>
            <a:satOff val="10818"/>
            <a:lumOff val="-383"/>
            <a:alphaOff val="0"/>
          </a:schemeClr>
        </a:solidFill>
        <a:ln w="19050" cap="flat" cmpd="sng" algn="ctr">
          <a:solidFill>
            <a:schemeClr val="accent2">
              <a:tint val="40000"/>
              <a:alpha val="90000"/>
              <a:hueOff val="-4289216"/>
              <a:satOff val="10818"/>
              <a:lumOff val="-383"/>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0010" tIns="40005" rIns="80010" bIns="40005" numCol="1" spcCol="1270" anchor="ctr" anchorCtr="0">
          <a:noAutofit/>
        </a:bodyPr>
        <a:lstStyle/>
        <a:p>
          <a:pPr marL="228600" lvl="1" indent="-228600" algn="l" defTabSz="933450">
            <a:lnSpc>
              <a:spcPct val="90000"/>
            </a:lnSpc>
            <a:spcBef>
              <a:spcPct val="0"/>
            </a:spcBef>
            <a:spcAft>
              <a:spcPct val="15000"/>
            </a:spcAft>
            <a:buChar char="••"/>
          </a:pPr>
          <a:r>
            <a:rPr lang="zh-TW" altLang="en-US" sz="2100" kern="1200" dirty="0" smtClean="0"/>
            <a:t>選列標的，擬具建議招標條件</a:t>
          </a:r>
          <a:endParaRPr lang="zh-TW" altLang="en-US" sz="2100" kern="1200" dirty="0"/>
        </a:p>
        <a:p>
          <a:pPr marL="228600" lvl="1" indent="-228600" algn="l" defTabSz="933450">
            <a:lnSpc>
              <a:spcPct val="90000"/>
            </a:lnSpc>
            <a:spcBef>
              <a:spcPct val="0"/>
            </a:spcBef>
            <a:spcAft>
              <a:spcPct val="15000"/>
            </a:spcAft>
            <a:buChar char="••"/>
          </a:pPr>
          <a:r>
            <a:rPr lang="zh-TW" altLang="en-US" sz="2100" kern="1200" dirty="0" smtClean="0"/>
            <a:t>提報審議小組審議</a:t>
          </a:r>
          <a:endParaRPr lang="zh-TW" altLang="en-US" sz="2100" kern="1200" dirty="0"/>
        </a:p>
      </dsp:txBody>
      <dsp:txXfrm rot="5400000">
        <a:off x="4274738" y="-226170"/>
        <a:ext cx="1047750" cy="4516341"/>
      </dsp:txXfrm>
    </dsp:sp>
    <dsp:sp modelId="{5374885E-83A3-4629-94FB-CC9D09D591FE}">
      <dsp:nvSpPr>
        <dsp:cNvPr id="0" name=""/>
        <dsp:cNvSpPr/>
      </dsp:nvSpPr>
      <dsp:spPr>
        <a:xfrm>
          <a:off x="0" y="1368158"/>
          <a:ext cx="2540442" cy="1309687"/>
        </a:xfrm>
        <a:prstGeom prst="roundRect">
          <a:avLst/>
        </a:prstGeom>
        <a:solidFill>
          <a:schemeClr val="accent2">
            <a:hueOff val="-4271743"/>
            <a:satOff val="12481"/>
            <a:lumOff val="-2353"/>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8110" tIns="59055" rIns="118110" bIns="59055" numCol="1" spcCol="1270" anchor="ctr" anchorCtr="0">
          <a:noAutofit/>
        </a:bodyPr>
        <a:lstStyle/>
        <a:p>
          <a:pPr lvl="0" algn="ctr" defTabSz="1377950">
            <a:lnSpc>
              <a:spcPct val="90000"/>
            </a:lnSpc>
            <a:spcBef>
              <a:spcPct val="0"/>
            </a:spcBef>
            <a:spcAft>
              <a:spcPct val="35000"/>
            </a:spcAft>
          </a:pPr>
          <a:r>
            <a:rPr lang="en-US" altLang="zh-TW" sz="3100" kern="1200" dirty="0" smtClean="0"/>
            <a:t>B</a:t>
          </a:r>
          <a:r>
            <a:rPr lang="zh-TW" altLang="en-US" sz="3100" kern="1200" dirty="0" smtClean="0"/>
            <a:t>審議標的</a:t>
          </a:r>
          <a:endParaRPr lang="zh-TW" altLang="en-US" sz="3100" kern="1200" dirty="0"/>
        </a:p>
      </dsp:txBody>
      <dsp:txXfrm>
        <a:off x="0" y="1368158"/>
        <a:ext cx="2540442" cy="1309687"/>
      </dsp:txXfrm>
    </dsp:sp>
    <dsp:sp modelId="{C579635F-035D-4687-A72F-236D91A82D20}">
      <dsp:nvSpPr>
        <dsp:cNvPr id="0" name=""/>
        <dsp:cNvSpPr/>
      </dsp:nvSpPr>
      <dsp:spPr>
        <a:xfrm rot="5400000">
          <a:off x="4254567" y="1074013"/>
          <a:ext cx="1047750" cy="4516341"/>
        </a:xfrm>
        <a:prstGeom prst="round2SameRect">
          <a:avLst/>
        </a:prstGeom>
        <a:solidFill>
          <a:schemeClr val="accent2">
            <a:tint val="40000"/>
            <a:alpha val="90000"/>
            <a:hueOff val="-8578433"/>
            <a:satOff val="21636"/>
            <a:lumOff val="-767"/>
            <a:alphaOff val="0"/>
          </a:schemeClr>
        </a:solidFill>
        <a:ln w="19050" cap="flat" cmpd="sng" algn="ctr">
          <a:solidFill>
            <a:schemeClr val="accent2">
              <a:tint val="40000"/>
              <a:alpha val="90000"/>
              <a:hueOff val="-8578433"/>
              <a:satOff val="21636"/>
              <a:lumOff val="-767"/>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0010" tIns="40005" rIns="80010" bIns="40005" numCol="1" spcCol="1270" anchor="ctr" anchorCtr="0">
          <a:noAutofit/>
        </a:bodyPr>
        <a:lstStyle/>
        <a:p>
          <a:pPr marL="228600" lvl="1" indent="-228600" algn="l" defTabSz="933450">
            <a:lnSpc>
              <a:spcPct val="90000"/>
            </a:lnSpc>
            <a:spcBef>
              <a:spcPct val="0"/>
            </a:spcBef>
            <a:spcAft>
              <a:spcPct val="15000"/>
            </a:spcAft>
            <a:buChar char="••"/>
          </a:pPr>
          <a:r>
            <a:rPr lang="zh-TW" altLang="en-US" sz="2100" kern="1200" dirty="0" smtClean="0"/>
            <a:t>依審議結果製作招標文件上架公告</a:t>
          </a:r>
          <a:endParaRPr lang="zh-TW" altLang="en-US" sz="2100" kern="1200" dirty="0"/>
        </a:p>
        <a:p>
          <a:pPr marL="228600" lvl="1" indent="-228600" algn="l" defTabSz="933450">
            <a:lnSpc>
              <a:spcPct val="90000"/>
            </a:lnSpc>
            <a:spcBef>
              <a:spcPct val="0"/>
            </a:spcBef>
            <a:spcAft>
              <a:spcPct val="15000"/>
            </a:spcAft>
            <a:buChar char="••"/>
          </a:pPr>
          <a:r>
            <a:rPr lang="zh-TW" altLang="en-US" sz="2100" kern="1200" dirty="0" smtClean="0"/>
            <a:t>開標</a:t>
          </a:r>
          <a:endParaRPr lang="zh-TW" altLang="en-US" sz="2100" kern="1200" dirty="0"/>
        </a:p>
      </dsp:txBody>
      <dsp:txXfrm rot="5400000">
        <a:off x="4254567" y="1074013"/>
        <a:ext cx="1047750" cy="4516341"/>
      </dsp:txXfrm>
    </dsp:sp>
    <dsp:sp modelId="{A1B93C25-B4EB-4A84-9F87-34A95276187B}">
      <dsp:nvSpPr>
        <dsp:cNvPr id="0" name=""/>
        <dsp:cNvSpPr/>
      </dsp:nvSpPr>
      <dsp:spPr>
        <a:xfrm>
          <a:off x="0" y="2736310"/>
          <a:ext cx="2540442" cy="1309687"/>
        </a:xfrm>
        <a:prstGeom prst="roundRect">
          <a:avLst/>
        </a:prstGeom>
        <a:solidFill>
          <a:schemeClr val="accent2">
            <a:hueOff val="-8543487"/>
            <a:satOff val="24962"/>
            <a:lumOff val="-4706"/>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8110" tIns="59055" rIns="118110" bIns="59055" numCol="1" spcCol="1270" anchor="ctr" anchorCtr="0">
          <a:noAutofit/>
        </a:bodyPr>
        <a:lstStyle/>
        <a:p>
          <a:pPr lvl="0" algn="ctr" defTabSz="1377950">
            <a:lnSpc>
              <a:spcPct val="90000"/>
            </a:lnSpc>
            <a:spcBef>
              <a:spcPct val="0"/>
            </a:spcBef>
            <a:spcAft>
              <a:spcPct val="35000"/>
            </a:spcAft>
          </a:pPr>
          <a:r>
            <a:rPr lang="en-US" altLang="zh-TW" sz="3100" kern="1200" dirty="0" smtClean="0"/>
            <a:t>C</a:t>
          </a:r>
          <a:r>
            <a:rPr lang="zh-TW" altLang="en-US" sz="3100" kern="1200" dirty="0" smtClean="0"/>
            <a:t>公開招標</a:t>
          </a:r>
          <a:endParaRPr lang="zh-TW" altLang="en-US" sz="3100" kern="1200" dirty="0"/>
        </a:p>
      </dsp:txBody>
      <dsp:txXfrm>
        <a:off x="0" y="2736310"/>
        <a:ext cx="2540442" cy="1309687"/>
      </dsp:txXfrm>
    </dsp:sp>
  </dsp:spTree>
</dsp:drawing>
</file>

<file path=ppt/diagrams/drawing2.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3CAD794D-BF52-4DA2-B415-CC466E45FBD3}">
      <dsp:nvSpPr>
        <dsp:cNvPr id="0" name=""/>
        <dsp:cNvSpPr/>
      </dsp:nvSpPr>
      <dsp:spPr>
        <a:xfrm>
          <a:off x="2128455" y="1203"/>
          <a:ext cx="2367825" cy="1183912"/>
        </a:xfrm>
        <a:prstGeom prst="roundRect">
          <a:avLst>
            <a:gd name="adj" fmla="val 10000"/>
          </a:avLst>
        </a:prstGeom>
        <a:solidFill>
          <a:srgbClr val="92D050"/>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ctr" anchorCtr="0">
          <a:noAutofit/>
        </a:bodyPr>
        <a:lstStyle/>
        <a:p>
          <a:pPr lvl="0" algn="ctr" defTabSz="1422400">
            <a:lnSpc>
              <a:spcPct val="90000"/>
            </a:lnSpc>
            <a:spcBef>
              <a:spcPct val="0"/>
            </a:spcBef>
            <a:spcAft>
              <a:spcPct val="35000"/>
            </a:spcAft>
          </a:pPr>
          <a:r>
            <a:rPr lang="zh-TW" altLang="en-US" sz="3200" kern="1200" dirty="0" smtClean="0"/>
            <a:t>本署</a:t>
          </a:r>
          <a:endParaRPr lang="zh-TW" altLang="en-US" sz="3200" kern="1200" dirty="0"/>
        </a:p>
      </dsp:txBody>
      <dsp:txXfrm>
        <a:off x="2128455" y="1203"/>
        <a:ext cx="2367825" cy="1183912"/>
      </dsp:txXfrm>
    </dsp:sp>
    <dsp:sp modelId="{F26FCC14-4083-4E6D-81C5-5DD17BC21A9E}">
      <dsp:nvSpPr>
        <dsp:cNvPr id="0" name=""/>
        <dsp:cNvSpPr/>
      </dsp:nvSpPr>
      <dsp:spPr>
        <a:xfrm rot="3600000">
          <a:off x="3673081" y="2078815"/>
          <a:ext cx="1233296" cy="414369"/>
        </a:xfrm>
        <a:prstGeom prst="lef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622300">
            <a:lnSpc>
              <a:spcPct val="90000"/>
            </a:lnSpc>
            <a:spcBef>
              <a:spcPct val="0"/>
            </a:spcBef>
            <a:spcAft>
              <a:spcPct val="35000"/>
            </a:spcAft>
          </a:pPr>
          <a:endParaRPr lang="zh-TW" altLang="en-US" sz="1400" kern="1200"/>
        </a:p>
      </dsp:txBody>
      <dsp:txXfrm rot="3600000">
        <a:off x="3673081" y="2078815"/>
        <a:ext cx="1233296" cy="414369"/>
      </dsp:txXfrm>
    </dsp:sp>
    <dsp:sp modelId="{37DF1115-3AC5-48E3-9624-FA3A2AC17DCE}">
      <dsp:nvSpPr>
        <dsp:cNvPr id="0" name=""/>
        <dsp:cNvSpPr/>
      </dsp:nvSpPr>
      <dsp:spPr>
        <a:xfrm>
          <a:off x="4083178" y="3386883"/>
          <a:ext cx="2367825" cy="1183912"/>
        </a:xfrm>
        <a:prstGeom prst="roundRect">
          <a:avLst>
            <a:gd name="adj" fmla="val 10000"/>
          </a:avLst>
        </a:prstGeom>
        <a:solidFill>
          <a:srgbClr val="92D050"/>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ctr" anchorCtr="0">
          <a:noAutofit/>
        </a:bodyPr>
        <a:lstStyle/>
        <a:p>
          <a:pPr lvl="0" algn="ctr" defTabSz="1422400">
            <a:lnSpc>
              <a:spcPct val="90000"/>
            </a:lnSpc>
            <a:spcBef>
              <a:spcPct val="0"/>
            </a:spcBef>
            <a:spcAft>
              <a:spcPct val="35000"/>
            </a:spcAft>
          </a:pPr>
          <a:r>
            <a:rPr lang="zh-TW" altLang="en-US" sz="3200" kern="1200" dirty="0" smtClean="0"/>
            <a:t>新地上權人</a:t>
          </a:r>
          <a:endParaRPr lang="zh-TW" altLang="en-US" sz="3200" kern="1200" dirty="0"/>
        </a:p>
      </dsp:txBody>
      <dsp:txXfrm>
        <a:off x="4083178" y="3386883"/>
        <a:ext cx="2367825" cy="1183912"/>
      </dsp:txXfrm>
    </dsp:sp>
    <dsp:sp modelId="{9D1B99E1-D297-4200-AC07-AB29A9C7DCF8}">
      <dsp:nvSpPr>
        <dsp:cNvPr id="0" name=""/>
        <dsp:cNvSpPr/>
      </dsp:nvSpPr>
      <dsp:spPr>
        <a:xfrm rot="10800000">
          <a:off x="2695719" y="3771655"/>
          <a:ext cx="1233296" cy="414369"/>
        </a:xfrm>
        <a:prstGeom prst="lef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622300">
            <a:lnSpc>
              <a:spcPct val="90000"/>
            </a:lnSpc>
            <a:spcBef>
              <a:spcPct val="0"/>
            </a:spcBef>
            <a:spcAft>
              <a:spcPct val="35000"/>
            </a:spcAft>
          </a:pPr>
          <a:r>
            <a:rPr lang="zh-TW" altLang="en-US" sz="1400" kern="1200" dirty="0" smtClean="0"/>
            <a:t>地租收繳</a:t>
          </a:r>
          <a:endParaRPr lang="zh-TW" altLang="en-US" sz="1400" kern="1200" dirty="0"/>
        </a:p>
      </dsp:txBody>
      <dsp:txXfrm rot="10800000">
        <a:off x="2695719" y="3771655"/>
        <a:ext cx="1233296" cy="414369"/>
      </dsp:txXfrm>
    </dsp:sp>
    <dsp:sp modelId="{F4E5000F-E9D9-439F-AB9C-B7EFF72AB98D}">
      <dsp:nvSpPr>
        <dsp:cNvPr id="0" name=""/>
        <dsp:cNvSpPr/>
      </dsp:nvSpPr>
      <dsp:spPr>
        <a:xfrm>
          <a:off x="173732" y="3386883"/>
          <a:ext cx="2367825" cy="1183912"/>
        </a:xfrm>
        <a:prstGeom prst="roundRect">
          <a:avLst>
            <a:gd name="adj" fmla="val 10000"/>
          </a:avLst>
        </a:prstGeom>
        <a:solidFill>
          <a:srgbClr val="92D050"/>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ctr" anchorCtr="0">
          <a:noAutofit/>
        </a:bodyPr>
        <a:lstStyle/>
        <a:p>
          <a:pPr lvl="0" algn="ctr" defTabSz="1422400">
            <a:lnSpc>
              <a:spcPct val="90000"/>
            </a:lnSpc>
            <a:spcBef>
              <a:spcPct val="0"/>
            </a:spcBef>
            <a:spcAft>
              <a:spcPct val="35000"/>
            </a:spcAft>
          </a:pPr>
          <a:r>
            <a:rPr lang="zh-TW" altLang="en-US" sz="3200" kern="1200" dirty="0" smtClean="0"/>
            <a:t>原地上權人</a:t>
          </a:r>
          <a:endParaRPr lang="zh-TW" altLang="en-US" sz="3200" kern="1200" dirty="0"/>
        </a:p>
      </dsp:txBody>
      <dsp:txXfrm>
        <a:off x="173732" y="3386883"/>
        <a:ext cx="2367825" cy="1183912"/>
      </dsp:txXfrm>
    </dsp:sp>
    <dsp:sp modelId="{C6B1A6EA-396C-41E3-8B76-D85BAD4B039C}">
      <dsp:nvSpPr>
        <dsp:cNvPr id="0" name=""/>
        <dsp:cNvSpPr/>
      </dsp:nvSpPr>
      <dsp:spPr>
        <a:xfrm rot="18000000">
          <a:off x="1718358" y="2078815"/>
          <a:ext cx="1233296" cy="414369"/>
        </a:xfrm>
        <a:prstGeom prst="lef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622300">
            <a:lnSpc>
              <a:spcPct val="90000"/>
            </a:lnSpc>
            <a:spcBef>
              <a:spcPct val="0"/>
            </a:spcBef>
            <a:spcAft>
              <a:spcPct val="35000"/>
            </a:spcAft>
          </a:pPr>
          <a:endParaRPr lang="zh-TW" altLang="en-US" sz="1400" kern="1200"/>
        </a:p>
      </dsp:txBody>
      <dsp:txXfrm rot="18000000">
        <a:off x="1718358" y="2078815"/>
        <a:ext cx="1233296" cy="414369"/>
      </dsp:txXfrm>
    </dsp:sp>
  </dsp:spTree>
</dsp:drawing>
</file>

<file path=ppt/diagrams/layout1.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cycle7">
  <dgm:title val=""/>
  <dgm:desc val=""/>
  <dgm:catLst>
    <dgm:cat type="cycle" pri="6000"/>
  </dgm:catLst>
  <dgm:sampData>
    <dgm:dataModel>
      <dgm:ptLst>
        <dgm:pt modelId="0" type="doc"/>
        <dgm:pt modelId="1">
          <dgm:prSet phldr="1"/>
        </dgm:pt>
        <dgm:pt modelId="2">
          <dgm:prSet phldr="1"/>
        </dgm:pt>
        <dgm:pt modelId="3">
          <dgm:prSet phldr="1"/>
        </dgm:pt>
      </dgm:ptLst>
      <dgm:cxnLst>
        <dgm:cxn modelId="6" srcId="0" destId="1" srcOrd="0" destOrd="0"/>
        <dgm:cxn modelId="7" srcId="0" destId="2" srcOrd="1" destOrd="0"/>
        <dgm:cxn modelId="8" srcId="0" destId="3" srcOrd="2"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Name0">
    <dgm:varLst>
      <dgm:dir/>
      <dgm:resizeHandles val="exact"/>
    </dgm:varLst>
    <dgm:choose name="Name1">
      <dgm:if name="Name2" func="var" arg="dir" op="equ" val="norm">
        <dgm:alg type="cycle">
          <dgm:param type="stAng" val="0"/>
          <dgm:param type="spanAng" val="360"/>
        </dgm:alg>
      </dgm:if>
      <dgm:else name="Name3">
        <dgm:alg type="cycle">
          <dgm:param type="stAng" val="0"/>
          <dgm:param type="spanAng" val="-360"/>
        </dgm:alg>
      </dgm:else>
    </dgm:choose>
    <dgm:shape xmlns:r="http://schemas.openxmlformats.org/officeDocument/2006/relationships" r:blip="">
      <dgm:adjLst/>
    </dgm:shape>
    <dgm:presOf/>
    <dgm:constrLst>
      <dgm:constr type="diam" refType="w"/>
      <dgm:constr type="w" for="ch" ptType="node" refType="w"/>
      <dgm:constr type="primFontSz" for="ch" ptType="node" op="equ" val="65"/>
      <dgm:constr type="w" for="ch" forName="sibTrans" refType="w" refFor="ch" refPtType="node" op="equ" fact="0.35"/>
      <dgm:constr type="connDist" for="ch" forName="sibTrans" op="equ"/>
      <dgm:constr type="primFontSz" for="des" forName="connectorText" op="equ" val="55"/>
      <dgm:constr type="primFontSz" for="des" forName="connectorText" refType="primFontSz" refFor="ch" refPtType="node" op="lte" fact="0.8"/>
      <dgm:constr type="sibSp" refType="w" refFor="ch" refPtType="node" op="equ" fact="0.65"/>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5"/>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4">
        <dgm:if name="Name5" axis="par ch" ptType="doc node" func="cnt" op="gt" val="1">
          <dgm:forEach name="sibTransForEach" axis="followSib" ptType="sibTrans" hideLastTrans="0" cnt="1">
            <dgm:layoutNode name="sibTrans">
              <dgm:choose name="Name6">
                <dgm:if name="Name7" axis="par ch" ptType="doc node" func="posEven" op="equ" val="1">
                  <dgm:alg type="conn">
                    <dgm:param type="begPts" val="radial"/>
                    <dgm:param type="endPts" val="radial"/>
                    <dgm:param type="begSty" val="arr"/>
                    <dgm:param type="endSty" val="arr"/>
                  </dgm:alg>
                </dgm:if>
                <dgm:else name="Name8">
                  <dgm:alg type="conn">
                    <dgm:param type="begPts" val="auto"/>
                    <dgm:param type="endPts" val="auto"/>
                    <dgm:param type="begSty" val="arr"/>
                    <dgm:param type="endSty" val="arr"/>
                  </dgm:alg>
                </dgm:else>
              </dgm:choose>
              <dgm:shape xmlns:r="http://schemas.openxmlformats.org/officeDocument/2006/relationships" type="conn" r:blip="">
                <dgm:adjLst/>
              </dgm:shape>
              <dgm:presOf axis="self"/>
              <dgm:constrLst>
                <dgm:constr type="h" refType="w" fact="0.5"/>
                <dgm:constr type="connDist"/>
                <dgm:constr type="begPad" refType="connDist" fact="0.1"/>
                <dgm:constr type="endPad" refType="connDist" fact="0.1"/>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if>
        <dgm:else name="Name9"/>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20.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頁首版面配置區 1"/>
          <p:cNvSpPr>
            <a:spLocks noGrp="1"/>
          </p:cNvSpPr>
          <p:nvPr>
            <p:ph type="hdr" sz="quarter"/>
          </p:nvPr>
        </p:nvSpPr>
        <p:spPr>
          <a:xfrm>
            <a:off x="1" y="0"/>
            <a:ext cx="3076977" cy="512143"/>
          </a:xfrm>
          <a:prstGeom prst="rect">
            <a:avLst/>
          </a:prstGeom>
        </p:spPr>
        <p:txBody>
          <a:bodyPr vert="horz" lIns="95463" tIns="47732" rIns="95463" bIns="47732" rtlCol="0"/>
          <a:lstStyle>
            <a:lvl1pPr algn="l">
              <a:defRPr sz="1300"/>
            </a:lvl1pPr>
          </a:lstStyle>
          <a:p>
            <a:endParaRPr lang="zh-TW" altLang="en-US"/>
          </a:p>
        </p:txBody>
      </p:sp>
      <p:sp>
        <p:nvSpPr>
          <p:cNvPr id="3" name="日期版面配置區 2"/>
          <p:cNvSpPr>
            <a:spLocks noGrp="1"/>
          </p:cNvSpPr>
          <p:nvPr>
            <p:ph type="dt" sz="quarter" idx="1"/>
          </p:nvPr>
        </p:nvSpPr>
        <p:spPr>
          <a:xfrm>
            <a:off x="4020650" y="0"/>
            <a:ext cx="3076976" cy="512143"/>
          </a:xfrm>
          <a:prstGeom prst="rect">
            <a:avLst/>
          </a:prstGeom>
        </p:spPr>
        <p:txBody>
          <a:bodyPr vert="horz" lIns="95463" tIns="47732" rIns="95463" bIns="47732" rtlCol="0"/>
          <a:lstStyle>
            <a:lvl1pPr algn="r">
              <a:defRPr sz="1300"/>
            </a:lvl1pPr>
          </a:lstStyle>
          <a:p>
            <a:fld id="{2A31F151-6E29-4D91-B53F-F30F341B8825}" type="datetimeFigureOut">
              <a:rPr lang="zh-TW" altLang="en-US" smtClean="0"/>
              <a:pPr/>
              <a:t>2022/4/19</a:t>
            </a:fld>
            <a:endParaRPr lang="zh-TW" altLang="en-US"/>
          </a:p>
        </p:txBody>
      </p:sp>
      <p:sp>
        <p:nvSpPr>
          <p:cNvPr id="4" name="頁尾版面配置區 3"/>
          <p:cNvSpPr>
            <a:spLocks noGrp="1"/>
          </p:cNvSpPr>
          <p:nvPr>
            <p:ph type="ftr" sz="quarter" idx="2"/>
          </p:nvPr>
        </p:nvSpPr>
        <p:spPr>
          <a:xfrm>
            <a:off x="1" y="9720824"/>
            <a:ext cx="3076977" cy="512142"/>
          </a:xfrm>
          <a:prstGeom prst="rect">
            <a:avLst/>
          </a:prstGeom>
        </p:spPr>
        <p:txBody>
          <a:bodyPr vert="horz" lIns="95463" tIns="47732" rIns="95463" bIns="47732" rtlCol="0" anchor="b"/>
          <a:lstStyle>
            <a:lvl1pPr algn="l">
              <a:defRPr sz="1300"/>
            </a:lvl1pPr>
          </a:lstStyle>
          <a:p>
            <a:endParaRPr lang="zh-TW" altLang="en-US"/>
          </a:p>
        </p:txBody>
      </p:sp>
      <p:sp>
        <p:nvSpPr>
          <p:cNvPr id="5" name="投影片編號版面配置區 4"/>
          <p:cNvSpPr>
            <a:spLocks noGrp="1"/>
          </p:cNvSpPr>
          <p:nvPr>
            <p:ph type="sldNum" sz="quarter" idx="3"/>
          </p:nvPr>
        </p:nvSpPr>
        <p:spPr>
          <a:xfrm>
            <a:off x="4020650" y="9720824"/>
            <a:ext cx="3076976" cy="512142"/>
          </a:xfrm>
          <a:prstGeom prst="rect">
            <a:avLst/>
          </a:prstGeom>
        </p:spPr>
        <p:txBody>
          <a:bodyPr vert="horz" lIns="95463" tIns="47732" rIns="95463" bIns="47732" rtlCol="0" anchor="b"/>
          <a:lstStyle>
            <a:lvl1pPr algn="r">
              <a:defRPr sz="1300"/>
            </a:lvl1pPr>
          </a:lstStyle>
          <a:p>
            <a:fld id="{8A93C1A7-1CB2-4A34-B654-745ED9B9774D}" type="slidenum">
              <a:rPr lang="zh-TW" altLang="en-US" smtClean="0"/>
              <a:pPr/>
              <a:t>‹#›</a:t>
            </a:fld>
            <a:endParaRPr lang="zh-TW" alt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頁首版面配置區 1"/>
          <p:cNvSpPr>
            <a:spLocks noGrp="1"/>
          </p:cNvSpPr>
          <p:nvPr>
            <p:ph type="hdr" sz="quarter"/>
          </p:nvPr>
        </p:nvSpPr>
        <p:spPr>
          <a:xfrm>
            <a:off x="0" y="0"/>
            <a:ext cx="3076364" cy="511731"/>
          </a:xfrm>
          <a:prstGeom prst="rect">
            <a:avLst/>
          </a:prstGeom>
        </p:spPr>
        <p:txBody>
          <a:bodyPr vert="horz" lIns="95463" tIns="47732" rIns="95463" bIns="47732" rtlCol="0"/>
          <a:lstStyle>
            <a:lvl1pPr algn="l">
              <a:defRPr sz="1300"/>
            </a:lvl1pPr>
          </a:lstStyle>
          <a:p>
            <a:endParaRPr lang="zh-TW" altLang="en-US"/>
          </a:p>
        </p:txBody>
      </p:sp>
      <p:sp>
        <p:nvSpPr>
          <p:cNvPr id="3" name="日期版面配置區 2"/>
          <p:cNvSpPr>
            <a:spLocks noGrp="1"/>
          </p:cNvSpPr>
          <p:nvPr>
            <p:ph type="dt" idx="1"/>
          </p:nvPr>
        </p:nvSpPr>
        <p:spPr>
          <a:xfrm>
            <a:off x="4021294" y="0"/>
            <a:ext cx="3076364" cy="511731"/>
          </a:xfrm>
          <a:prstGeom prst="rect">
            <a:avLst/>
          </a:prstGeom>
        </p:spPr>
        <p:txBody>
          <a:bodyPr vert="horz" lIns="95463" tIns="47732" rIns="95463" bIns="47732" rtlCol="0"/>
          <a:lstStyle>
            <a:lvl1pPr algn="r">
              <a:defRPr sz="1300"/>
            </a:lvl1pPr>
          </a:lstStyle>
          <a:p>
            <a:fld id="{9A405F6F-142E-45DA-A776-744A132732C2}" type="datetimeFigureOut">
              <a:rPr lang="zh-TW" altLang="en-US" smtClean="0"/>
              <a:pPr/>
              <a:t>2022/4/19</a:t>
            </a:fld>
            <a:endParaRPr lang="zh-TW" altLang="en-US"/>
          </a:p>
        </p:txBody>
      </p:sp>
      <p:sp>
        <p:nvSpPr>
          <p:cNvPr id="4" name="投影片圖像版面配置區 3"/>
          <p:cNvSpPr>
            <a:spLocks noGrp="1" noRot="1" noChangeAspect="1"/>
          </p:cNvSpPr>
          <p:nvPr>
            <p:ph type="sldImg" idx="2"/>
          </p:nvPr>
        </p:nvSpPr>
        <p:spPr>
          <a:xfrm>
            <a:off x="990600" y="766763"/>
            <a:ext cx="5118100" cy="3838575"/>
          </a:xfrm>
          <a:prstGeom prst="rect">
            <a:avLst/>
          </a:prstGeom>
          <a:noFill/>
          <a:ln w="12700">
            <a:solidFill>
              <a:prstClr val="black"/>
            </a:solidFill>
          </a:ln>
        </p:spPr>
        <p:txBody>
          <a:bodyPr vert="horz" lIns="95463" tIns="47732" rIns="95463" bIns="47732" rtlCol="0" anchor="ctr"/>
          <a:lstStyle/>
          <a:p>
            <a:endParaRPr lang="zh-TW" altLang="en-US"/>
          </a:p>
        </p:txBody>
      </p:sp>
      <p:sp>
        <p:nvSpPr>
          <p:cNvPr id="5" name="備忘稿版面配置區 4"/>
          <p:cNvSpPr>
            <a:spLocks noGrp="1"/>
          </p:cNvSpPr>
          <p:nvPr>
            <p:ph type="body" sz="quarter" idx="3"/>
          </p:nvPr>
        </p:nvSpPr>
        <p:spPr>
          <a:xfrm>
            <a:off x="709931" y="4861442"/>
            <a:ext cx="5679440" cy="4605576"/>
          </a:xfrm>
          <a:prstGeom prst="rect">
            <a:avLst/>
          </a:prstGeom>
        </p:spPr>
        <p:txBody>
          <a:bodyPr vert="horz" lIns="95463" tIns="47732" rIns="95463" bIns="47732" rtlCol="0">
            <a:normAutofit/>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6" name="頁尾版面配置區 5"/>
          <p:cNvSpPr>
            <a:spLocks noGrp="1"/>
          </p:cNvSpPr>
          <p:nvPr>
            <p:ph type="ftr" sz="quarter" idx="4"/>
          </p:nvPr>
        </p:nvSpPr>
        <p:spPr>
          <a:xfrm>
            <a:off x="0" y="9721106"/>
            <a:ext cx="3076364" cy="511731"/>
          </a:xfrm>
          <a:prstGeom prst="rect">
            <a:avLst/>
          </a:prstGeom>
        </p:spPr>
        <p:txBody>
          <a:bodyPr vert="horz" lIns="95463" tIns="47732" rIns="95463" bIns="47732" rtlCol="0" anchor="b"/>
          <a:lstStyle>
            <a:lvl1pPr algn="l">
              <a:defRPr sz="1300"/>
            </a:lvl1pPr>
          </a:lstStyle>
          <a:p>
            <a:endParaRPr lang="zh-TW" altLang="en-US"/>
          </a:p>
        </p:txBody>
      </p:sp>
      <p:sp>
        <p:nvSpPr>
          <p:cNvPr id="7" name="投影片編號版面配置區 6"/>
          <p:cNvSpPr>
            <a:spLocks noGrp="1"/>
          </p:cNvSpPr>
          <p:nvPr>
            <p:ph type="sldNum" sz="quarter" idx="5"/>
          </p:nvPr>
        </p:nvSpPr>
        <p:spPr>
          <a:xfrm>
            <a:off x="4021294" y="9721106"/>
            <a:ext cx="3076364" cy="511731"/>
          </a:xfrm>
          <a:prstGeom prst="rect">
            <a:avLst/>
          </a:prstGeom>
        </p:spPr>
        <p:txBody>
          <a:bodyPr vert="horz" lIns="95463" tIns="47732" rIns="95463" bIns="47732" rtlCol="0" anchor="b"/>
          <a:lstStyle>
            <a:lvl1pPr algn="r">
              <a:defRPr sz="1300"/>
            </a:lvl1pPr>
          </a:lstStyle>
          <a:p>
            <a:fld id="{CA0EFD7E-32D5-4A68-889F-663B973867BD}" type="slidenum">
              <a:rPr lang="zh-TW" altLang="en-US" smtClean="0"/>
              <a:pPr/>
              <a:t>‹#›</a:t>
            </a:fld>
            <a:endParaRPr lang="zh-TW"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normAutofit/>
          </a:bodyPr>
          <a:lstStyle/>
          <a:p>
            <a:endParaRPr lang="zh-TW" altLang="en-US"/>
          </a:p>
        </p:txBody>
      </p:sp>
      <p:sp>
        <p:nvSpPr>
          <p:cNvPr id="4" name="投影片編號版面配置區 3"/>
          <p:cNvSpPr>
            <a:spLocks noGrp="1"/>
          </p:cNvSpPr>
          <p:nvPr>
            <p:ph type="sldNum" sz="quarter" idx="10"/>
          </p:nvPr>
        </p:nvSpPr>
        <p:spPr/>
        <p:txBody>
          <a:bodyPr/>
          <a:lstStyle/>
          <a:p>
            <a:fld id="{CA0EFD7E-32D5-4A68-889F-663B973867BD}" type="slidenum">
              <a:rPr lang="zh-TW" altLang="en-US" smtClean="0"/>
              <a:pPr/>
              <a:t>10</a:t>
            </a:fld>
            <a:endParaRPr lang="zh-TW"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6" name="PlaceHolder 1"/>
          <p:cNvSpPr>
            <a:spLocks noGrp="1" noRot="1" noChangeAspect="1"/>
          </p:cNvSpPr>
          <p:nvPr>
            <p:ph type="sldImg"/>
          </p:nvPr>
        </p:nvSpPr>
        <p:spPr>
          <a:xfrm>
            <a:off x="992188" y="768350"/>
            <a:ext cx="5114925" cy="3836988"/>
          </a:xfrm>
          <a:prstGeom prst="rect">
            <a:avLst/>
          </a:prstGeom>
        </p:spPr>
      </p:sp>
      <p:sp>
        <p:nvSpPr>
          <p:cNvPr id="217" name="PlaceHolder 2"/>
          <p:cNvSpPr>
            <a:spLocks noGrp="1"/>
          </p:cNvSpPr>
          <p:nvPr>
            <p:ph type="body"/>
          </p:nvPr>
        </p:nvSpPr>
        <p:spPr>
          <a:xfrm>
            <a:off x="709972" y="4861291"/>
            <a:ext cx="5679023" cy="4605141"/>
          </a:xfrm>
          <a:prstGeom prst="rect">
            <a:avLst/>
          </a:prstGeom>
        </p:spPr>
        <p:txBody>
          <a:bodyPr>
            <a:normAutofit/>
          </a:bodyPr>
          <a:lstStyle/>
          <a:p>
            <a:endParaRPr lang="en-US" sz="2100" spc="-1" dirty="0">
              <a:latin typeface="Arial"/>
            </a:endParaRPr>
          </a:p>
        </p:txBody>
      </p:sp>
      <p:sp>
        <p:nvSpPr>
          <p:cNvPr id="218" name="投影片編號版面配置區 3"/>
          <p:cNvSpPr txBox="1"/>
          <p:nvPr/>
        </p:nvSpPr>
        <p:spPr>
          <a:xfrm>
            <a:off x="4021421" y="9721100"/>
            <a:ext cx="3076044" cy="511188"/>
          </a:xfrm>
          <a:prstGeom prst="rect">
            <a:avLst/>
          </a:prstGeom>
          <a:noFill/>
          <a:ln w="0">
            <a:noFill/>
          </a:ln>
        </p:spPr>
        <p:txBody>
          <a:bodyPr lIns="94640" tIns="47320" rIns="94640" bIns="47320" anchor="b">
            <a:noAutofit/>
          </a:bodyPr>
          <a:lstStyle/>
          <a:p>
            <a:pPr algn="r">
              <a:lnSpc>
                <a:spcPct val="100000"/>
              </a:lnSpc>
            </a:pPr>
            <a:fld id="{E88541A2-1F61-4E41-AE1B-E1C2074A55DD}" type="slidenum">
              <a:rPr lang="en-US" sz="1200" spc="-1">
                <a:solidFill>
                  <a:srgbClr val="000000"/>
                </a:solidFill>
                <a:latin typeface="Arial"/>
                <a:ea typeface="新細明體"/>
              </a:rPr>
              <a:pPr algn="r">
                <a:lnSpc>
                  <a:spcPct val="100000"/>
                </a:lnSpc>
              </a:pPr>
              <a:t>25</a:t>
            </a:fld>
            <a:endParaRPr lang="en-US" sz="1200" spc="-1" dirty="0">
              <a:latin typeface="Times New Roman"/>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normAutofit/>
          </a:bodyPr>
          <a:lstStyle/>
          <a:p>
            <a:r>
              <a:rPr lang="zh-TW" altLang="en-US" b="1" dirty="0"/>
              <a:t>鵬程</a:t>
            </a:r>
            <a:r>
              <a:rPr lang="zh-TW" altLang="en-US" dirty="0"/>
              <a:t>   台北</a:t>
            </a:r>
            <a:r>
              <a:rPr lang="zh-TW" altLang="en-US" baseline="0" dirty="0"/>
              <a:t>  </a:t>
            </a:r>
            <a:r>
              <a:rPr lang="en-US" altLang="zh-TW" baseline="0" dirty="0"/>
              <a:t>2</a:t>
            </a:r>
            <a:r>
              <a:rPr lang="zh-TW" altLang="en-US" baseline="0" dirty="0"/>
              <a:t>   台中  </a:t>
            </a:r>
            <a:r>
              <a:rPr lang="en-US" altLang="zh-TW" baseline="0" dirty="0"/>
              <a:t>4</a:t>
            </a:r>
            <a:r>
              <a:rPr lang="zh-TW" altLang="en-US" baseline="0" dirty="0"/>
              <a:t>  高雄 </a:t>
            </a:r>
            <a:r>
              <a:rPr lang="en-US" altLang="zh-TW" baseline="0" dirty="0"/>
              <a:t>2</a:t>
            </a:r>
            <a:r>
              <a:rPr lang="zh-TW" altLang="en-US" baseline="0" dirty="0"/>
              <a:t>             </a:t>
            </a:r>
            <a:endParaRPr lang="en-US" altLang="zh-TW" baseline="0" dirty="0"/>
          </a:p>
          <a:p>
            <a:r>
              <a:rPr lang="zh-TW" altLang="en-US" b="1" baseline="0" dirty="0"/>
              <a:t>永信 </a:t>
            </a:r>
            <a:r>
              <a:rPr lang="zh-TW" altLang="en-US" baseline="0" dirty="0"/>
              <a:t>  高雄  </a:t>
            </a:r>
            <a:r>
              <a:rPr lang="en-US" altLang="zh-TW" baseline="0" dirty="0"/>
              <a:t>5</a:t>
            </a:r>
          </a:p>
          <a:p>
            <a:r>
              <a:rPr lang="zh-TW" altLang="en-US" b="1" baseline="0" dirty="0"/>
              <a:t>美邦   </a:t>
            </a:r>
            <a:r>
              <a:rPr lang="zh-TW" altLang="en-US" dirty="0"/>
              <a:t>台北</a:t>
            </a:r>
            <a:r>
              <a:rPr lang="zh-TW" altLang="en-US" baseline="0" dirty="0"/>
              <a:t>  </a:t>
            </a:r>
            <a:r>
              <a:rPr lang="en-US" altLang="zh-TW" baseline="0" dirty="0"/>
              <a:t>3</a:t>
            </a:r>
          </a:p>
          <a:p>
            <a:endParaRPr lang="en-US" altLang="zh-TW" baseline="0" dirty="0"/>
          </a:p>
          <a:p>
            <a:r>
              <a:rPr lang="zh-TW" altLang="en-US" baseline="0" dirty="0"/>
              <a:t>南山  </a:t>
            </a:r>
            <a:r>
              <a:rPr lang="en-US" altLang="zh-TW" baseline="0" dirty="0"/>
              <a:t>1</a:t>
            </a:r>
            <a:r>
              <a:rPr lang="zh-TW" altLang="en-US" baseline="0" dirty="0"/>
              <a:t>世貿</a:t>
            </a:r>
            <a:r>
              <a:rPr lang="en-US" altLang="zh-TW" baseline="0" dirty="0"/>
              <a:t>3</a:t>
            </a:r>
            <a:r>
              <a:rPr lang="zh-TW" altLang="en-US" baseline="0" dirty="0"/>
              <a:t>館  </a:t>
            </a:r>
            <a:r>
              <a:rPr lang="en-US" altLang="zh-TW" baseline="0" dirty="0"/>
              <a:t>2</a:t>
            </a:r>
            <a:r>
              <a:rPr lang="zh-TW" altLang="en-US" baseline="0" dirty="0"/>
              <a:t>件</a:t>
            </a:r>
            <a:r>
              <a:rPr lang="en-US" altLang="zh-TW" baseline="0" dirty="0"/>
              <a:t>(</a:t>
            </a:r>
            <a:r>
              <a:rPr lang="zh-TW" altLang="en-US" baseline="0" dirty="0"/>
              <a:t>干城</a:t>
            </a:r>
            <a:r>
              <a:rPr lang="en-US" altLang="zh-TW" baseline="0" dirty="0"/>
              <a:t>)</a:t>
            </a:r>
          </a:p>
          <a:p>
            <a:r>
              <a:rPr lang="zh-TW" altLang="en-US" baseline="0" dirty="0"/>
              <a:t>全球   </a:t>
            </a:r>
            <a:r>
              <a:rPr lang="en-US" altLang="zh-TW" baseline="0" dirty="0"/>
              <a:t>1</a:t>
            </a:r>
            <a:r>
              <a:rPr lang="zh-TW" altLang="en-US" baseline="0" dirty="0"/>
              <a:t> 希望廣場  </a:t>
            </a:r>
            <a:r>
              <a:rPr lang="en-US" altLang="zh-TW" baseline="0" dirty="0"/>
              <a:t>1</a:t>
            </a:r>
            <a:r>
              <a:rPr lang="zh-TW" altLang="en-US" baseline="0" dirty="0"/>
              <a:t> 國泰營區</a:t>
            </a:r>
            <a:endParaRPr lang="en-US" altLang="zh-TW" baseline="0" dirty="0"/>
          </a:p>
          <a:p>
            <a:r>
              <a:rPr lang="zh-TW" altLang="en-US" baseline="0" dirty="0"/>
              <a:t>元大人壽    </a:t>
            </a:r>
            <a:r>
              <a:rPr lang="en-US" altLang="zh-TW" baseline="0" dirty="0"/>
              <a:t>1</a:t>
            </a:r>
            <a:r>
              <a:rPr lang="zh-TW" altLang="en-US" baseline="0" dirty="0"/>
              <a:t>松江南京</a:t>
            </a:r>
            <a:endParaRPr lang="en-US" altLang="zh-TW" baseline="0" dirty="0"/>
          </a:p>
          <a:p>
            <a:r>
              <a:rPr lang="zh-TW" altLang="en-US" baseline="0" dirty="0"/>
              <a:t>中國人壽     台北學苑及中崙眷舍</a:t>
            </a:r>
            <a:endParaRPr lang="en-US" altLang="zh-TW" baseline="0" dirty="0"/>
          </a:p>
          <a:p>
            <a:endParaRPr lang="en-US" altLang="zh-TW" baseline="0" dirty="0"/>
          </a:p>
          <a:p>
            <a:r>
              <a:rPr lang="zh-TW" altLang="en-US" baseline="0" dirty="0"/>
              <a:t>元大商銀   空官活動中心</a:t>
            </a:r>
            <a:endParaRPr lang="en-US" altLang="zh-TW" baseline="0" dirty="0"/>
          </a:p>
        </p:txBody>
      </p:sp>
      <p:sp>
        <p:nvSpPr>
          <p:cNvPr id="4" name="投影片編號版面配置區 3"/>
          <p:cNvSpPr>
            <a:spLocks noGrp="1"/>
          </p:cNvSpPr>
          <p:nvPr>
            <p:ph type="sldNum" sz="quarter" idx="10"/>
          </p:nvPr>
        </p:nvSpPr>
        <p:spPr/>
        <p:txBody>
          <a:bodyPr/>
          <a:lstStyle/>
          <a:p>
            <a:fld id="{C63A05E4-80ED-4D12-B151-C08507B1FE23}" type="slidenum">
              <a:rPr lang="zh-TW" altLang="en-US" smtClean="0"/>
              <a:pPr/>
              <a:t>26</a:t>
            </a:fld>
            <a:endParaRPr lang="zh-TW"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normAutofit/>
          </a:bodyPr>
          <a:lstStyle/>
          <a:p>
            <a:r>
              <a:rPr lang="zh-TW" altLang="en-US" b="1" dirty="0"/>
              <a:t>鵬程</a:t>
            </a:r>
            <a:r>
              <a:rPr lang="zh-TW" altLang="en-US" dirty="0"/>
              <a:t>   台北</a:t>
            </a:r>
            <a:r>
              <a:rPr lang="zh-TW" altLang="en-US" baseline="0" dirty="0"/>
              <a:t>  </a:t>
            </a:r>
            <a:r>
              <a:rPr lang="en-US" altLang="zh-TW" baseline="0" dirty="0"/>
              <a:t>2</a:t>
            </a:r>
            <a:r>
              <a:rPr lang="zh-TW" altLang="en-US" baseline="0" dirty="0"/>
              <a:t>   台中  </a:t>
            </a:r>
            <a:r>
              <a:rPr lang="en-US" altLang="zh-TW" baseline="0" dirty="0"/>
              <a:t>4</a:t>
            </a:r>
            <a:r>
              <a:rPr lang="zh-TW" altLang="en-US" baseline="0" dirty="0"/>
              <a:t>  高雄 </a:t>
            </a:r>
            <a:r>
              <a:rPr lang="en-US" altLang="zh-TW" baseline="0" dirty="0"/>
              <a:t>2</a:t>
            </a:r>
            <a:r>
              <a:rPr lang="zh-TW" altLang="en-US" baseline="0" dirty="0"/>
              <a:t>             </a:t>
            </a:r>
            <a:endParaRPr lang="en-US" altLang="zh-TW" baseline="0" dirty="0"/>
          </a:p>
          <a:p>
            <a:r>
              <a:rPr lang="zh-TW" altLang="en-US" b="1" baseline="0" dirty="0"/>
              <a:t>永信 </a:t>
            </a:r>
            <a:r>
              <a:rPr lang="zh-TW" altLang="en-US" baseline="0" dirty="0"/>
              <a:t>  高雄  </a:t>
            </a:r>
            <a:r>
              <a:rPr lang="en-US" altLang="zh-TW" baseline="0" dirty="0"/>
              <a:t>5</a:t>
            </a:r>
          </a:p>
          <a:p>
            <a:r>
              <a:rPr lang="zh-TW" altLang="en-US" b="1" baseline="0" dirty="0"/>
              <a:t>美邦   </a:t>
            </a:r>
            <a:r>
              <a:rPr lang="zh-TW" altLang="en-US" dirty="0"/>
              <a:t>台北</a:t>
            </a:r>
            <a:r>
              <a:rPr lang="zh-TW" altLang="en-US" baseline="0" dirty="0"/>
              <a:t>  </a:t>
            </a:r>
            <a:r>
              <a:rPr lang="en-US" altLang="zh-TW" baseline="0" dirty="0"/>
              <a:t>3</a:t>
            </a:r>
          </a:p>
          <a:p>
            <a:endParaRPr lang="en-US" altLang="zh-TW" baseline="0" dirty="0"/>
          </a:p>
          <a:p>
            <a:r>
              <a:rPr lang="zh-TW" altLang="en-US" baseline="0" dirty="0"/>
              <a:t>南山  </a:t>
            </a:r>
            <a:r>
              <a:rPr lang="en-US" altLang="zh-TW" baseline="0" dirty="0"/>
              <a:t>1</a:t>
            </a:r>
            <a:r>
              <a:rPr lang="zh-TW" altLang="en-US" baseline="0" dirty="0"/>
              <a:t>世貿</a:t>
            </a:r>
            <a:r>
              <a:rPr lang="en-US" altLang="zh-TW" baseline="0" dirty="0"/>
              <a:t>3</a:t>
            </a:r>
            <a:r>
              <a:rPr lang="zh-TW" altLang="en-US" baseline="0" dirty="0"/>
              <a:t>館  </a:t>
            </a:r>
            <a:r>
              <a:rPr lang="en-US" altLang="zh-TW" baseline="0" dirty="0"/>
              <a:t>2</a:t>
            </a:r>
            <a:r>
              <a:rPr lang="zh-TW" altLang="en-US" baseline="0" dirty="0"/>
              <a:t>件</a:t>
            </a:r>
            <a:r>
              <a:rPr lang="en-US" altLang="zh-TW" baseline="0" dirty="0"/>
              <a:t>(</a:t>
            </a:r>
            <a:r>
              <a:rPr lang="zh-TW" altLang="en-US" baseline="0" dirty="0"/>
              <a:t>干城</a:t>
            </a:r>
            <a:r>
              <a:rPr lang="en-US" altLang="zh-TW" baseline="0" dirty="0"/>
              <a:t>)</a:t>
            </a:r>
          </a:p>
          <a:p>
            <a:r>
              <a:rPr lang="zh-TW" altLang="en-US" baseline="0" dirty="0"/>
              <a:t>全球   </a:t>
            </a:r>
            <a:r>
              <a:rPr lang="en-US" altLang="zh-TW" baseline="0" dirty="0"/>
              <a:t>1</a:t>
            </a:r>
            <a:r>
              <a:rPr lang="zh-TW" altLang="en-US" baseline="0" dirty="0"/>
              <a:t> 希望廣場  </a:t>
            </a:r>
            <a:r>
              <a:rPr lang="en-US" altLang="zh-TW" baseline="0" dirty="0"/>
              <a:t>1</a:t>
            </a:r>
            <a:r>
              <a:rPr lang="zh-TW" altLang="en-US" baseline="0" dirty="0"/>
              <a:t> 國泰營區</a:t>
            </a:r>
            <a:endParaRPr lang="en-US" altLang="zh-TW" baseline="0" dirty="0"/>
          </a:p>
          <a:p>
            <a:r>
              <a:rPr lang="zh-TW" altLang="en-US" baseline="0" dirty="0"/>
              <a:t>元大人壽    </a:t>
            </a:r>
            <a:r>
              <a:rPr lang="en-US" altLang="zh-TW" baseline="0" dirty="0"/>
              <a:t>1</a:t>
            </a:r>
            <a:r>
              <a:rPr lang="zh-TW" altLang="en-US" baseline="0" dirty="0"/>
              <a:t>松江南京</a:t>
            </a:r>
            <a:endParaRPr lang="en-US" altLang="zh-TW" baseline="0" dirty="0"/>
          </a:p>
          <a:p>
            <a:r>
              <a:rPr lang="zh-TW" altLang="en-US" baseline="0" dirty="0"/>
              <a:t>中國人壽     台北學苑及中崙眷舍</a:t>
            </a:r>
            <a:endParaRPr lang="en-US" altLang="zh-TW" baseline="0" dirty="0"/>
          </a:p>
          <a:p>
            <a:endParaRPr lang="en-US" altLang="zh-TW" baseline="0" dirty="0"/>
          </a:p>
          <a:p>
            <a:r>
              <a:rPr lang="zh-TW" altLang="en-US" baseline="0" dirty="0"/>
              <a:t>元大商銀   空官活動中心</a:t>
            </a:r>
            <a:endParaRPr lang="en-US" altLang="zh-TW" baseline="0" dirty="0"/>
          </a:p>
        </p:txBody>
      </p:sp>
      <p:sp>
        <p:nvSpPr>
          <p:cNvPr id="4" name="投影片編號版面配置區 3"/>
          <p:cNvSpPr>
            <a:spLocks noGrp="1"/>
          </p:cNvSpPr>
          <p:nvPr>
            <p:ph type="sldNum" sz="quarter" idx="10"/>
          </p:nvPr>
        </p:nvSpPr>
        <p:spPr/>
        <p:txBody>
          <a:bodyPr/>
          <a:lstStyle/>
          <a:p>
            <a:fld id="{C63A05E4-80ED-4D12-B151-C08507B1FE23}" type="slidenum">
              <a:rPr lang="zh-TW" altLang="en-US" smtClean="0"/>
              <a:pPr/>
              <a:t>27</a:t>
            </a:fld>
            <a:endParaRPr lang="zh-TW"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normAutofit/>
          </a:bodyPr>
          <a:lstStyle/>
          <a:p>
            <a:r>
              <a:rPr lang="zh-TW" altLang="en-US" b="1" dirty="0"/>
              <a:t>鵬程</a:t>
            </a:r>
            <a:r>
              <a:rPr lang="zh-TW" altLang="en-US" dirty="0"/>
              <a:t>   台北</a:t>
            </a:r>
            <a:r>
              <a:rPr lang="zh-TW" altLang="en-US" baseline="0" dirty="0"/>
              <a:t>  </a:t>
            </a:r>
            <a:r>
              <a:rPr lang="en-US" altLang="zh-TW" baseline="0" dirty="0"/>
              <a:t>2</a:t>
            </a:r>
            <a:r>
              <a:rPr lang="zh-TW" altLang="en-US" baseline="0" dirty="0"/>
              <a:t>   台中  </a:t>
            </a:r>
            <a:r>
              <a:rPr lang="en-US" altLang="zh-TW" baseline="0" dirty="0"/>
              <a:t>4</a:t>
            </a:r>
            <a:r>
              <a:rPr lang="zh-TW" altLang="en-US" baseline="0" dirty="0"/>
              <a:t>  高雄 </a:t>
            </a:r>
            <a:r>
              <a:rPr lang="en-US" altLang="zh-TW" baseline="0" dirty="0"/>
              <a:t>2</a:t>
            </a:r>
            <a:r>
              <a:rPr lang="zh-TW" altLang="en-US" baseline="0" dirty="0"/>
              <a:t>             </a:t>
            </a:r>
            <a:endParaRPr lang="en-US" altLang="zh-TW" baseline="0" dirty="0"/>
          </a:p>
          <a:p>
            <a:r>
              <a:rPr lang="zh-TW" altLang="en-US" b="1" baseline="0" dirty="0"/>
              <a:t>永信 </a:t>
            </a:r>
            <a:r>
              <a:rPr lang="zh-TW" altLang="en-US" baseline="0" dirty="0"/>
              <a:t>  高雄  </a:t>
            </a:r>
            <a:r>
              <a:rPr lang="en-US" altLang="zh-TW" baseline="0" dirty="0"/>
              <a:t>5</a:t>
            </a:r>
          </a:p>
          <a:p>
            <a:r>
              <a:rPr lang="zh-TW" altLang="en-US" b="1" baseline="0" dirty="0"/>
              <a:t>美邦   </a:t>
            </a:r>
            <a:r>
              <a:rPr lang="zh-TW" altLang="en-US" dirty="0"/>
              <a:t>台北</a:t>
            </a:r>
            <a:r>
              <a:rPr lang="zh-TW" altLang="en-US" baseline="0" dirty="0"/>
              <a:t>  </a:t>
            </a:r>
            <a:r>
              <a:rPr lang="en-US" altLang="zh-TW" baseline="0" dirty="0"/>
              <a:t>3</a:t>
            </a:r>
          </a:p>
          <a:p>
            <a:endParaRPr lang="en-US" altLang="zh-TW" baseline="0" dirty="0"/>
          </a:p>
          <a:p>
            <a:r>
              <a:rPr lang="zh-TW" altLang="en-US" baseline="0" dirty="0"/>
              <a:t>南山  </a:t>
            </a:r>
            <a:r>
              <a:rPr lang="en-US" altLang="zh-TW" baseline="0" dirty="0"/>
              <a:t>1</a:t>
            </a:r>
            <a:r>
              <a:rPr lang="zh-TW" altLang="en-US" baseline="0" dirty="0"/>
              <a:t>世貿</a:t>
            </a:r>
            <a:r>
              <a:rPr lang="en-US" altLang="zh-TW" baseline="0" dirty="0"/>
              <a:t>3</a:t>
            </a:r>
            <a:r>
              <a:rPr lang="zh-TW" altLang="en-US" baseline="0" dirty="0"/>
              <a:t>館  </a:t>
            </a:r>
            <a:r>
              <a:rPr lang="en-US" altLang="zh-TW" baseline="0" dirty="0"/>
              <a:t>2</a:t>
            </a:r>
            <a:r>
              <a:rPr lang="zh-TW" altLang="en-US" baseline="0" dirty="0"/>
              <a:t>件</a:t>
            </a:r>
            <a:r>
              <a:rPr lang="en-US" altLang="zh-TW" baseline="0" dirty="0"/>
              <a:t>(</a:t>
            </a:r>
            <a:r>
              <a:rPr lang="zh-TW" altLang="en-US" baseline="0" dirty="0"/>
              <a:t>干城</a:t>
            </a:r>
            <a:r>
              <a:rPr lang="en-US" altLang="zh-TW" baseline="0" dirty="0"/>
              <a:t>)</a:t>
            </a:r>
          </a:p>
          <a:p>
            <a:r>
              <a:rPr lang="zh-TW" altLang="en-US" baseline="0" dirty="0"/>
              <a:t>全球   </a:t>
            </a:r>
            <a:r>
              <a:rPr lang="en-US" altLang="zh-TW" baseline="0" dirty="0"/>
              <a:t>1</a:t>
            </a:r>
            <a:r>
              <a:rPr lang="zh-TW" altLang="en-US" baseline="0" dirty="0"/>
              <a:t> 希望廣場  </a:t>
            </a:r>
            <a:r>
              <a:rPr lang="en-US" altLang="zh-TW" baseline="0" dirty="0"/>
              <a:t>1</a:t>
            </a:r>
            <a:r>
              <a:rPr lang="zh-TW" altLang="en-US" baseline="0" dirty="0"/>
              <a:t> 國泰營區</a:t>
            </a:r>
            <a:endParaRPr lang="en-US" altLang="zh-TW" baseline="0" dirty="0"/>
          </a:p>
          <a:p>
            <a:r>
              <a:rPr lang="zh-TW" altLang="en-US" baseline="0" dirty="0"/>
              <a:t>元大人壽    </a:t>
            </a:r>
            <a:r>
              <a:rPr lang="en-US" altLang="zh-TW" baseline="0" dirty="0"/>
              <a:t>1</a:t>
            </a:r>
            <a:r>
              <a:rPr lang="zh-TW" altLang="en-US" baseline="0" dirty="0"/>
              <a:t>松江南京</a:t>
            </a:r>
            <a:endParaRPr lang="en-US" altLang="zh-TW" baseline="0" dirty="0"/>
          </a:p>
          <a:p>
            <a:r>
              <a:rPr lang="zh-TW" altLang="en-US" baseline="0" dirty="0"/>
              <a:t>中國人壽     台北學苑及中崙眷舍</a:t>
            </a:r>
            <a:endParaRPr lang="en-US" altLang="zh-TW" baseline="0" dirty="0"/>
          </a:p>
          <a:p>
            <a:endParaRPr lang="en-US" altLang="zh-TW" baseline="0" dirty="0"/>
          </a:p>
          <a:p>
            <a:r>
              <a:rPr lang="zh-TW" altLang="en-US" baseline="0" dirty="0"/>
              <a:t>元大商銀   空官活動中心</a:t>
            </a:r>
            <a:endParaRPr lang="en-US" altLang="zh-TW" baseline="0" dirty="0"/>
          </a:p>
        </p:txBody>
      </p:sp>
      <p:sp>
        <p:nvSpPr>
          <p:cNvPr id="4" name="投影片編號版面配置區 3"/>
          <p:cNvSpPr>
            <a:spLocks noGrp="1"/>
          </p:cNvSpPr>
          <p:nvPr>
            <p:ph type="sldNum" sz="quarter" idx="10"/>
          </p:nvPr>
        </p:nvSpPr>
        <p:spPr/>
        <p:txBody>
          <a:bodyPr/>
          <a:lstStyle/>
          <a:p>
            <a:fld id="{C63A05E4-80ED-4D12-B151-C08507B1FE23}" type="slidenum">
              <a:rPr lang="zh-TW" altLang="en-US" smtClean="0"/>
              <a:pPr/>
              <a:t>28</a:t>
            </a:fld>
            <a:endParaRPr lang="zh-TW"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標題投影片">
    <p:spTree>
      <p:nvGrpSpPr>
        <p:cNvPr id="1" name=""/>
        <p:cNvGrpSpPr/>
        <p:nvPr/>
      </p:nvGrpSpPr>
      <p:grpSpPr>
        <a:xfrm>
          <a:off x="0" y="0"/>
          <a:ext cx="0" cy="0"/>
          <a:chOff x="0" y="0"/>
          <a:chExt cx="0" cy="0"/>
        </a:xfrm>
      </p:grpSpPr>
      <p:sp>
        <p:nvSpPr>
          <p:cNvPr id="8" name="標題 7"/>
          <p:cNvSpPr>
            <a:spLocks noGrp="1"/>
          </p:cNvSpPr>
          <p:nvPr>
            <p:ph type="ctrTitle"/>
          </p:nvPr>
        </p:nvSpPr>
        <p:spPr>
          <a:xfrm>
            <a:off x="1219200" y="3886200"/>
            <a:ext cx="6858000" cy="990600"/>
          </a:xfrm>
        </p:spPr>
        <p:txBody>
          <a:bodyPr anchor="t" anchorCtr="0"/>
          <a:lstStyle>
            <a:lvl1pPr algn="r">
              <a:defRPr sz="3200">
                <a:solidFill>
                  <a:schemeClr val="tx1"/>
                </a:solidFill>
              </a:defRPr>
            </a:lvl1pPr>
          </a:lstStyle>
          <a:p>
            <a:r>
              <a:rPr kumimoji="0" lang="zh-TW" altLang="en-US" smtClean="0"/>
              <a:t>按一下以編輯母片標題樣式</a:t>
            </a:r>
            <a:endParaRPr kumimoji="0" lang="en-US"/>
          </a:p>
        </p:txBody>
      </p:sp>
      <p:sp>
        <p:nvSpPr>
          <p:cNvPr id="9" name="副標題 8"/>
          <p:cNvSpPr>
            <a:spLocks noGrp="1"/>
          </p:cNvSpPr>
          <p:nvPr>
            <p:ph type="subTitle" idx="1"/>
          </p:nvPr>
        </p:nvSpPr>
        <p:spPr>
          <a:xfrm>
            <a:off x="1219200" y="5124450"/>
            <a:ext cx="6858000" cy="533400"/>
          </a:xfrm>
        </p:spPr>
        <p:txBody>
          <a:bodyPr/>
          <a:lstStyle>
            <a:lvl1pPr marL="0" indent="0" algn="r">
              <a:buNone/>
              <a:defRPr sz="2000">
                <a:solidFill>
                  <a:schemeClr val="tx2"/>
                </a:solidFill>
                <a:latin typeface="+mj-lt"/>
                <a:ea typeface="+mj-ea"/>
                <a:cs typeface="+mj-cs"/>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zh-TW" altLang="en-US" smtClean="0"/>
              <a:t>按一下以編輯母片副標題樣式</a:t>
            </a:r>
            <a:endParaRPr kumimoji="0" lang="en-US"/>
          </a:p>
        </p:txBody>
      </p:sp>
      <p:sp>
        <p:nvSpPr>
          <p:cNvPr id="28" name="日期版面配置區 27"/>
          <p:cNvSpPr>
            <a:spLocks noGrp="1"/>
          </p:cNvSpPr>
          <p:nvPr>
            <p:ph type="dt" sz="half" idx="10"/>
          </p:nvPr>
        </p:nvSpPr>
        <p:spPr>
          <a:xfrm>
            <a:off x="6400800" y="6355080"/>
            <a:ext cx="2286000" cy="365760"/>
          </a:xfrm>
        </p:spPr>
        <p:txBody>
          <a:bodyPr/>
          <a:lstStyle>
            <a:lvl1pPr>
              <a:defRPr sz="1400"/>
            </a:lvl1pPr>
          </a:lstStyle>
          <a:p>
            <a:fld id="{BBA5AC7C-581D-48BE-8704-EE857E0ABB3C}" type="datetime1">
              <a:rPr lang="zh-TW" altLang="en-US" smtClean="0"/>
              <a:pPr/>
              <a:t>2022/4/19</a:t>
            </a:fld>
            <a:endParaRPr lang="zh-TW" altLang="en-US"/>
          </a:p>
        </p:txBody>
      </p:sp>
      <p:sp>
        <p:nvSpPr>
          <p:cNvPr id="17" name="頁尾版面配置區 16"/>
          <p:cNvSpPr>
            <a:spLocks noGrp="1"/>
          </p:cNvSpPr>
          <p:nvPr>
            <p:ph type="ftr" sz="quarter" idx="11"/>
          </p:nvPr>
        </p:nvSpPr>
        <p:spPr>
          <a:xfrm>
            <a:off x="2898648" y="6355080"/>
            <a:ext cx="3474720" cy="365760"/>
          </a:xfrm>
        </p:spPr>
        <p:txBody>
          <a:bodyPr/>
          <a:lstStyle/>
          <a:p>
            <a:endParaRPr lang="zh-TW" altLang="en-US"/>
          </a:p>
        </p:txBody>
      </p:sp>
      <p:sp>
        <p:nvSpPr>
          <p:cNvPr id="29" name="投影片編號版面配置區 28"/>
          <p:cNvSpPr>
            <a:spLocks noGrp="1"/>
          </p:cNvSpPr>
          <p:nvPr>
            <p:ph type="sldNum" sz="quarter" idx="12"/>
          </p:nvPr>
        </p:nvSpPr>
        <p:spPr>
          <a:xfrm>
            <a:off x="1216152" y="6355080"/>
            <a:ext cx="1219200" cy="365760"/>
          </a:xfrm>
        </p:spPr>
        <p:txBody>
          <a:bodyPr/>
          <a:lstStyle/>
          <a:p>
            <a:fld id="{CF453C6E-679B-46B6-B5D7-04C3E4741F3A}" type="slidenum">
              <a:rPr lang="zh-TW" altLang="en-US" smtClean="0"/>
              <a:pPr/>
              <a:t>‹#›</a:t>
            </a:fld>
            <a:endParaRPr lang="zh-TW" altLang="en-US"/>
          </a:p>
        </p:txBody>
      </p:sp>
      <p:sp>
        <p:nvSpPr>
          <p:cNvPr id="21" name="矩形 20"/>
          <p:cNvSpPr/>
          <p:nvPr/>
        </p:nvSpPr>
        <p:spPr>
          <a:xfrm>
            <a:off x="904875" y="3648075"/>
            <a:ext cx="7315200" cy="1280160"/>
          </a:xfrm>
          <a:prstGeom prst="rect">
            <a:avLst/>
          </a:prstGeom>
          <a:noFill/>
          <a:ln w="6350" cap="rnd" cmpd="sng" algn="ctr">
            <a:solidFill>
              <a:schemeClr val="accent1"/>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3" name="矩形 32"/>
          <p:cNvSpPr/>
          <p:nvPr/>
        </p:nvSpPr>
        <p:spPr>
          <a:xfrm>
            <a:off x="914400" y="5048250"/>
            <a:ext cx="7315200" cy="685800"/>
          </a:xfrm>
          <a:prstGeom prst="rect">
            <a:avLst/>
          </a:prstGeom>
          <a:noFill/>
          <a:ln w="6350" cap="rnd" cmpd="sng" algn="ctr">
            <a:solidFill>
              <a:schemeClr val="accent2"/>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2" name="矩形 21"/>
          <p:cNvSpPr/>
          <p:nvPr/>
        </p:nvSpPr>
        <p:spPr>
          <a:xfrm>
            <a:off x="904875" y="3648075"/>
            <a:ext cx="228600" cy="1280160"/>
          </a:xfrm>
          <a:prstGeom prst="rect">
            <a:avLst/>
          </a:prstGeom>
          <a:solidFill>
            <a:schemeClr val="accent1"/>
          </a:solidFill>
          <a:ln w="635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2" name="矩形 31"/>
          <p:cNvSpPr/>
          <p:nvPr/>
        </p:nvSpPr>
        <p:spPr>
          <a:xfrm>
            <a:off x="914400" y="5048250"/>
            <a:ext cx="228600" cy="685800"/>
          </a:xfrm>
          <a:prstGeom prst="rect">
            <a:avLst/>
          </a:prstGeom>
          <a:solidFill>
            <a:schemeClr val="accent2"/>
          </a:solidFill>
          <a:ln w="635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標題及直排文字">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kumimoji="0" lang="zh-TW" altLang="en-US" smtClean="0"/>
              <a:t>按一下以編輯母片標題樣式</a:t>
            </a:r>
            <a:endParaRPr kumimoji="0" lang="en-US"/>
          </a:p>
        </p:txBody>
      </p:sp>
      <p:sp>
        <p:nvSpPr>
          <p:cNvPr id="3" name="直排文字版面配置區 2"/>
          <p:cNvSpPr>
            <a:spLocks noGrp="1"/>
          </p:cNvSpPr>
          <p:nvPr>
            <p:ph type="body" orient="vert" idx="1"/>
          </p:nvPr>
        </p:nvSpPr>
        <p:spPr/>
        <p:txBody>
          <a:bodyPr vert="eaVert"/>
          <a:lstStyle/>
          <a:p>
            <a:pPr lvl="0" eaLnBrk="1" latinLnBrk="0" hangingPunct="1"/>
            <a:r>
              <a:rPr lang="zh-TW" altLang="en-US" smtClean="0"/>
              <a:t>按一下以編輯母片文字樣式</a:t>
            </a:r>
          </a:p>
          <a:p>
            <a:pPr lvl="1" eaLnBrk="1" latinLnBrk="0" hangingPunct="1"/>
            <a:r>
              <a:rPr lang="zh-TW" altLang="en-US" smtClean="0"/>
              <a:t>第二層</a:t>
            </a:r>
          </a:p>
          <a:p>
            <a:pPr lvl="2" eaLnBrk="1" latinLnBrk="0" hangingPunct="1"/>
            <a:r>
              <a:rPr lang="zh-TW" altLang="en-US" smtClean="0"/>
              <a:t>第三層</a:t>
            </a:r>
          </a:p>
          <a:p>
            <a:pPr lvl="3" eaLnBrk="1" latinLnBrk="0" hangingPunct="1"/>
            <a:r>
              <a:rPr lang="zh-TW" altLang="en-US" smtClean="0"/>
              <a:t>第四層</a:t>
            </a:r>
          </a:p>
          <a:p>
            <a:pPr lvl="4" eaLnBrk="1" latinLnBrk="0" hangingPunct="1"/>
            <a:r>
              <a:rPr lang="zh-TW" altLang="en-US" smtClean="0"/>
              <a:t>第五層</a:t>
            </a:r>
            <a:endParaRPr kumimoji="0" lang="en-US"/>
          </a:p>
        </p:txBody>
      </p:sp>
      <p:sp>
        <p:nvSpPr>
          <p:cNvPr id="4" name="日期版面配置區 3"/>
          <p:cNvSpPr>
            <a:spLocks noGrp="1"/>
          </p:cNvSpPr>
          <p:nvPr>
            <p:ph type="dt" sz="half" idx="10"/>
          </p:nvPr>
        </p:nvSpPr>
        <p:spPr/>
        <p:txBody>
          <a:bodyPr/>
          <a:lstStyle/>
          <a:p>
            <a:fld id="{0ADAFAD0-0259-4515-B99C-C5000A895D97}" type="datetime1">
              <a:rPr lang="zh-TW" altLang="en-US" smtClean="0"/>
              <a:pPr/>
              <a:t>2022/4/19</a:t>
            </a:fld>
            <a:endParaRPr lang="zh-TW" altLang="en-US"/>
          </a:p>
        </p:txBody>
      </p:sp>
      <p:sp>
        <p:nvSpPr>
          <p:cNvPr id="5" name="頁尾版面配置區 4"/>
          <p:cNvSpPr>
            <a:spLocks noGrp="1"/>
          </p:cNvSpPr>
          <p:nvPr>
            <p:ph type="ftr" sz="quarter" idx="11"/>
          </p:nvPr>
        </p:nvSpPr>
        <p:spPr/>
        <p:txBody>
          <a:bodyPr/>
          <a:lstStyle/>
          <a:p>
            <a:endParaRPr lang="zh-TW" altLang="en-US"/>
          </a:p>
        </p:txBody>
      </p:sp>
      <p:sp>
        <p:nvSpPr>
          <p:cNvPr id="6" name="投影片編號版面配置區 5"/>
          <p:cNvSpPr>
            <a:spLocks noGrp="1"/>
          </p:cNvSpPr>
          <p:nvPr>
            <p:ph type="sldNum" sz="quarter" idx="12"/>
          </p:nvPr>
        </p:nvSpPr>
        <p:spPr/>
        <p:txBody>
          <a:bodyPr/>
          <a:lstStyle/>
          <a:p>
            <a:fld id="{CF453C6E-679B-46B6-B5D7-04C3E4741F3A}" type="slidenum">
              <a:rPr lang="zh-TW" altLang="en-US" smtClean="0"/>
              <a:pPr/>
              <a:t>‹#›</a:t>
            </a:fld>
            <a:endParaRPr lang="zh-TW"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直排標題及文字">
    <p:spTree>
      <p:nvGrpSpPr>
        <p:cNvPr id="1" name=""/>
        <p:cNvGrpSpPr/>
        <p:nvPr/>
      </p:nvGrpSpPr>
      <p:grpSpPr>
        <a:xfrm>
          <a:off x="0" y="0"/>
          <a:ext cx="0" cy="0"/>
          <a:chOff x="0" y="0"/>
          <a:chExt cx="0" cy="0"/>
        </a:xfrm>
      </p:grpSpPr>
      <p:sp>
        <p:nvSpPr>
          <p:cNvPr id="2" name="直排標題 1"/>
          <p:cNvSpPr>
            <a:spLocks noGrp="1"/>
          </p:cNvSpPr>
          <p:nvPr>
            <p:ph type="title" orient="vert"/>
          </p:nvPr>
        </p:nvSpPr>
        <p:spPr>
          <a:xfrm>
            <a:off x="6629400" y="274638"/>
            <a:ext cx="2057400" cy="5851525"/>
          </a:xfrm>
        </p:spPr>
        <p:txBody>
          <a:bodyPr vert="eaVert"/>
          <a:lstStyle/>
          <a:p>
            <a:r>
              <a:rPr kumimoji="0" lang="zh-TW" altLang="en-US" smtClean="0"/>
              <a:t>按一下以編輯母片標題樣式</a:t>
            </a:r>
            <a:endParaRPr kumimoji="0" lang="en-US"/>
          </a:p>
        </p:txBody>
      </p:sp>
      <p:sp>
        <p:nvSpPr>
          <p:cNvPr id="3" name="直排文字版面配置區 2"/>
          <p:cNvSpPr>
            <a:spLocks noGrp="1"/>
          </p:cNvSpPr>
          <p:nvPr>
            <p:ph type="body" orient="vert" idx="1"/>
          </p:nvPr>
        </p:nvSpPr>
        <p:spPr>
          <a:xfrm>
            <a:off x="457200" y="274638"/>
            <a:ext cx="6019800" cy="5851525"/>
          </a:xfrm>
        </p:spPr>
        <p:txBody>
          <a:bodyPr vert="eaVert"/>
          <a:lstStyle/>
          <a:p>
            <a:pPr lvl="0" eaLnBrk="1" latinLnBrk="0" hangingPunct="1"/>
            <a:r>
              <a:rPr lang="zh-TW" altLang="en-US" smtClean="0"/>
              <a:t>按一下以編輯母片文字樣式</a:t>
            </a:r>
          </a:p>
          <a:p>
            <a:pPr lvl="1" eaLnBrk="1" latinLnBrk="0" hangingPunct="1"/>
            <a:r>
              <a:rPr lang="zh-TW" altLang="en-US" smtClean="0"/>
              <a:t>第二層</a:t>
            </a:r>
          </a:p>
          <a:p>
            <a:pPr lvl="2" eaLnBrk="1" latinLnBrk="0" hangingPunct="1"/>
            <a:r>
              <a:rPr lang="zh-TW" altLang="en-US" smtClean="0"/>
              <a:t>第三層</a:t>
            </a:r>
          </a:p>
          <a:p>
            <a:pPr lvl="3" eaLnBrk="1" latinLnBrk="0" hangingPunct="1"/>
            <a:r>
              <a:rPr lang="zh-TW" altLang="en-US" smtClean="0"/>
              <a:t>第四層</a:t>
            </a:r>
          </a:p>
          <a:p>
            <a:pPr lvl="4" eaLnBrk="1" latinLnBrk="0" hangingPunct="1"/>
            <a:r>
              <a:rPr lang="zh-TW" altLang="en-US" smtClean="0"/>
              <a:t>第五層</a:t>
            </a:r>
            <a:endParaRPr kumimoji="0" lang="en-US"/>
          </a:p>
        </p:txBody>
      </p:sp>
      <p:sp>
        <p:nvSpPr>
          <p:cNvPr id="4" name="日期版面配置區 3"/>
          <p:cNvSpPr>
            <a:spLocks noGrp="1"/>
          </p:cNvSpPr>
          <p:nvPr>
            <p:ph type="dt" sz="half" idx="10"/>
          </p:nvPr>
        </p:nvSpPr>
        <p:spPr/>
        <p:txBody>
          <a:bodyPr/>
          <a:lstStyle/>
          <a:p>
            <a:fld id="{103D9449-C355-449F-8220-E1FEED23E1D1}" type="datetime1">
              <a:rPr lang="zh-TW" altLang="en-US" smtClean="0"/>
              <a:pPr/>
              <a:t>2022/4/19</a:t>
            </a:fld>
            <a:endParaRPr lang="zh-TW" altLang="en-US"/>
          </a:p>
        </p:txBody>
      </p:sp>
      <p:sp>
        <p:nvSpPr>
          <p:cNvPr id="5" name="頁尾版面配置區 4"/>
          <p:cNvSpPr>
            <a:spLocks noGrp="1"/>
          </p:cNvSpPr>
          <p:nvPr>
            <p:ph type="ftr" sz="quarter" idx="11"/>
          </p:nvPr>
        </p:nvSpPr>
        <p:spPr/>
        <p:txBody>
          <a:bodyPr/>
          <a:lstStyle/>
          <a:p>
            <a:endParaRPr lang="zh-TW" altLang="en-US"/>
          </a:p>
        </p:txBody>
      </p:sp>
      <p:sp>
        <p:nvSpPr>
          <p:cNvPr id="6" name="投影片編號版面配置區 5"/>
          <p:cNvSpPr>
            <a:spLocks noGrp="1"/>
          </p:cNvSpPr>
          <p:nvPr>
            <p:ph type="sldNum" sz="quarter" idx="12"/>
          </p:nvPr>
        </p:nvSpPr>
        <p:spPr/>
        <p:txBody>
          <a:bodyPr/>
          <a:lstStyle/>
          <a:p>
            <a:fld id="{CF453C6E-679B-46B6-B5D7-04C3E4741F3A}" type="slidenum">
              <a:rPr lang="zh-TW" altLang="en-US" smtClean="0"/>
              <a:pPr/>
              <a:t>‹#›</a:t>
            </a:fld>
            <a:endParaRPr lang="zh-TW" altLang="en-US"/>
          </a:p>
        </p:txBody>
      </p:sp>
      <p:sp>
        <p:nvSpPr>
          <p:cNvPr id="7" name="直線接點 6"/>
          <p:cNvSpPr>
            <a:spLocks noChangeShapeType="1"/>
          </p:cNvSpPr>
          <p:nvPr/>
        </p:nvSpPr>
        <p:spPr bwMode="auto">
          <a:xfrm>
            <a:off x="457200" y="6353175"/>
            <a:ext cx="822960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a:p>
        </p:txBody>
      </p:sp>
      <p:sp>
        <p:nvSpPr>
          <p:cNvPr id="8" name="等腰三角形 7"/>
          <p:cNvSpPr>
            <a:spLocks noChangeAspect="1"/>
          </p:cNvSpPr>
          <p:nvPr/>
        </p:nvSpPr>
        <p:spPr>
          <a:xfrm rot="5400000">
            <a:off x="419100" y="6467475"/>
            <a:ext cx="190849" cy="120314"/>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直線接點 8"/>
          <p:cNvSpPr>
            <a:spLocks noChangeShapeType="1"/>
          </p:cNvSpPr>
          <p:nvPr/>
        </p:nvSpPr>
        <p:spPr bwMode="auto">
          <a:xfrm rot="5400000">
            <a:off x="3629607" y="3201952"/>
            <a:ext cx="585216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標題及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kumimoji="0" lang="zh-TW" altLang="en-US" smtClean="0"/>
              <a:t>按一下以編輯母片標題樣式</a:t>
            </a:r>
            <a:endParaRPr kumimoji="0" lang="en-US"/>
          </a:p>
        </p:txBody>
      </p:sp>
      <p:sp>
        <p:nvSpPr>
          <p:cNvPr id="4" name="日期版面配置區 3"/>
          <p:cNvSpPr>
            <a:spLocks noGrp="1"/>
          </p:cNvSpPr>
          <p:nvPr>
            <p:ph type="dt" sz="half" idx="10"/>
          </p:nvPr>
        </p:nvSpPr>
        <p:spPr/>
        <p:txBody>
          <a:bodyPr/>
          <a:lstStyle/>
          <a:p>
            <a:fld id="{5BA05308-16B0-4F9A-9E0D-0965E9DAB3C2}" type="datetime1">
              <a:rPr lang="zh-TW" altLang="en-US" smtClean="0"/>
              <a:pPr/>
              <a:t>2022/4/19</a:t>
            </a:fld>
            <a:endParaRPr lang="zh-TW" altLang="en-US"/>
          </a:p>
        </p:txBody>
      </p:sp>
      <p:sp>
        <p:nvSpPr>
          <p:cNvPr id="5" name="頁尾版面配置區 4"/>
          <p:cNvSpPr>
            <a:spLocks noGrp="1"/>
          </p:cNvSpPr>
          <p:nvPr>
            <p:ph type="ftr" sz="quarter" idx="11"/>
          </p:nvPr>
        </p:nvSpPr>
        <p:spPr/>
        <p:txBody>
          <a:bodyPr/>
          <a:lstStyle/>
          <a:p>
            <a:endParaRPr lang="zh-TW" altLang="en-US"/>
          </a:p>
        </p:txBody>
      </p:sp>
      <p:sp>
        <p:nvSpPr>
          <p:cNvPr id="6" name="投影片編號版面配置區 5"/>
          <p:cNvSpPr>
            <a:spLocks noGrp="1"/>
          </p:cNvSpPr>
          <p:nvPr>
            <p:ph type="sldNum" sz="quarter" idx="12"/>
          </p:nvPr>
        </p:nvSpPr>
        <p:spPr/>
        <p:txBody>
          <a:bodyPr/>
          <a:lstStyle/>
          <a:p>
            <a:fld id="{CF453C6E-679B-46B6-B5D7-04C3E4741F3A}" type="slidenum">
              <a:rPr lang="zh-TW" altLang="en-US" smtClean="0"/>
              <a:pPr/>
              <a:t>‹#›</a:t>
            </a:fld>
            <a:endParaRPr lang="zh-TW" altLang="en-US"/>
          </a:p>
        </p:txBody>
      </p:sp>
      <p:sp>
        <p:nvSpPr>
          <p:cNvPr id="8" name="內容版面配置區 7"/>
          <p:cNvSpPr>
            <a:spLocks noGrp="1"/>
          </p:cNvSpPr>
          <p:nvPr>
            <p:ph sz="quarter" idx="1"/>
          </p:nvPr>
        </p:nvSpPr>
        <p:spPr>
          <a:xfrm>
            <a:off x="457200" y="1219200"/>
            <a:ext cx="8229600" cy="4937760"/>
          </a:xfrm>
        </p:spPr>
        <p:txBody>
          <a:bodyPr/>
          <a:lstStyle/>
          <a:p>
            <a:pPr lvl="0" eaLnBrk="1" latinLnBrk="0" hangingPunct="1"/>
            <a:r>
              <a:rPr lang="zh-TW" altLang="en-US" smtClean="0"/>
              <a:t>按一下以編輯母片文字樣式</a:t>
            </a:r>
          </a:p>
          <a:p>
            <a:pPr lvl="1" eaLnBrk="1" latinLnBrk="0" hangingPunct="1"/>
            <a:r>
              <a:rPr lang="zh-TW" altLang="en-US" smtClean="0"/>
              <a:t>第二層</a:t>
            </a:r>
          </a:p>
          <a:p>
            <a:pPr lvl="2" eaLnBrk="1" latinLnBrk="0" hangingPunct="1"/>
            <a:r>
              <a:rPr lang="zh-TW" altLang="en-US" smtClean="0"/>
              <a:t>第三層</a:t>
            </a:r>
          </a:p>
          <a:p>
            <a:pPr lvl="3" eaLnBrk="1" latinLnBrk="0" hangingPunct="1"/>
            <a:r>
              <a:rPr lang="zh-TW" altLang="en-US" smtClean="0"/>
              <a:t>第四層</a:t>
            </a:r>
          </a:p>
          <a:p>
            <a:pPr lvl="4" eaLnBrk="1" latinLnBrk="0" hangingPunct="1"/>
            <a:r>
              <a:rPr lang="zh-TW" altLang="en-US" smtClean="0"/>
              <a:t>第五層</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區段標題">
    <p:bg>
      <p:bgRef idx="1001">
        <a:schemeClr val="bg2"/>
      </p:bgRef>
    </p:bg>
    <p:spTree>
      <p:nvGrpSpPr>
        <p:cNvPr id="1" name=""/>
        <p:cNvGrpSpPr/>
        <p:nvPr/>
      </p:nvGrpSpPr>
      <p:grpSpPr>
        <a:xfrm>
          <a:off x="0" y="0"/>
          <a:ext cx="0" cy="0"/>
          <a:chOff x="0" y="0"/>
          <a:chExt cx="0" cy="0"/>
        </a:xfrm>
      </p:grpSpPr>
      <p:sp>
        <p:nvSpPr>
          <p:cNvPr id="2" name="標題 1"/>
          <p:cNvSpPr>
            <a:spLocks noGrp="1"/>
          </p:cNvSpPr>
          <p:nvPr>
            <p:ph type="title"/>
          </p:nvPr>
        </p:nvSpPr>
        <p:spPr>
          <a:xfrm>
            <a:off x="1219200" y="2971800"/>
            <a:ext cx="6858000" cy="1066800"/>
          </a:xfrm>
        </p:spPr>
        <p:txBody>
          <a:bodyPr anchor="t" anchorCtr="0"/>
          <a:lstStyle>
            <a:lvl1pPr algn="r">
              <a:buNone/>
              <a:defRPr sz="3200" b="0" cap="none" baseline="0"/>
            </a:lvl1pPr>
          </a:lstStyle>
          <a:p>
            <a:r>
              <a:rPr kumimoji="0" lang="zh-TW" altLang="en-US" smtClean="0"/>
              <a:t>按一下以編輯母片標題樣式</a:t>
            </a:r>
            <a:endParaRPr kumimoji="0" lang="en-US"/>
          </a:p>
        </p:txBody>
      </p:sp>
      <p:sp>
        <p:nvSpPr>
          <p:cNvPr id="3" name="文字版面配置區 2"/>
          <p:cNvSpPr>
            <a:spLocks noGrp="1"/>
          </p:cNvSpPr>
          <p:nvPr>
            <p:ph type="body" idx="1"/>
          </p:nvPr>
        </p:nvSpPr>
        <p:spPr>
          <a:xfrm>
            <a:off x="1295400" y="4267200"/>
            <a:ext cx="6781800" cy="1143000"/>
          </a:xfrm>
        </p:spPr>
        <p:txBody>
          <a:bodyPr anchor="t" anchorCtr="0"/>
          <a:lstStyle>
            <a:lvl1pPr marL="0" indent="0" algn="r">
              <a:buNone/>
              <a:defRPr sz="20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zh-TW" altLang="en-US" smtClean="0"/>
              <a:t>按一下以編輯母片文字樣式</a:t>
            </a:r>
          </a:p>
        </p:txBody>
      </p:sp>
      <p:sp>
        <p:nvSpPr>
          <p:cNvPr id="4" name="日期版面配置區 3"/>
          <p:cNvSpPr>
            <a:spLocks noGrp="1"/>
          </p:cNvSpPr>
          <p:nvPr>
            <p:ph type="dt" sz="half" idx="10"/>
          </p:nvPr>
        </p:nvSpPr>
        <p:spPr>
          <a:xfrm>
            <a:off x="6400800" y="6355080"/>
            <a:ext cx="2286000" cy="365760"/>
          </a:xfrm>
        </p:spPr>
        <p:txBody>
          <a:bodyPr/>
          <a:lstStyle/>
          <a:p>
            <a:fld id="{CF0284E1-FD5E-43E9-83C2-8665C11640B1}" type="datetime1">
              <a:rPr lang="zh-TW" altLang="en-US" smtClean="0"/>
              <a:pPr/>
              <a:t>2022/4/19</a:t>
            </a:fld>
            <a:endParaRPr lang="zh-TW" altLang="en-US"/>
          </a:p>
        </p:txBody>
      </p:sp>
      <p:sp>
        <p:nvSpPr>
          <p:cNvPr id="5" name="頁尾版面配置區 4"/>
          <p:cNvSpPr>
            <a:spLocks noGrp="1"/>
          </p:cNvSpPr>
          <p:nvPr>
            <p:ph type="ftr" sz="quarter" idx="11"/>
          </p:nvPr>
        </p:nvSpPr>
        <p:spPr>
          <a:xfrm>
            <a:off x="2898648" y="6355080"/>
            <a:ext cx="3474720" cy="365760"/>
          </a:xfrm>
        </p:spPr>
        <p:txBody>
          <a:bodyPr/>
          <a:lstStyle/>
          <a:p>
            <a:endParaRPr lang="zh-TW" altLang="en-US"/>
          </a:p>
        </p:txBody>
      </p:sp>
      <p:sp>
        <p:nvSpPr>
          <p:cNvPr id="6" name="投影片編號版面配置區 5"/>
          <p:cNvSpPr>
            <a:spLocks noGrp="1"/>
          </p:cNvSpPr>
          <p:nvPr>
            <p:ph type="sldNum" sz="quarter" idx="12"/>
          </p:nvPr>
        </p:nvSpPr>
        <p:spPr>
          <a:xfrm>
            <a:off x="1069848" y="6355080"/>
            <a:ext cx="1520952" cy="365760"/>
          </a:xfrm>
        </p:spPr>
        <p:txBody>
          <a:bodyPr/>
          <a:lstStyle/>
          <a:p>
            <a:fld id="{CF453C6E-679B-46B6-B5D7-04C3E4741F3A}" type="slidenum">
              <a:rPr lang="zh-TW" altLang="en-US" smtClean="0"/>
              <a:pPr/>
              <a:t>‹#›</a:t>
            </a:fld>
            <a:endParaRPr lang="zh-TW" altLang="en-US"/>
          </a:p>
        </p:txBody>
      </p:sp>
      <p:sp>
        <p:nvSpPr>
          <p:cNvPr id="7" name="矩形 6"/>
          <p:cNvSpPr/>
          <p:nvPr/>
        </p:nvSpPr>
        <p:spPr>
          <a:xfrm>
            <a:off x="914400" y="2819400"/>
            <a:ext cx="7315200" cy="1280160"/>
          </a:xfrm>
          <a:prstGeom prst="rect">
            <a:avLst/>
          </a:prstGeom>
          <a:noFill/>
          <a:ln w="6350" cap="rnd" cmpd="sng" algn="ctr">
            <a:solidFill>
              <a:schemeClr val="accent1"/>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矩形 7"/>
          <p:cNvSpPr/>
          <p:nvPr/>
        </p:nvSpPr>
        <p:spPr>
          <a:xfrm>
            <a:off x="914400" y="2819400"/>
            <a:ext cx="228600" cy="1280160"/>
          </a:xfrm>
          <a:prstGeom prst="rect">
            <a:avLst/>
          </a:prstGeom>
          <a:solidFill>
            <a:schemeClr val="accent1"/>
          </a:solidFill>
          <a:ln w="635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兩項物件">
    <p:spTree>
      <p:nvGrpSpPr>
        <p:cNvPr id="1" name=""/>
        <p:cNvGrpSpPr/>
        <p:nvPr/>
      </p:nvGrpSpPr>
      <p:grpSpPr>
        <a:xfrm>
          <a:off x="0" y="0"/>
          <a:ext cx="0" cy="0"/>
          <a:chOff x="0" y="0"/>
          <a:chExt cx="0" cy="0"/>
        </a:xfrm>
      </p:grpSpPr>
      <p:sp>
        <p:nvSpPr>
          <p:cNvPr id="2" name="標題 1"/>
          <p:cNvSpPr>
            <a:spLocks noGrp="1"/>
          </p:cNvSpPr>
          <p:nvPr>
            <p:ph type="title"/>
          </p:nvPr>
        </p:nvSpPr>
        <p:spPr>
          <a:xfrm>
            <a:off x="457200" y="228600"/>
            <a:ext cx="8229600" cy="914400"/>
          </a:xfrm>
        </p:spPr>
        <p:txBody>
          <a:bodyPr/>
          <a:lstStyle/>
          <a:p>
            <a:r>
              <a:rPr kumimoji="0" lang="zh-TW" altLang="en-US" smtClean="0"/>
              <a:t>按一下以編輯母片標題樣式</a:t>
            </a:r>
            <a:endParaRPr kumimoji="0" lang="en-US"/>
          </a:p>
        </p:txBody>
      </p:sp>
      <p:sp>
        <p:nvSpPr>
          <p:cNvPr id="5" name="日期版面配置區 4"/>
          <p:cNvSpPr>
            <a:spLocks noGrp="1"/>
          </p:cNvSpPr>
          <p:nvPr>
            <p:ph type="dt" sz="half" idx="10"/>
          </p:nvPr>
        </p:nvSpPr>
        <p:spPr/>
        <p:txBody>
          <a:bodyPr/>
          <a:lstStyle/>
          <a:p>
            <a:fld id="{DE51FF93-DAED-41FC-99E0-83949A1C3D9C}" type="datetime1">
              <a:rPr lang="zh-TW" altLang="en-US" smtClean="0"/>
              <a:pPr/>
              <a:t>2022/4/19</a:t>
            </a:fld>
            <a:endParaRPr lang="zh-TW" altLang="en-US"/>
          </a:p>
        </p:txBody>
      </p:sp>
      <p:sp>
        <p:nvSpPr>
          <p:cNvPr id="6" name="頁尾版面配置區 5"/>
          <p:cNvSpPr>
            <a:spLocks noGrp="1"/>
          </p:cNvSpPr>
          <p:nvPr>
            <p:ph type="ftr" sz="quarter" idx="11"/>
          </p:nvPr>
        </p:nvSpPr>
        <p:spPr/>
        <p:txBody>
          <a:bodyPr/>
          <a:lstStyle/>
          <a:p>
            <a:endParaRPr lang="zh-TW" altLang="en-US"/>
          </a:p>
        </p:txBody>
      </p:sp>
      <p:sp>
        <p:nvSpPr>
          <p:cNvPr id="7" name="投影片編號版面配置區 6"/>
          <p:cNvSpPr>
            <a:spLocks noGrp="1"/>
          </p:cNvSpPr>
          <p:nvPr>
            <p:ph type="sldNum" sz="quarter" idx="12"/>
          </p:nvPr>
        </p:nvSpPr>
        <p:spPr/>
        <p:txBody>
          <a:bodyPr/>
          <a:lstStyle/>
          <a:p>
            <a:fld id="{CF453C6E-679B-46B6-B5D7-04C3E4741F3A}" type="slidenum">
              <a:rPr lang="zh-TW" altLang="en-US" smtClean="0"/>
              <a:pPr/>
              <a:t>‹#›</a:t>
            </a:fld>
            <a:endParaRPr lang="zh-TW" altLang="en-US"/>
          </a:p>
        </p:txBody>
      </p:sp>
      <p:sp>
        <p:nvSpPr>
          <p:cNvPr id="9" name="內容版面配置區 8"/>
          <p:cNvSpPr>
            <a:spLocks noGrp="1"/>
          </p:cNvSpPr>
          <p:nvPr>
            <p:ph sz="quarter" idx="1"/>
          </p:nvPr>
        </p:nvSpPr>
        <p:spPr>
          <a:xfrm>
            <a:off x="457200" y="1219200"/>
            <a:ext cx="4041648" cy="4937760"/>
          </a:xfrm>
        </p:spPr>
        <p:txBody>
          <a:bodyPr/>
          <a:lstStyle/>
          <a:p>
            <a:pPr lvl="0" eaLnBrk="1" latinLnBrk="0" hangingPunct="1"/>
            <a:r>
              <a:rPr lang="zh-TW" altLang="en-US" smtClean="0"/>
              <a:t>按一下以編輯母片文字樣式</a:t>
            </a:r>
          </a:p>
          <a:p>
            <a:pPr lvl="1" eaLnBrk="1" latinLnBrk="0" hangingPunct="1"/>
            <a:r>
              <a:rPr lang="zh-TW" altLang="en-US" smtClean="0"/>
              <a:t>第二層</a:t>
            </a:r>
          </a:p>
          <a:p>
            <a:pPr lvl="2" eaLnBrk="1" latinLnBrk="0" hangingPunct="1"/>
            <a:r>
              <a:rPr lang="zh-TW" altLang="en-US" smtClean="0"/>
              <a:t>第三層</a:t>
            </a:r>
          </a:p>
          <a:p>
            <a:pPr lvl="3" eaLnBrk="1" latinLnBrk="0" hangingPunct="1"/>
            <a:r>
              <a:rPr lang="zh-TW" altLang="en-US" smtClean="0"/>
              <a:t>第四層</a:t>
            </a:r>
          </a:p>
          <a:p>
            <a:pPr lvl="4" eaLnBrk="1" latinLnBrk="0" hangingPunct="1"/>
            <a:r>
              <a:rPr lang="zh-TW" altLang="en-US" smtClean="0"/>
              <a:t>第五層</a:t>
            </a:r>
            <a:endParaRPr kumimoji="0" lang="en-US"/>
          </a:p>
        </p:txBody>
      </p:sp>
      <p:sp>
        <p:nvSpPr>
          <p:cNvPr id="11" name="內容版面配置區 10"/>
          <p:cNvSpPr>
            <a:spLocks noGrp="1"/>
          </p:cNvSpPr>
          <p:nvPr>
            <p:ph sz="quarter" idx="2"/>
          </p:nvPr>
        </p:nvSpPr>
        <p:spPr>
          <a:xfrm>
            <a:off x="4632198" y="1216152"/>
            <a:ext cx="4041648" cy="4937760"/>
          </a:xfrm>
        </p:spPr>
        <p:txBody>
          <a:bodyPr/>
          <a:lstStyle/>
          <a:p>
            <a:pPr lvl="0" eaLnBrk="1" latinLnBrk="0" hangingPunct="1"/>
            <a:r>
              <a:rPr lang="zh-TW" altLang="en-US" smtClean="0"/>
              <a:t>按一下以編輯母片文字樣式</a:t>
            </a:r>
          </a:p>
          <a:p>
            <a:pPr lvl="1" eaLnBrk="1" latinLnBrk="0" hangingPunct="1"/>
            <a:r>
              <a:rPr lang="zh-TW" altLang="en-US" smtClean="0"/>
              <a:t>第二層</a:t>
            </a:r>
          </a:p>
          <a:p>
            <a:pPr lvl="2" eaLnBrk="1" latinLnBrk="0" hangingPunct="1"/>
            <a:r>
              <a:rPr lang="zh-TW" altLang="en-US" smtClean="0"/>
              <a:t>第三層</a:t>
            </a:r>
          </a:p>
          <a:p>
            <a:pPr lvl="3" eaLnBrk="1" latinLnBrk="0" hangingPunct="1"/>
            <a:r>
              <a:rPr lang="zh-TW" altLang="en-US" smtClean="0"/>
              <a:t>第四層</a:t>
            </a:r>
          </a:p>
          <a:p>
            <a:pPr lvl="4" eaLnBrk="1" latinLnBrk="0" hangingPunct="1"/>
            <a:r>
              <a:rPr lang="zh-TW" altLang="en-US" smtClean="0"/>
              <a:t>第五層</a:t>
            </a:r>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對">
    <p:spTree>
      <p:nvGrpSpPr>
        <p:cNvPr id="1" name=""/>
        <p:cNvGrpSpPr/>
        <p:nvPr/>
      </p:nvGrpSpPr>
      <p:grpSpPr>
        <a:xfrm>
          <a:off x="0" y="0"/>
          <a:ext cx="0" cy="0"/>
          <a:chOff x="0" y="0"/>
          <a:chExt cx="0" cy="0"/>
        </a:xfrm>
      </p:grpSpPr>
      <p:sp>
        <p:nvSpPr>
          <p:cNvPr id="2" name="標題 1"/>
          <p:cNvSpPr>
            <a:spLocks noGrp="1"/>
          </p:cNvSpPr>
          <p:nvPr>
            <p:ph type="title"/>
          </p:nvPr>
        </p:nvSpPr>
        <p:spPr>
          <a:xfrm>
            <a:off x="457200" y="228600"/>
            <a:ext cx="8229600" cy="914400"/>
          </a:xfrm>
        </p:spPr>
        <p:txBody>
          <a:bodyPr anchor="ctr"/>
          <a:lstStyle>
            <a:lvl1pPr>
              <a:defRPr/>
            </a:lvl1pPr>
          </a:lstStyle>
          <a:p>
            <a:r>
              <a:rPr kumimoji="0" lang="zh-TW" altLang="en-US" smtClean="0"/>
              <a:t>按一下以編輯母片標題樣式</a:t>
            </a:r>
            <a:endParaRPr kumimoji="0" lang="en-US"/>
          </a:p>
        </p:txBody>
      </p:sp>
      <p:sp>
        <p:nvSpPr>
          <p:cNvPr id="3" name="文字版面配置區 2"/>
          <p:cNvSpPr>
            <a:spLocks noGrp="1"/>
          </p:cNvSpPr>
          <p:nvPr>
            <p:ph type="body" idx="1"/>
          </p:nvPr>
        </p:nvSpPr>
        <p:spPr>
          <a:xfrm>
            <a:off x="457200" y="1285875"/>
            <a:ext cx="4040188" cy="685800"/>
          </a:xfrm>
          <a:noFill/>
          <a:ln>
            <a:noFill/>
          </a:ln>
        </p:spPr>
        <p:txBody>
          <a:bodyPr lIns="91440" anchor="b" anchorCtr="0">
            <a:noAutofit/>
          </a:bodyPr>
          <a:lstStyle>
            <a:lvl1pPr marL="0" indent="0">
              <a:buNone/>
              <a:defRPr sz="2400" b="1">
                <a:solidFill>
                  <a:schemeClr val="accent2"/>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zh-TW" altLang="en-US" smtClean="0"/>
              <a:t>按一下以編輯母片文字樣式</a:t>
            </a:r>
          </a:p>
        </p:txBody>
      </p:sp>
      <p:sp>
        <p:nvSpPr>
          <p:cNvPr id="4" name="文字版面配置區 3"/>
          <p:cNvSpPr>
            <a:spLocks noGrp="1"/>
          </p:cNvSpPr>
          <p:nvPr>
            <p:ph type="body" sz="half" idx="3"/>
          </p:nvPr>
        </p:nvSpPr>
        <p:spPr>
          <a:xfrm>
            <a:off x="4648200" y="1295400"/>
            <a:ext cx="4041775" cy="685800"/>
          </a:xfrm>
          <a:noFill/>
          <a:ln>
            <a:noFill/>
          </a:ln>
        </p:spPr>
        <p:txBody>
          <a:bodyPr lIns="91440" anchor="b" anchorCtr="0"/>
          <a:lstStyle>
            <a:lvl1pPr marL="0" indent="0">
              <a:buNone/>
              <a:defRPr sz="2400" b="1">
                <a:solidFill>
                  <a:schemeClr val="accent2"/>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zh-TW" altLang="en-US" smtClean="0"/>
              <a:t>按一下以編輯母片文字樣式</a:t>
            </a:r>
          </a:p>
        </p:txBody>
      </p:sp>
      <p:sp>
        <p:nvSpPr>
          <p:cNvPr id="7" name="日期版面配置區 6"/>
          <p:cNvSpPr>
            <a:spLocks noGrp="1"/>
          </p:cNvSpPr>
          <p:nvPr>
            <p:ph type="dt" sz="half" idx="10"/>
          </p:nvPr>
        </p:nvSpPr>
        <p:spPr/>
        <p:txBody>
          <a:bodyPr/>
          <a:lstStyle/>
          <a:p>
            <a:fld id="{7B096AE7-CBFA-485D-8A36-37871974640E}" type="datetime1">
              <a:rPr lang="zh-TW" altLang="en-US" smtClean="0"/>
              <a:pPr/>
              <a:t>2022/4/19</a:t>
            </a:fld>
            <a:endParaRPr lang="zh-TW" altLang="en-US"/>
          </a:p>
        </p:txBody>
      </p:sp>
      <p:sp>
        <p:nvSpPr>
          <p:cNvPr id="8" name="頁尾版面配置區 7"/>
          <p:cNvSpPr>
            <a:spLocks noGrp="1"/>
          </p:cNvSpPr>
          <p:nvPr>
            <p:ph type="ftr" sz="quarter" idx="11"/>
          </p:nvPr>
        </p:nvSpPr>
        <p:spPr/>
        <p:txBody>
          <a:bodyPr/>
          <a:lstStyle/>
          <a:p>
            <a:endParaRPr lang="zh-TW" altLang="en-US"/>
          </a:p>
        </p:txBody>
      </p:sp>
      <p:sp>
        <p:nvSpPr>
          <p:cNvPr id="9" name="投影片編號版面配置區 8"/>
          <p:cNvSpPr>
            <a:spLocks noGrp="1"/>
          </p:cNvSpPr>
          <p:nvPr>
            <p:ph type="sldNum" sz="quarter" idx="12"/>
          </p:nvPr>
        </p:nvSpPr>
        <p:spPr/>
        <p:txBody>
          <a:bodyPr/>
          <a:lstStyle/>
          <a:p>
            <a:fld id="{CF453C6E-679B-46B6-B5D7-04C3E4741F3A}" type="slidenum">
              <a:rPr lang="zh-TW" altLang="en-US" smtClean="0"/>
              <a:pPr/>
              <a:t>‹#›</a:t>
            </a:fld>
            <a:endParaRPr lang="zh-TW" altLang="en-US"/>
          </a:p>
        </p:txBody>
      </p:sp>
      <p:sp>
        <p:nvSpPr>
          <p:cNvPr id="11" name="內容版面配置區 10"/>
          <p:cNvSpPr>
            <a:spLocks noGrp="1"/>
          </p:cNvSpPr>
          <p:nvPr>
            <p:ph sz="quarter" idx="2"/>
          </p:nvPr>
        </p:nvSpPr>
        <p:spPr>
          <a:xfrm>
            <a:off x="457200" y="2133600"/>
            <a:ext cx="4038600" cy="4038600"/>
          </a:xfrm>
        </p:spPr>
        <p:txBody>
          <a:bodyPr/>
          <a:lstStyle/>
          <a:p>
            <a:pPr lvl="0" eaLnBrk="1" latinLnBrk="0" hangingPunct="1"/>
            <a:r>
              <a:rPr lang="zh-TW" altLang="en-US" smtClean="0"/>
              <a:t>按一下以編輯母片文字樣式</a:t>
            </a:r>
          </a:p>
          <a:p>
            <a:pPr lvl="1" eaLnBrk="1" latinLnBrk="0" hangingPunct="1"/>
            <a:r>
              <a:rPr lang="zh-TW" altLang="en-US" smtClean="0"/>
              <a:t>第二層</a:t>
            </a:r>
          </a:p>
          <a:p>
            <a:pPr lvl="2" eaLnBrk="1" latinLnBrk="0" hangingPunct="1"/>
            <a:r>
              <a:rPr lang="zh-TW" altLang="en-US" smtClean="0"/>
              <a:t>第三層</a:t>
            </a:r>
          </a:p>
          <a:p>
            <a:pPr lvl="3" eaLnBrk="1" latinLnBrk="0" hangingPunct="1"/>
            <a:r>
              <a:rPr lang="zh-TW" altLang="en-US" smtClean="0"/>
              <a:t>第四層</a:t>
            </a:r>
          </a:p>
          <a:p>
            <a:pPr lvl="4" eaLnBrk="1" latinLnBrk="0" hangingPunct="1"/>
            <a:r>
              <a:rPr lang="zh-TW" altLang="en-US" smtClean="0"/>
              <a:t>第五層</a:t>
            </a:r>
            <a:endParaRPr kumimoji="0" lang="en-US"/>
          </a:p>
        </p:txBody>
      </p:sp>
      <p:sp>
        <p:nvSpPr>
          <p:cNvPr id="13" name="內容版面配置區 12"/>
          <p:cNvSpPr>
            <a:spLocks noGrp="1"/>
          </p:cNvSpPr>
          <p:nvPr>
            <p:ph sz="quarter" idx="4"/>
          </p:nvPr>
        </p:nvSpPr>
        <p:spPr>
          <a:xfrm>
            <a:off x="4648200" y="2133600"/>
            <a:ext cx="4038600" cy="4038600"/>
          </a:xfrm>
        </p:spPr>
        <p:txBody>
          <a:bodyPr/>
          <a:lstStyle/>
          <a:p>
            <a:pPr lvl="0" eaLnBrk="1" latinLnBrk="0" hangingPunct="1"/>
            <a:r>
              <a:rPr lang="zh-TW" altLang="en-US" smtClean="0"/>
              <a:t>按一下以編輯母片文字樣式</a:t>
            </a:r>
          </a:p>
          <a:p>
            <a:pPr lvl="1" eaLnBrk="1" latinLnBrk="0" hangingPunct="1"/>
            <a:r>
              <a:rPr lang="zh-TW" altLang="en-US" smtClean="0"/>
              <a:t>第二層</a:t>
            </a:r>
          </a:p>
          <a:p>
            <a:pPr lvl="2" eaLnBrk="1" latinLnBrk="0" hangingPunct="1"/>
            <a:r>
              <a:rPr lang="zh-TW" altLang="en-US" smtClean="0"/>
              <a:t>第三層</a:t>
            </a:r>
          </a:p>
          <a:p>
            <a:pPr lvl="3" eaLnBrk="1" latinLnBrk="0" hangingPunct="1"/>
            <a:r>
              <a:rPr lang="zh-TW" altLang="en-US" smtClean="0"/>
              <a:t>第四層</a:t>
            </a:r>
          </a:p>
          <a:p>
            <a:pPr lvl="4" eaLnBrk="1" latinLnBrk="0" hangingPunct="1"/>
            <a:r>
              <a:rPr lang="zh-TW" altLang="en-US" smtClean="0"/>
              <a:t>第五層</a:t>
            </a:r>
            <a:endParaRPr kumimoji="0"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只有標題">
    <p:spTree>
      <p:nvGrpSpPr>
        <p:cNvPr id="1" name=""/>
        <p:cNvGrpSpPr/>
        <p:nvPr/>
      </p:nvGrpSpPr>
      <p:grpSpPr>
        <a:xfrm>
          <a:off x="0" y="0"/>
          <a:ext cx="0" cy="0"/>
          <a:chOff x="0" y="0"/>
          <a:chExt cx="0" cy="0"/>
        </a:xfrm>
      </p:grpSpPr>
      <p:sp>
        <p:nvSpPr>
          <p:cNvPr id="2" name="標題 1"/>
          <p:cNvSpPr>
            <a:spLocks noGrp="1"/>
          </p:cNvSpPr>
          <p:nvPr>
            <p:ph type="title"/>
          </p:nvPr>
        </p:nvSpPr>
        <p:spPr>
          <a:xfrm>
            <a:off x="457200" y="228600"/>
            <a:ext cx="8229600" cy="914400"/>
          </a:xfrm>
        </p:spPr>
        <p:txBody>
          <a:bodyPr/>
          <a:lstStyle/>
          <a:p>
            <a:r>
              <a:rPr kumimoji="0" lang="zh-TW" altLang="en-US" smtClean="0"/>
              <a:t>按一下以編輯母片標題樣式</a:t>
            </a:r>
            <a:endParaRPr kumimoji="0" lang="en-US"/>
          </a:p>
        </p:txBody>
      </p:sp>
      <p:sp>
        <p:nvSpPr>
          <p:cNvPr id="3" name="日期版面配置區 2"/>
          <p:cNvSpPr>
            <a:spLocks noGrp="1"/>
          </p:cNvSpPr>
          <p:nvPr>
            <p:ph type="dt" sz="half" idx="10"/>
          </p:nvPr>
        </p:nvSpPr>
        <p:spPr/>
        <p:txBody>
          <a:bodyPr/>
          <a:lstStyle/>
          <a:p>
            <a:fld id="{F5D74FAD-EBF2-41DC-BE85-C1B79BAFFD84}" type="datetime1">
              <a:rPr lang="zh-TW" altLang="en-US" smtClean="0"/>
              <a:pPr/>
              <a:t>2022/4/19</a:t>
            </a:fld>
            <a:endParaRPr lang="zh-TW" altLang="en-US"/>
          </a:p>
        </p:txBody>
      </p:sp>
      <p:sp>
        <p:nvSpPr>
          <p:cNvPr id="4" name="頁尾版面配置區 3"/>
          <p:cNvSpPr>
            <a:spLocks noGrp="1"/>
          </p:cNvSpPr>
          <p:nvPr>
            <p:ph type="ftr" sz="quarter" idx="11"/>
          </p:nvPr>
        </p:nvSpPr>
        <p:spPr/>
        <p:txBody>
          <a:bodyPr/>
          <a:lstStyle/>
          <a:p>
            <a:endParaRPr lang="zh-TW" altLang="en-US"/>
          </a:p>
        </p:txBody>
      </p:sp>
      <p:sp>
        <p:nvSpPr>
          <p:cNvPr id="5" name="投影片編號版面配置區 4"/>
          <p:cNvSpPr>
            <a:spLocks noGrp="1"/>
          </p:cNvSpPr>
          <p:nvPr>
            <p:ph type="sldNum" sz="quarter" idx="12"/>
          </p:nvPr>
        </p:nvSpPr>
        <p:spPr/>
        <p:txBody>
          <a:bodyPr/>
          <a:lstStyle/>
          <a:p>
            <a:fld id="{CF453C6E-679B-46B6-B5D7-04C3E4741F3A}" type="slidenum">
              <a:rPr lang="zh-TW" altLang="en-US" smtClean="0"/>
              <a:pPr/>
              <a:t>‹#›</a:t>
            </a:fld>
            <a:endParaRPr lang="zh-TW" altLang="en-US"/>
          </a:p>
        </p:txBody>
      </p:sp>
      <p:sp>
        <p:nvSpPr>
          <p:cNvPr id="6" name="等腰三角形 5"/>
          <p:cNvSpPr>
            <a:spLocks noChangeAspect="1"/>
          </p:cNvSpPr>
          <p:nvPr/>
        </p:nvSpPr>
        <p:spPr>
          <a:xfrm rot="5400000">
            <a:off x="419100" y="6467475"/>
            <a:ext cx="190849" cy="120314"/>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空白">
    <p:spTree>
      <p:nvGrpSpPr>
        <p:cNvPr id="1" name=""/>
        <p:cNvGrpSpPr/>
        <p:nvPr/>
      </p:nvGrpSpPr>
      <p:grpSpPr>
        <a:xfrm>
          <a:off x="0" y="0"/>
          <a:ext cx="0" cy="0"/>
          <a:chOff x="0" y="0"/>
          <a:chExt cx="0" cy="0"/>
        </a:xfrm>
      </p:grpSpPr>
      <p:sp>
        <p:nvSpPr>
          <p:cNvPr id="2" name="日期版面配置區 1"/>
          <p:cNvSpPr>
            <a:spLocks noGrp="1"/>
          </p:cNvSpPr>
          <p:nvPr>
            <p:ph type="dt" sz="half" idx="10"/>
          </p:nvPr>
        </p:nvSpPr>
        <p:spPr/>
        <p:txBody>
          <a:bodyPr/>
          <a:lstStyle/>
          <a:p>
            <a:fld id="{A9EB923E-6A45-4506-9C84-610850EA5529}" type="datetime1">
              <a:rPr lang="zh-TW" altLang="en-US" smtClean="0"/>
              <a:pPr/>
              <a:t>2022/4/19</a:t>
            </a:fld>
            <a:endParaRPr lang="zh-TW" altLang="en-US"/>
          </a:p>
        </p:txBody>
      </p:sp>
      <p:sp>
        <p:nvSpPr>
          <p:cNvPr id="3" name="頁尾版面配置區 2"/>
          <p:cNvSpPr>
            <a:spLocks noGrp="1"/>
          </p:cNvSpPr>
          <p:nvPr>
            <p:ph type="ftr" sz="quarter" idx="11"/>
          </p:nvPr>
        </p:nvSpPr>
        <p:spPr/>
        <p:txBody>
          <a:bodyPr/>
          <a:lstStyle/>
          <a:p>
            <a:endParaRPr lang="zh-TW" altLang="en-US"/>
          </a:p>
        </p:txBody>
      </p:sp>
      <p:sp>
        <p:nvSpPr>
          <p:cNvPr id="4" name="投影片編號版面配置區 3"/>
          <p:cNvSpPr>
            <a:spLocks noGrp="1"/>
          </p:cNvSpPr>
          <p:nvPr>
            <p:ph type="sldNum" sz="quarter" idx="12"/>
          </p:nvPr>
        </p:nvSpPr>
        <p:spPr/>
        <p:txBody>
          <a:bodyPr/>
          <a:lstStyle/>
          <a:p>
            <a:fld id="{CF453C6E-679B-46B6-B5D7-04C3E4741F3A}" type="slidenum">
              <a:rPr lang="zh-TW" altLang="en-US" smtClean="0"/>
              <a:pPr/>
              <a:t>‹#›</a:t>
            </a:fld>
            <a:endParaRPr lang="zh-TW" altLang="en-US"/>
          </a:p>
        </p:txBody>
      </p:sp>
      <p:sp>
        <p:nvSpPr>
          <p:cNvPr id="5" name="直線接點 4"/>
          <p:cNvSpPr>
            <a:spLocks noChangeShapeType="1"/>
          </p:cNvSpPr>
          <p:nvPr/>
        </p:nvSpPr>
        <p:spPr bwMode="auto">
          <a:xfrm>
            <a:off x="457200" y="6353175"/>
            <a:ext cx="822960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a:p>
        </p:txBody>
      </p:sp>
      <p:sp>
        <p:nvSpPr>
          <p:cNvPr id="6" name="等腰三角形 5"/>
          <p:cNvSpPr>
            <a:spLocks noChangeAspect="1"/>
          </p:cNvSpPr>
          <p:nvPr/>
        </p:nvSpPr>
        <p:spPr>
          <a:xfrm rot="5400000">
            <a:off x="419100" y="6467475"/>
            <a:ext cx="190849" cy="120314"/>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含標題的內容">
    <p:spTree>
      <p:nvGrpSpPr>
        <p:cNvPr id="1" name=""/>
        <p:cNvGrpSpPr/>
        <p:nvPr/>
      </p:nvGrpSpPr>
      <p:grpSpPr>
        <a:xfrm>
          <a:off x="0" y="0"/>
          <a:ext cx="0" cy="0"/>
          <a:chOff x="0" y="0"/>
          <a:chExt cx="0" cy="0"/>
        </a:xfrm>
      </p:grpSpPr>
      <p:sp>
        <p:nvSpPr>
          <p:cNvPr id="2" name="標題 1"/>
          <p:cNvSpPr>
            <a:spLocks noGrp="1"/>
          </p:cNvSpPr>
          <p:nvPr>
            <p:ph type="title"/>
          </p:nvPr>
        </p:nvSpPr>
        <p:spPr>
          <a:xfrm>
            <a:off x="6324600" y="304800"/>
            <a:ext cx="2514600" cy="838200"/>
          </a:xfrm>
        </p:spPr>
        <p:txBody>
          <a:bodyPr anchor="b" anchorCtr="0">
            <a:noAutofit/>
          </a:bodyPr>
          <a:lstStyle>
            <a:lvl1pPr algn="l">
              <a:buNone/>
              <a:defRPr sz="2000" b="1">
                <a:solidFill>
                  <a:schemeClr val="tx2"/>
                </a:solidFill>
                <a:latin typeface="+mn-lt"/>
                <a:ea typeface="+mn-ea"/>
                <a:cs typeface="+mn-cs"/>
              </a:defRPr>
            </a:lvl1pPr>
          </a:lstStyle>
          <a:p>
            <a:r>
              <a:rPr kumimoji="0" lang="zh-TW" altLang="en-US" smtClean="0"/>
              <a:t>按一下以編輯母片標題樣式</a:t>
            </a:r>
            <a:endParaRPr kumimoji="0" lang="en-US"/>
          </a:p>
        </p:txBody>
      </p:sp>
      <p:sp>
        <p:nvSpPr>
          <p:cNvPr id="3" name="文字版面配置區 2"/>
          <p:cNvSpPr>
            <a:spLocks noGrp="1"/>
          </p:cNvSpPr>
          <p:nvPr>
            <p:ph type="body" idx="2"/>
          </p:nvPr>
        </p:nvSpPr>
        <p:spPr>
          <a:xfrm>
            <a:off x="6324600" y="1219200"/>
            <a:ext cx="2514600" cy="4843463"/>
          </a:xfrm>
        </p:spPr>
        <p:txBody>
          <a:bodyPr/>
          <a:lstStyle>
            <a:lvl1pPr marL="0" indent="0">
              <a:lnSpc>
                <a:spcPts val="2200"/>
              </a:lnSpc>
              <a:spcAft>
                <a:spcPts val="1000"/>
              </a:spcAft>
              <a:buNone/>
              <a:defRPr sz="1600">
                <a:solidFill>
                  <a:schemeClr val="tx2"/>
                </a:solidFill>
              </a:defRPr>
            </a:lvl1pPr>
            <a:lvl2pPr>
              <a:buNone/>
              <a:defRPr sz="1200"/>
            </a:lvl2pPr>
            <a:lvl3pPr>
              <a:buNone/>
              <a:defRPr sz="1000"/>
            </a:lvl3pPr>
            <a:lvl4pPr>
              <a:buNone/>
              <a:defRPr sz="900"/>
            </a:lvl4pPr>
            <a:lvl5pPr>
              <a:buNone/>
              <a:defRPr sz="900"/>
            </a:lvl5pPr>
          </a:lstStyle>
          <a:p>
            <a:pPr lvl="0" eaLnBrk="1" latinLnBrk="0" hangingPunct="1"/>
            <a:r>
              <a:rPr kumimoji="0" lang="zh-TW" altLang="en-US" smtClean="0"/>
              <a:t>按一下以編輯母片文字樣式</a:t>
            </a:r>
          </a:p>
        </p:txBody>
      </p:sp>
      <p:sp>
        <p:nvSpPr>
          <p:cNvPr id="5" name="日期版面配置區 4"/>
          <p:cNvSpPr>
            <a:spLocks noGrp="1"/>
          </p:cNvSpPr>
          <p:nvPr>
            <p:ph type="dt" sz="half" idx="10"/>
          </p:nvPr>
        </p:nvSpPr>
        <p:spPr/>
        <p:txBody>
          <a:bodyPr/>
          <a:lstStyle/>
          <a:p>
            <a:fld id="{E640A866-74D5-42F5-BE11-3CE877DF7976}" type="datetime1">
              <a:rPr lang="zh-TW" altLang="en-US" smtClean="0"/>
              <a:pPr/>
              <a:t>2022/4/19</a:t>
            </a:fld>
            <a:endParaRPr lang="zh-TW" altLang="en-US"/>
          </a:p>
        </p:txBody>
      </p:sp>
      <p:sp>
        <p:nvSpPr>
          <p:cNvPr id="6" name="頁尾版面配置區 5"/>
          <p:cNvSpPr>
            <a:spLocks noGrp="1"/>
          </p:cNvSpPr>
          <p:nvPr>
            <p:ph type="ftr" sz="quarter" idx="11"/>
          </p:nvPr>
        </p:nvSpPr>
        <p:spPr/>
        <p:txBody>
          <a:bodyPr/>
          <a:lstStyle/>
          <a:p>
            <a:endParaRPr lang="zh-TW" altLang="en-US"/>
          </a:p>
        </p:txBody>
      </p:sp>
      <p:sp>
        <p:nvSpPr>
          <p:cNvPr id="7" name="投影片編號版面配置區 6"/>
          <p:cNvSpPr>
            <a:spLocks noGrp="1"/>
          </p:cNvSpPr>
          <p:nvPr>
            <p:ph type="sldNum" sz="quarter" idx="12"/>
          </p:nvPr>
        </p:nvSpPr>
        <p:spPr/>
        <p:txBody>
          <a:bodyPr/>
          <a:lstStyle/>
          <a:p>
            <a:fld id="{CF453C6E-679B-46B6-B5D7-04C3E4741F3A}" type="slidenum">
              <a:rPr lang="zh-TW" altLang="en-US" smtClean="0"/>
              <a:pPr/>
              <a:t>‹#›</a:t>
            </a:fld>
            <a:endParaRPr lang="zh-TW" altLang="en-US"/>
          </a:p>
        </p:txBody>
      </p:sp>
      <p:sp>
        <p:nvSpPr>
          <p:cNvPr id="8" name="直線接點 7"/>
          <p:cNvSpPr>
            <a:spLocks noChangeShapeType="1"/>
          </p:cNvSpPr>
          <p:nvPr/>
        </p:nvSpPr>
        <p:spPr bwMode="auto">
          <a:xfrm>
            <a:off x="457200" y="6353175"/>
            <a:ext cx="822960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a:p>
        </p:txBody>
      </p:sp>
      <p:sp>
        <p:nvSpPr>
          <p:cNvPr id="10" name="直線接點 9"/>
          <p:cNvSpPr>
            <a:spLocks noChangeShapeType="1"/>
          </p:cNvSpPr>
          <p:nvPr/>
        </p:nvSpPr>
        <p:spPr bwMode="auto">
          <a:xfrm rot="5400000">
            <a:off x="3160645" y="3324225"/>
            <a:ext cx="603504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dirty="0"/>
          </a:p>
        </p:txBody>
      </p:sp>
      <p:sp>
        <p:nvSpPr>
          <p:cNvPr id="9" name="等腰三角形 8"/>
          <p:cNvSpPr>
            <a:spLocks noChangeAspect="1"/>
          </p:cNvSpPr>
          <p:nvPr/>
        </p:nvSpPr>
        <p:spPr>
          <a:xfrm rot="5400000">
            <a:off x="419100" y="6467475"/>
            <a:ext cx="190849" cy="120314"/>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內容版面配置區 11"/>
          <p:cNvSpPr>
            <a:spLocks noGrp="1"/>
          </p:cNvSpPr>
          <p:nvPr>
            <p:ph sz="quarter" idx="1"/>
          </p:nvPr>
        </p:nvSpPr>
        <p:spPr>
          <a:xfrm>
            <a:off x="304800" y="304800"/>
            <a:ext cx="5715000" cy="5715000"/>
          </a:xfrm>
        </p:spPr>
        <p:txBody>
          <a:bodyPr/>
          <a:lstStyle/>
          <a:p>
            <a:pPr lvl="0" eaLnBrk="1" latinLnBrk="0" hangingPunct="1"/>
            <a:r>
              <a:rPr lang="zh-TW" altLang="en-US" smtClean="0"/>
              <a:t>按一下以編輯母片文字樣式</a:t>
            </a:r>
          </a:p>
          <a:p>
            <a:pPr lvl="1" eaLnBrk="1" latinLnBrk="0" hangingPunct="1"/>
            <a:r>
              <a:rPr lang="zh-TW" altLang="en-US" smtClean="0"/>
              <a:t>第二層</a:t>
            </a:r>
          </a:p>
          <a:p>
            <a:pPr lvl="2" eaLnBrk="1" latinLnBrk="0" hangingPunct="1"/>
            <a:r>
              <a:rPr lang="zh-TW" altLang="en-US" smtClean="0"/>
              <a:t>第三層</a:t>
            </a:r>
          </a:p>
          <a:p>
            <a:pPr lvl="3" eaLnBrk="1" latinLnBrk="0" hangingPunct="1"/>
            <a:r>
              <a:rPr lang="zh-TW" altLang="en-US" smtClean="0"/>
              <a:t>第四層</a:t>
            </a:r>
          </a:p>
          <a:p>
            <a:pPr lvl="4" eaLnBrk="1" latinLnBrk="0" hangingPunct="1"/>
            <a:r>
              <a:rPr lang="zh-TW" altLang="en-US" smtClean="0"/>
              <a:t>第五層</a:t>
            </a:r>
            <a:endParaRPr kumimoji="0"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含標題的圖片">
    <p:bg>
      <p:bgRef idx="1001">
        <a:schemeClr val="bg2"/>
      </p:bgRef>
    </p:bg>
    <p:spTree>
      <p:nvGrpSpPr>
        <p:cNvPr id="1" name=""/>
        <p:cNvGrpSpPr/>
        <p:nvPr/>
      </p:nvGrpSpPr>
      <p:grpSpPr>
        <a:xfrm>
          <a:off x="0" y="0"/>
          <a:ext cx="0" cy="0"/>
          <a:chOff x="0" y="0"/>
          <a:chExt cx="0" cy="0"/>
        </a:xfrm>
      </p:grpSpPr>
      <p:sp>
        <p:nvSpPr>
          <p:cNvPr id="2" name="標題 1"/>
          <p:cNvSpPr>
            <a:spLocks noGrp="1"/>
          </p:cNvSpPr>
          <p:nvPr>
            <p:ph type="title"/>
          </p:nvPr>
        </p:nvSpPr>
        <p:spPr>
          <a:xfrm>
            <a:off x="457200" y="500856"/>
            <a:ext cx="8229600" cy="674688"/>
          </a:xfrm>
          <a:ln>
            <a:solidFill>
              <a:schemeClr val="accent1"/>
            </a:solidFill>
          </a:ln>
        </p:spPr>
        <p:txBody>
          <a:bodyPr lIns="274320" anchor="ctr"/>
          <a:lstStyle>
            <a:lvl1pPr algn="r">
              <a:buNone/>
              <a:defRPr sz="2000" b="0">
                <a:solidFill>
                  <a:schemeClr val="tx1"/>
                </a:solidFill>
              </a:defRPr>
            </a:lvl1pPr>
          </a:lstStyle>
          <a:p>
            <a:r>
              <a:rPr kumimoji="0" lang="zh-TW" altLang="en-US" smtClean="0"/>
              <a:t>按一下以編輯母片標題樣式</a:t>
            </a:r>
            <a:endParaRPr kumimoji="0" lang="en-US"/>
          </a:p>
        </p:txBody>
      </p:sp>
      <p:sp>
        <p:nvSpPr>
          <p:cNvPr id="3" name="圖片版面配置區 2"/>
          <p:cNvSpPr>
            <a:spLocks noGrp="1"/>
          </p:cNvSpPr>
          <p:nvPr>
            <p:ph type="pic" idx="1"/>
          </p:nvPr>
        </p:nvSpPr>
        <p:spPr>
          <a:xfrm>
            <a:off x="457200" y="1905000"/>
            <a:ext cx="8229600" cy="4270248"/>
          </a:xfrm>
          <a:solidFill>
            <a:schemeClr val="tx1">
              <a:shade val="50000"/>
            </a:schemeClr>
          </a:solidFill>
          <a:ln>
            <a:noFill/>
          </a:ln>
          <a:effectLst/>
        </p:spPr>
        <p:txBody>
          <a:bodyPr/>
          <a:lstStyle>
            <a:lvl1pPr marL="0" indent="0">
              <a:spcBef>
                <a:spcPts val="600"/>
              </a:spcBef>
              <a:buNone/>
              <a:defRPr sz="3200"/>
            </a:lvl1pPr>
          </a:lstStyle>
          <a:p>
            <a:r>
              <a:rPr kumimoji="0" lang="zh-TW" altLang="en-US" smtClean="0"/>
              <a:t>按一下圖示以新增圖片</a:t>
            </a:r>
            <a:endParaRPr kumimoji="0" lang="en-US" dirty="0"/>
          </a:p>
        </p:txBody>
      </p:sp>
      <p:sp>
        <p:nvSpPr>
          <p:cNvPr id="4" name="文字版面配置區 3"/>
          <p:cNvSpPr>
            <a:spLocks noGrp="1"/>
          </p:cNvSpPr>
          <p:nvPr>
            <p:ph type="body" sz="half" idx="2"/>
          </p:nvPr>
        </p:nvSpPr>
        <p:spPr>
          <a:xfrm>
            <a:off x="457200" y="1219200"/>
            <a:ext cx="8229600" cy="533400"/>
          </a:xfrm>
        </p:spPr>
        <p:txBody>
          <a:bodyPr anchor="ctr" anchorCtr="0"/>
          <a:lstStyle>
            <a:lvl1pPr marL="0" indent="0" algn="l">
              <a:buFontTx/>
              <a:buNone/>
              <a:defRPr sz="1400"/>
            </a:lvl1pPr>
            <a:lvl2pPr>
              <a:defRPr sz="1200"/>
            </a:lvl2pPr>
            <a:lvl3pPr>
              <a:defRPr sz="1000"/>
            </a:lvl3pPr>
            <a:lvl4pPr>
              <a:defRPr sz="900"/>
            </a:lvl4pPr>
            <a:lvl5pPr>
              <a:defRPr sz="900"/>
            </a:lvl5pPr>
          </a:lstStyle>
          <a:p>
            <a:pPr lvl="0" eaLnBrk="1" latinLnBrk="0" hangingPunct="1"/>
            <a:r>
              <a:rPr kumimoji="0" lang="zh-TW" altLang="en-US" smtClean="0"/>
              <a:t>按一下以編輯母片文字樣式</a:t>
            </a:r>
          </a:p>
        </p:txBody>
      </p:sp>
      <p:sp>
        <p:nvSpPr>
          <p:cNvPr id="5" name="日期版面配置區 4"/>
          <p:cNvSpPr>
            <a:spLocks noGrp="1"/>
          </p:cNvSpPr>
          <p:nvPr>
            <p:ph type="dt" sz="half" idx="10"/>
          </p:nvPr>
        </p:nvSpPr>
        <p:spPr/>
        <p:txBody>
          <a:bodyPr/>
          <a:lstStyle/>
          <a:p>
            <a:fld id="{650BB88A-971F-4859-BE3A-5976B438E13D}" type="datetime1">
              <a:rPr lang="zh-TW" altLang="en-US" smtClean="0"/>
              <a:pPr/>
              <a:t>2022/4/19</a:t>
            </a:fld>
            <a:endParaRPr lang="zh-TW" altLang="en-US"/>
          </a:p>
        </p:txBody>
      </p:sp>
      <p:sp>
        <p:nvSpPr>
          <p:cNvPr id="6" name="頁尾版面配置區 5"/>
          <p:cNvSpPr>
            <a:spLocks noGrp="1"/>
          </p:cNvSpPr>
          <p:nvPr>
            <p:ph type="ftr" sz="quarter" idx="11"/>
          </p:nvPr>
        </p:nvSpPr>
        <p:spPr/>
        <p:txBody>
          <a:bodyPr/>
          <a:lstStyle/>
          <a:p>
            <a:endParaRPr lang="zh-TW" altLang="en-US"/>
          </a:p>
        </p:txBody>
      </p:sp>
      <p:sp>
        <p:nvSpPr>
          <p:cNvPr id="7" name="投影片編號版面配置區 6"/>
          <p:cNvSpPr>
            <a:spLocks noGrp="1"/>
          </p:cNvSpPr>
          <p:nvPr>
            <p:ph type="sldNum" sz="quarter" idx="12"/>
          </p:nvPr>
        </p:nvSpPr>
        <p:spPr/>
        <p:txBody>
          <a:bodyPr/>
          <a:lstStyle/>
          <a:p>
            <a:fld id="{CF453C6E-679B-46B6-B5D7-04C3E4741F3A}" type="slidenum">
              <a:rPr lang="zh-TW" altLang="en-US" smtClean="0"/>
              <a:pPr/>
              <a:t>‹#›</a:t>
            </a:fld>
            <a:endParaRPr lang="zh-TW" altLang="en-US"/>
          </a:p>
        </p:txBody>
      </p:sp>
      <p:sp>
        <p:nvSpPr>
          <p:cNvPr id="8" name="直線接點 7"/>
          <p:cNvSpPr>
            <a:spLocks noChangeShapeType="1"/>
          </p:cNvSpPr>
          <p:nvPr/>
        </p:nvSpPr>
        <p:spPr bwMode="auto">
          <a:xfrm>
            <a:off x="457200" y="6353175"/>
            <a:ext cx="822960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a:p>
        </p:txBody>
      </p:sp>
      <p:sp>
        <p:nvSpPr>
          <p:cNvPr id="9" name="等腰三角形 8"/>
          <p:cNvSpPr>
            <a:spLocks noChangeAspect="1"/>
          </p:cNvSpPr>
          <p:nvPr/>
        </p:nvSpPr>
        <p:spPr>
          <a:xfrm rot="5400000">
            <a:off x="419100" y="6467475"/>
            <a:ext cx="190849" cy="120314"/>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矩形 9"/>
          <p:cNvSpPr/>
          <p:nvPr/>
        </p:nvSpPr>
        <p:spPr>
          <a:xfrm>
            <a:off x="457200" y="500856"/>
            <a:ext cx="182880" cy="685800"/>
          </a:xfrm>
          <a:prstGeom prst="rect">
            <a:avLst/>
          </a:prstGeom>
          <a:solidFill>
            <a:schemeClr val="accent1"/>
          </a:solidFill>
          <a:ln w="635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2" name="標題版面配置區 21"/>
          <p:cNvSpPr>
            <a:spLocks noGrp="1"/>
          </p:cNvSpPr>
          <p:nvPr>
            <p:ph type="title"/>
          </p:nvPr>
        </p:nvSpPr>
        <p:spPr>
          <a:xfrm>
            <a:off x="457200" y="152400"/>
            <a:ext cx="8229600" cy="990600"/>
          </a:xfrm>
          <a:prstGeom prst="rect">
            <a:avLst/>
          </a:prstGeom>
        </p:spPr>
        <p:txBody>
          <a:bodyPr vert="horz" anchor="b" anchorCtr="0">
            <a:normAutofit/>
          </a:bodyPr>
          <a:lstStyle/>
          <a:p>
            <a:r>
              <a:rPr kumimoji="0" lang="zh-TW" altLang="en-US" smtClean="0"/>
              <a:t>按一下以編輯母片標題樣式</a:t>
            </a:r>
            <a:endParaRPr kumimoji="0" lang="en-US"/>
          </a:p>
        </p:txBody>
      </p:sp>
      <p:sp>
        <p:nvSpPr>
          <p:cNvPr id="13" name="文字版面配置區 12"/>
          <p:cNvSpPr>
            <a:spLocks noGrp="1"/>
          </p:cNvSpPr>
          <p:nvPr>
            <p:ph type="body" idx="1"/>
          </p:nvPr>
        </p:nvSpPr>
        <p:spPr>
          <a:xfrm>
            <a:off x="457200" y="1219200"/>
            <a:ext cx="8229600" cy="4910328"/>
          </a:xfrm>
          <a:prstGeom prst="rect">
            <a:avLst/>
          </a:prstGeom>
        </p:spPr>
        <p:txBody>
          <a:bodyPr vert="horz">
            <a:normAutofit/>
          </a:bodyPr>
          <a:lstStyle/>
          <a:p>
            <a:pPr lvl="0" eaLnBrk="1" latinLnBrk="0" hangingPunct="1"/>
            <a:r>
              <a:rPr kumimoji="0" lang="zh-TW" altLang="en-US" smtClean="0"/>
              <a:t>按一下以編輯母片文字樣式</a:t>
            </a:r>
          </a:p>
          <a:p>
            <a:pPr lvl="1" eaLnBrk="1" latinLnBrk="0" hangingPunct="1"/>
            <a:r>
              <a:rPr kumimoji="0" lang="zh-TW" altLang="en-US" smtClean="0"/>
              <a:t>第二層</a:t>
            </a:r>
          </a:p>
          <a:p>
            <a:pPr lvl="2" eaLnBrk="1" latinLnBrk="0" hangingPunct="1"/>
            <a:r>
              <a:rPr kumimoji="0" lang="zh-TW" altLang="en-US" smtClean="0"/>
              <a:t>第三層</a:t>
            </a:r>
          </a:p>
          <a:p>
            <a:pPr lvl="3" eaLnBrk="1" latinLnBrk="0" hangingPunct="1"/>
            <a:r>
              <a:rPr kumimoji="0" lang="zh-TW" altLang="en-US" smtClean="0"/>
              <a:t>第四層</a:t>
            </a:r>
          </a:p>
          <a:p>
            <a:pPr lvl="4" eaLnBrk="1" latinLnBrk="0" hangingPunct="1"/>
            <a:r>
              <a:rPr kumimoji="0" lang="zh-TW" altLang="en-US" smtClean="0"/>
              <a:t>第五層</a:t>
            </a:r>
            <a:endParaRPr kumimoji="0" lang="en-US"/>
          </a:p>
        </p:txBody>
      </p:sp>
      <p:sp>
        <p:nvSpPr>
          <p:cNvPr id="14" name="日期版面配置區 13"/>
          <p:cNvSpPr>
            <a:spLocks noGrp="1"/>
          </p:cNvSpPr>
          <p:nvPr>
            <p:ph type="dt" sz="half" idx="2"/>
          </p:nvPr>
        </p:nvSpPr>
        <p:spPr>
          <a:xfrm>
            <a:off x="6400800" y="6356350"/>
            <a:ext cx="2289048" cy="365760"/>
          </a:xfrm>
          <a:prstGeom prst="rect">
            <a:avLst/>
          </a:prstGeom>
        </p:spPr>
        <p:txBody>
          <a:bodyPr vert="horz"/>
          <a:lstStyle>
            <a:lvl1pPr algn="l" eaLnBrk="1" latinLnBrk="0" hangingPunct="1">
              <a:defRPr kumimoji="0" sz="1400">
                <a:solidFill>
                  <a:schemeClr val="tx2"/>
                </a:solidFill>
              </a:defRPr>
            </a:lvl1pPr>
          </a:lstStyle>
          <a:p>
            <a:fld id="{72A36534-5002-4AB9-80CA-D0149A385DDC}" type="datetime1">
              <a:rPr lang="zh-TW" altLang="en-US" smtClean="0"/>
              <a:pPr/>
              <a:t>2022/4/19</a:t>
            </a:fld>
            <a:endParaRPr lang="zh-TW" altLang="en-US"/>
          </a:p>
        </p:txBody>
      </p:sp>
      <p:sp>
        <p:nvSpPr>
          <p:cNvPr id="3" name="頁尾版面配置區 2"/>
          <p:cNvSpPr>
            <a:spLocks noGrp="1"/>
          </p:cNvSpPr>
          <p:nvPr>
            <p:ph type="ftr" sz="quarter" idx="3"/>
          </p:nvPr>
        </p:nvSpPr>
        <p:spPr>
          <a:xfrm>
            <a:off x="2898648" y="6356350"/>
            <a:ext cx="3505200" cy="365760"/>
          </a:xfrm>
          <a:prstGeom prst="rect">
            <a:avLst/>
          </a:prstGeom>
        </p:spPr>
        <p:txBody>
          <a:bodyPr vert="horz"/>
          <a:lstStyle>
            <a:lvl1pPr algn="r" eaLnBrk="1" latinLnBrk="0" hangingPunct="1">
              <a:defRPr kumimoji="0" sz="1400">
                <a:solidFill>
                  <a:schemeClr val="tx2"/>
                </a:solidFill>
              </a:defRPr>
            </a:lvl1pPr>
          </a:lstStyle>
          <a:p>
            <a:endParaRPr lang="zh-TW" altLang="en-US"/>
          </a:p>
        </p:txBody>
      </p:sp>
      <p:sp>
        <p:nvSpPr>
          <p:cNvPr id="23" name="投影片編號版面配置區 22"/>
          <p:cNvSpPr>
            <a:spLocks noGrp="1"/>
          </p:cNvSpPr>
          <p:nvPr>
            <p:ph type="sldNum" sz="quarter" idx="4"/>
          </p:nvPr>
        </p:nvSpPr>
        <p:spPr>
          <a:xfrm>
            <a:off x="612648" y="6356350"/>
            <a:ext cx="1981200" cy="365760"/>
          </a:xfrm>
          <a:prstGeom prst="rect">
            <a:avLst/>
          </a:prstGeom>
        </p:spPr>
        <p:txBody>
          <a:bodyPr vert="horz"/>
          <a:lstStyle>
            <a:lvl1pPr algn="l" eaLnBrk="1" latinLnBrk="0" hangingPunct="1">
              <a:defRPr kumimoji="0" sz="1400">
                <a:solidFill>
                  <a:schemeClr val="tx2"/>
                </a:solidFill>
              </a:defRPr>
            </a:lvl1pPr>
          </a:lstStyle>
          <a:p>
            <a:fld id="{CF453C6E-679B-46B6-B5D7-04C3E4741F3A}" type="slidenum">
              <a:rPr lang="zh-TW" altLang="en-US" smtClean="0"/>
              <a:pPr/>
              <a:t>‹#›</a:t>
            </a:fld>
            <a:endParaRPr lang="zh-TW" altLang="en-US"/>
          </a:p>
        </p:txBody>
      </p:sp>
      <p:sp>
        <p:nvSpPr>
          <p:cNvPr id="28" name="直線接點 27"/>
          <p:cNvSpPr>
            <a:spLocks noChangeShapeType="1"/>
          </p:cNvSpPr>
          <p:nvPr/>
        </p:nvSpPr>
        <p:spPr bwMode="auto">
          <a:xfrm>
            <a:off x="457200" y="6353175"/>
            <a:ext cx="822960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a:p>
        </p:txBody>
      </p:sp>
      <p:sp>
        <p:nvSpPr>
          <p:cNvPr id="29" name="直線接點 28"/>
          <p:cNvSpPr>
            <a:spLocks noChangeShapeType="1"/>
          </p:cNvSpPr>
          <p:nvPr/>
        </p:nvSpPr>
        <p:spPr bwMode="auto">
          <a:xfrm>
            <a:off x="457200" y="1143000"/>
            <a:ext cx="822960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a:p>
        </p:txBody>
      </p:sp>
      <p:sp>
        <p:nvSpPr>
          <p:cNvPr id="10" name="等腰三角形 9"/>
          <p:cNvSpPr>
            <a:spLocks noChangeAspect="1"/>
          </p:cNvSpPr>
          <p:nvPr/>
        </p:nvSpPr>
        <p:spPr>
          <a:xfrm rot="5400000">
            <a:off x="419100" y="6467475"/>
            <a:ext cx="190849" cy="120314"/>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Tree>
  </p:cSld>
  <p:clrMap bg1="lt1" tx1="dk1" bg2="lt2" tx2="dk2" accent1="accent1" accent2="accent2" accent3="accent3" accent4="accent4" accent5="accent5" accent6="accent6" hlink="hlink" folHlink="folHlink"/>
  <p:sldLayoutIdLst>
    <p:sldLayoutId id="2147484117" r:id="rId1"/>
    <p:sldLayoutId id="2147484118" r:id="rId2"/>
    <p:sldLayoutId id="2147484119" r:id="rId3"/>
    <p:sldLayoutId id="2147484120" r:id="rId4"/>
    <p:sldLayoutId id="2147484121" r:id="rId5"/>
    <p:sldLayoutId id="2147484122" r:id="rId6"/>
    <p:sldLayoutId id="2147484123" r:id="rId7"/>
    <p:sldLayoutId id="2147484124" r:id="rId8"/>
    <p:sldLayoutId id="2147484125" r:id="rId9"/>
    <p:sldLayoutId id="2147484126" r:id="rId10"/>
    <p:sldLayoutId id="2147484127" r:id="rId11"/>
  </p:sldLayoutIdLst>
  <p:hf hdr="0" ftr="0" dt="0"/>
  <p:txStyles>
    <p:titleStyle>
      <a:lvl1pPr algn="l" rtl="0" eaLnBrk="1" latinLnBrk="0" hangingPunct="1">
        <a:spcBef>
          <a:spcPct val="0"/>
        </a:spcBef>
        <a:buNone/>
        <a:defRPr kumimoji="0" sz="3200" kern="1200">
          <a:solidFill>
            <a:schemeClr val="tx2"/>
          </a:solidFill>
          <a:latin typeface="+mj-lt"/>
          <a:ea typeface="+mj-ea"/>
          <a:cs typeface="+mj-cs"/>
        </a:defRPr>
      </a:lvl1pPr>
    </p:titleStyle>
    <p:bodyStyle>
      <a:lvl1pPr marL="274320" indent="-274320" algn="l" rtl="0" eaLnBrk="1" latinLnBrk="0" hangingPunct="1">
        <a:spcBef>
          <a:spcPts val="600"/>
        </a:spcBef>
        <a:buClr>
          <a:schemeClr val="accent1"/>
        </a:buClr>
        <a:buSzPct val="76000"/>
        <a:buFont typeface="Wingdings 3"/>
        <a:buChar char=""/>
        <a:defRPr kumimoji="0" sz="2600" kern="1200">
          <a:solidFill>
            <a:schemeClr val="tx1"/>
          </a:solidFill>
          <a:latin typeface="+mn-lt"/>
          <a:ea typeface="+mn-ea"/>
          <a:cs typeface="+mn-cs"/>
        </a:defRPr>
      </a:lvl1pPr>
      <a:lvl2pPr marL="548640" indent="-274320" algn="l" rtl="0" eaLnBrk="1" latinLnBrk="0" hangingPunct="1">
        <a:spcBef>
          <a:spcPts val="500"/>
        </a:spcBef>
        <a:buClr>
          <a:schemeClr val="accent2"/>
        </a:buClr>
        <a:buSzPct val="76000"/>
        <a:buFont typeface="Wingdings 3"/>
        <a:buChar char=""/>
        <a:defRPr kumimoji="0" sz="2300" kern="1200">
          <a:solidFill>
            <a:schemeClr val="tx2"/>
          </a:solidFill>
          <a:latin typeface="+mn-lt"/>
          <a:ea typeface="+mn-ea"/>
          <a:cs typeface="+mn-cs"/>
        </a:defRPr>
      </a:lvl2pPr>
      <a:lvl3pPr marL="822960" indent="-228600" algn="l" rtl="0" eaLnBrk="1" latinLnBrk="0" hangingPunct="1">
        <a:spcBef>
          <a:spcPts val="500"/>
        </a:spcBef>
        <a:buClr>
          <a:schemeClr val="bg1">
            <a:shade val="50000"/>
          </a:schemeClr>
        </a:buClr>
        <a:buSzPct val="76000"/>
        <a:buFont typeface="Wingdings 3"/>
        <a:buChar char=""/>
        <a:defRPr kumimoji="0" sz="2000" kern="1200">
          <a:solidFill>
            <a:schemeClr val="tx1"/>
          </a:solidFill>
          <a:latin typeface="+mn-lt"/>
          <a:ea typeface="+mn-ea"/>
          <a:cs typeface="+mn-cs"/>
        </a:defRPr>
      </a:lvl3pPr>
      <a:lvl4pPr marL="1097280" indent="-228600" algn="l" rtl="0" eaLnBrk="1" latinLnBrk="0" hangingPunct="1">
        <a:spcBef>
          <a:spcPts val="400"/>
        </a:spcBef>
        <a:buClr>
          <a:schemeClr val="accent2">
            <a:shade val="75000"/>
          </a:schemeClr>
        </a:buClr>
        <a:buSzPct val="70000"/>
        <a:buFont typeface="Wingdings"/>
        <a:buChar char=""/>
        <a:defRPr kumimoji="0" sz="1800" kern="1200">
          <a:solidFill>
            <a:schemeClr val="tx1"/>
          </a:solidFill>
          <a:latin typeface="+mn-lt"/>
          <a:ea typeface="+mn-ea"/>
          <a:cs typeface="+mn-cs"/>
        </a:defRPr>
      </a:lvl4pPr>
      <a:lvl5pPr marL="1371600" indent="-228600" algn="l" rtl="0" eaLnBrk="1" latinLnBrk="0" hangingPunct="1">
        <a:spcBef>
          <a:spcPts val="300"/>
        </a:spcBef>
        <a:buClr>
          <a:schemeClr val="accent2"/>
        </a:buClr>
        <a:buSzPct val="70000"/>
        <a:buFont typeface="Wingdings"/>
        <a:buChar char=""/>
        <a:defRPr kumimoji="0" sz="1600" kern="1200">
          <a:solidFill>
            <a:schemeClr val="tx1"/>
          </a:solidFill>
          <a:latin typeface="+mn-lt"/>
          <a:ea typeface="+mn-ea"/>
          <a:cs typeface="+mn-cs"/>
        </a:defRPr>
      </a:lvl5pPr>
      <a:lvl6pPr marL="1645920" indent="-182880" algn="l" rtl="0" eaLnBrk="1" latinLnBrk="0" hangingPunct="1">
        <a:spcBef>
          <a:spcPts val="300"/>
        </a:spcBef>
        <a:buClr>
          <a:srgbClr val="9FB8CD">
            <a:shade val="75000"/>
          </a:srgbClr>
        </a:buClr>
        <a:buSzPct val="75000"/>
        <a:buFont typeface="Wingdings 3"/>
        <a:buChar char=""/>
        <a:defRPr kumimoji="0" lang="en-US" sz="1600" kern="1200" smtClean="0">
          <a:solidFill>
            <a:schemeClr val="tx1"/>
          </a:solidFill>
          <a:latin typeface="+mn-lt"/>
          <a:ea typeface="+mn-ea"/>
          <a:cs typeface="+mn-cs"/>
        </a:defRPr>
      </a:lvl6pPr>
      <a:lvl7pPr marL="1828800" indent="-182880" algn="l" rtl="0" eaLnBrk="1" latinLnBrk="0" hangingPunct="1">
        <a:spcBef>
          <a:spcPts val="300"/>
        </a:spcBef>
        <a:buClr>
          <a:srgbClr val="727CA3">
            <a:shade val="75000"/>
          </a:srgbClr>
        </a:buClr>
        <a:buSzPct val="75000"/>
        <a:buFont typeface="Wingdings 3"/>
        <a:buChar char=""/>
        <a:defRPr kumimoji="0" lang="en-US" sz="1400" kern="1200" smtClean="0">
          <a:solidFill>
            <a:schemeClr val="tx1"/>
          </a:solidFill>
          <a:latin typeface="+mn-lt"/>
          <a:ea typeface="+mn-ea"/>
          <a:cs typeface="+mn-cs"/>
        </a:defRPr>
      </a:lvl7pPr>
      <a:lvl8pPr marL="2011680" indent="-182880" algn="l" rtl="0" eaLnBrk="1" latinLnBrk="0" hangingPunct="1">
        <a:spcBef>
          <a:spcPts val="300"/>
        </a:spcBef>
        <a:buClr>
          <a:prstClr val="white">
            <a:shade val="50000"/>
          </a:prstClr>
        </a:buClr>
        <a:buSzPct val="75000"/>
        <a:buFont typeface="Wingdings 3"/>
        <a:buChar char=""/>
        <a:defRPr kumimoji="0" lang="en-US" sz="1400" kern="1200" smtClean="0">
          <a:solidFill>
            <a:schemeClr val="tx1"/>
          </a:solidFill>
          <a:latin typeface="+mn-lt"/>
          <a:ea typeface="+mn-ea"/>
          <a:cs typeface="+mn-cs"/>
        </a:defRPr>
      </a:lvl8pPr>
      <a:lvl9pPr marL="2194560" indent="-182880" algn="l" rtl="0" eaLnBrk="1" latinLnBrk="0" hangingPunct="1">
        <a:spcBef>
          <a:spcPts val="300"/>
        </a:spcBef>
        <a:buClr>
          <a:srgbClr val="9FB8CD"/>
        </a:buClr>
        <a:buSzPct val="75000"/>
        <a:buFont typeface="Wingdings 3"/>
        <a:buChar char=""/>
        <a:defRPr kumimoji="0" lang="en-US" sz="1200" kern="1200" smtClean="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7.png"/><Relationship Id="rId7" Type="http://schemas.openxmlformats.org/officeDocument/2006/relationships/image" Target="../media/image11.png"/><Relationship Id="rId2" Type="http://schemas.openxmlformats.org/officeDocument/2006/relationships/notesSlide" Target="../notesSlides/notesSlide2.xml"/><Relationship Id="rId1" Type="http://schemas.openxmlformats.org/officeDocument/2006/relationships/slideLayout" Target="../slideLayouts/slideLayout7.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s>
</file>

<file path=ppt/slides/_rels/slide2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2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16.png"/><Relationship Id="rId4" Type="http://schemas.openxmlformats.org/officeDocument/2006/relationships/image" Target="../media/image15.png"/></Relationships>
</file>

<file path=ppt/slides/_rels/slide2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18.png"/></Relationships>
</file>

<file path=ppt/slides/_rels/slide29.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2.xml"/><Relationship Id="rId1" Type="http://schemas.openxmlformats.org/officeDocument/2006/relationships/vmlDrawing" Target="../drawings/vmlDrawing1.vml"/></Relationships>
</file>

<file path=ppt/slides/_rels/slide31.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hyperlink" Target="&#36969;&#21512;&#27963;&#21270;&#20043;&#22283;&#26377;&#38750;&#20844;&#29992;&#19981;&#21205;&#29986;&#28165;&#20874;-&#21513;&#26519;&#27573;&#22522;&#22320;.pdf" TargetMode="External"/><Relationship Id="rId2" Type="http://schemas.openxmlformats.org/officeDocument/2006/relationships/hyperlink" Target="&#36969;&#21512;&#27963;&#21270;&#20043;&#22283;&#26377;&#38750;&#20844;&#29992;&#19981;&#21205;&#29986;&#28165;&#20874;-&#33775;&#35222;&#22522;&#22320;.pdf" TargetMode="Externa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3.wmf"/><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5.wmf"/><Relationship Id="rId2" Type="http://schemas.openxmlformats.org/officeDocument/2006/relationships/image" Target="../media/image4.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ctrTitle"/>
          </p:nvPr>
        </p:nvSpPr>
        <p:spPr/>
        <p:txBody>
          <a:bodyPr>
            <a:normAutofit fontScale="90000"/>
          </a:bodyPr>
          <a:lstStyle/>
          <a:p>
            <a:r>
              <a:rPr lang="zh-TW" altLang="en-US" dirty="0" smtClean="0"/>
              <a:t>國有非公用土地招標設定地上權作業介紹</a:t>
            </a:r>
            <a:endParaRPr lang="zh-TW" altLang="en-US" dirty="0"/>
          </a:p>
        </p:txBody>
      </p:sp>
      <p:sp>
        <p:nvSpPr>
          <p:cNvPr id="3" name="副標題 2"/>
          <p:cNvSpPr>
            <a:spLocks noGrp="1"/>
          </p:cNvSpPr>
          <p:nvPr>
            <p:ph type="subTitle" idx="1"/>
          </p:nvPr>
        </p:nvSpPr>
        <p:spPr/>
        <p:txBody>
          <a:bodyPr>
            <a:noAutofit/>
          </a:bodyPr>
          <a:lstStyle/>
          <a:p>
            <a:r>
              <a:rPr lang="zh-TW" altLang="en-US" sz="1600" dirty="0" smtClean="0"/>
              <a:t>財政部國有財產署</a:t>
            </a:r>
            <a:endParaRPr lang="en-US" altLang="zh-TW" sz="1600" dirty="0" smtClean="0"/>
          </a:p>
          <a:p>
            <a:r>
              <a:rPr lang="zh-TW" altLang="en-US" sz="1600" dirty="0" smtClean="0"/>
              <a:t>蔡芳宜</a:t>
            </a:r>
            <a:endParaRPr lang="en-US" altLang="zh-TW" sz="1600" dirty="0" smtClean="0"/>
          </a:p>
          <a:p>
            <a:r>
              <a:rPr lang="en-US" altLang="zh-TW" sz="1600" dirty="0" smtClean="0"/>
              <a:t>111</a:t>
            </a:r>
            <a:r>
              <a:rPr lang="zh-TW" altLang="en-US" sz="1600" dirty="0" smtClean="0"/>
              <a:t>年</a:t>
            </a:r>
            <a:r>
              <a:rPr lang="en-US" altLang="zh-TW" sz="1600" dirty="0" smtClean="0"/>
              <a:t>4</a:t>
            </a:r>
            <a:r>
              <a:rPr lang="zh-TW" altLang="en-US" sz="1600" dirty="0" smtClean="0"/>
              <a:t>月</a:t>
            </a:r>
            <a:r>
              <a:rPr lang="en-US" altLang="zh-TW" sz="1600" dirty="0" smtClean="0"/>
              <a:t>20</a:t>
            </a:r>
            <a:r>
              <a:rPr lang="zh-TW" altLang="en-US" sz="1600" dirty="0" smtClean="0"/>
              <a:t>日</a:t>
            </a:r>
            <a:endParaRPr lang="zh-TW" altLang="en-US" sz="1600" dirty="0"/>
          </a:p>
        </p:txBody>
      </p:sp>
      <p:sp>
        <p:nvSpPr>
          <p:cNvPr id="4" name="投影片編號版面配置區 3"/>
          <p:cNvSpPr>
            <a:spLocks noGrp="1"/>
          </p:cNvSpPr>
          <p:nvPr>
            <p:ph type="sldNum" sz="quarter" idx="12"/>
          </p:nvPr>
        </p:nvSpPr>
        <p:spPr/>
        <p:txBody>
          <a:bodyPr/>
          <a:lstStyle/>
          <a:p>
            <a:fld id="{CF453C6E-679B-46B6-B5D7-04C3E4741F3A}" type="slidenum">
              <a:rPr lang="zh-TW" altLang="en-US" smtClean="0"/>
              <a:pPr/>
              <a:t>1</a:t>
            </a:fld>
            <a:endParaRPr lang="zh-TW" altLang="en-US"/>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dirty="0" smtClean="0"/>
              <a:t>設定地上權機制</a:t>
            </a:r>
            <a:endParaRPr lang="zh-TW" altLang="en-US" dirty="0"/>
          </a:p>
        </p:txBody>
      </p:sp>
      <p:sp>
        <p:nvSpPr>
          <p:cNvPr id="11" name="投影片編號版面配置區 10"/>
          <p:cNvSpPr>
            <a:spLocks noGrp="1"/>
          </p:cNvSpPr>
          <p:nvPr>
            <p:ph type="sldNum" sz="quarter" idx="12"/>
          </p:nvPr>
        </p:nvSpPr>
        <p:spPr/>
        <p:txBody>
          <a:bodyPr/>
          <a:lstStyle/>
          <a:p>
            <a:fld id="{CF453C6E-679B-46B6-B5D7-04C3E4741F3A}" type="slidenum">
              <a:rPr lang="zh-TW" altLang="en-US" smtClean="0"/>
              <a:pPr/>
              <a:t>10</a:t>
            </a:fld>
            <a:endParaRPr lang="zh-TW" altLang="en-US"/>
          </a:p>
        </p:txBody>
      </p:sp>
      <p:sp>
        <p:nvSpPr>
          <p:cNvPr id="3" name="內容版面配置區 2"/>
          <p:cNvSpPr>
            <a:spLocks noGrp="1"/>
          </p:cNvSpPr>
          <p:nvPr>
            <p:ph sz="quarter" idx="1"/>
          </p:nvPr>
        </p:nvSpPr>
        <p:spPr/>
        <p:txBody>
          <a:bodyPr/>
          <a:lstStyle/>
          <a:p>
            <a:pPr>
              <a:buNone/>
            </a:pPr>
            <a:endParaRPr lang="en-US" altLang="zh-TW" dirty="0" smtClean="0"/>
          </a:p>
          <a:p>
            <a:pPr lvl="1"/>
            <a:endParaRPr lang="zh-TW" altLang="en-US" dirty="0"/>
          </a:p>
        </p:txBody>
      </p:sp>
      <p:graphicFrame>
        <p:nvGraphicFramePr>
          <p:cNvPr id="4" name="資料庫圖表 3"/>
          <p:cNvGraphicFramePr/>
          <p:nvPr/>
        </p:nvGraphicFramePr>
        <p:xfrm>
          <a:off x="755576" y="1340768"/>
          <a:ext cx="7056784" cy="4064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pSp>
        <p:nvGrpSpPr>
          <p:cNvPr id="5" name="群組 4"/>
          <p:cNvGrpSpPr/>
          <p:nvPr/>
        </p:nvGrpSpPr>
        <p:grpSpPr>
          <a:xfrm>
            <a:off x="3275856" y="5517232"/>
            <a:ext cx="4516341" cy="1047750"/>
            <a:chOff x="2540442" y="2883296"/>
            <a:chExt cx="4516341" cy="1047750"/>
          </a:xfrm>
          <a:solidFill>
            <a:schemeClr val="accent4">
              <a:lumMod val="60000"/>
              <a:lumOff val="40000"/>
            </a:schemeClr>
          </a:solidFill>
        </p:grpSpPr>
        <p:sp>
          <p:nvSpPr>
            <p:cNvPr id="9" name="圓角化同側角落矩形 8"/>
            <p:cNvSpPr/>
            <p:nvPr/>
          </p:nvSpPr>
          <p:spPr>
            <a:xfrm rot="5400000">
              <a:off x="4274738" y="1149000"/>
              <a:ext cx="1047750" cy="4516341"/>
            </a:xfrm>
            <a:prstGeom prst="round2SameRect">
              <a:avLst/>
            </a:prstGeom>
            <a:grpFill/>
          </p:spPr>
          <p:style>
            <a:lnRef idx="2">
              <a:schemeClr val="accent2">
                <a:tint val="40000"/>
                <a:alpha val="90000"/>
                <a:hueOff val="-8578433"/>
                <a:satOff val="21636"/>
                <a:lumOff val="-767"/>
                <a:alphaOff val="0"/>
              </a:schemeClr>
            </a:lnRef>
            <a:fillRef idx="1">
              <a:schemeClr val="accent2">
                <a:tint val="40000"/>
                <a:alpha val="90000"/>
                <a:hueOff val="-8578433"/>
                <a:satOff val="21636"/>
                <a:lumOff val="-767"/>
                <a:alphaOff val="0"/>
              </a:schemeClr>
            </a:fillRef>
            <a:effectRef idx="0">
              <a:schemeClr val="accent2">
                <a:tint val="40000"/>
                <a:alpha val="90000"/>
                <a:hueOff val="-8578433"/>
                <a:satOff val="21636"/>
                <a:lumOff val="-767"/>
                <a:alphaOff val="0"/>
              </a:schemeClr>
            </a:effectRef>
            <a:fontRef idx="minor">
              <a:schemeClr val="dk1">
                <a:hueOff val="0"/>
                <a:satOff val="0"/>
                <a:lumOff val="0"/>
                <a:alphaOff val="0"/>
              </a:schemeClr>
            </a:fontRef>
          </p:style>
        </p:sp>
        <p:sp>
          <p:nvSpPr>
            <p:cNvPr id="10" name="圓角化同側角落矩形 4"/>
            <p:cNvSpPr/>
            <p:nvPr/>
          </p:nvSpPr>
          <p:spPr>
            <a:xfrm>
              <a:off x="2540443" y="2934443"/>
              <a:ext cx="4465194" cy="945456"/>
            </a:xfrm>
            <a:prstGeom prst="rect">
              <a:avLst/>
            </a:prstGeom>
            <a:grpFill/>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87630" tIns="43815" rIns="87630" bIns="43815" numCol="1" spcCol="1270" anchor="ctr" anchorCtr="0">
              <a:noAutofit/>
            </a:bodyPr>
            <a:lstStyle/>
            <a:p>
              <a:pPr marL="228600" lvl="1" indent="-228600" algn="l" defTabSz="1022350">
                <a:lnSpc>
                  <a:spcPct val="90000"/>
                </a:lnSpc>
                <a:spcBef>
                  <a:spcPct val="0"/>
                </a:spcBef>
                <a:spcAft>
                  <a:spcPct val="15000"/>
                </a:spcAft>
                <a:buChar char="••"/>
              </a:pPr>
              <a:r>
                <a:rPr lang="zh-TW" altLang="en-US" sz="2200" dirty="0" smtClean="0"/>
                <a:t>收取權利金、訂約、登記</a:t>
              </a:r>
              <a:endParaRPr lang="en-US" altLang="zh-TW" sz="2200" dirty="0" smtClean="0"/>
            </a:p>
            <a:p>
              <a:pPr marL="228600" lvl="1" indent="-228600" algn="l" defTabSz="1022350">
                <a:lnSpc>
                  <a:spcPct val="90000"/>
                </a:lnSpc>
                <a:spcBef>
                  <a:spcPct val="0"/>
                </a:spcBef>
                <a:spcAft>
                  <a:spcPct val="15000"/>
                </a:spcAft>
                <a:buChar char="••"/>
              </a:pPr>
              <a:r>
                <a:rPr lang="zh-TW" altLang="en-US" sz="2200" kern="1200" dirty="0" smtClean="0"/>
                <a:t>收取地租、過戶</a:t>
              </a:r>
              <a:endParaRPr lang="en-US" altLang="zh-TW" sz="2200" kern="1200" dirty="0" smtClean="0"/>
            </a:p>
            <a:p>
              <a:pPr marL="228600" lvl="1" indent="-228600" algn="l" defTabSz="1022350">
                <a:lnSpc>
                  <a:spcPct val="90000"/>
                </a:lnSpc>
                <a:spcBef>
                  <a:spcPct val="0"/>
                </a:spcBef>
                <a:spcAft>
                  <a:spcPct val="15000"/>
                </a:spcAft>
                <a:buChar char="••"/>
              </a:pPr>
              <a:r>
                <a:rPr lang="zh-TW" altLang="en-US" sz="2200" dirty="0" smtClean="0"/>
                <a:t>屆期處理</a:t>
              </a:r>
              <a:endParaRPr lang="zh-TW" altLang="en-US" sz="2200" kern="1200" dirty="0"/>
            </a:p>
          </p:txBody>
        </p:sp>
      </p:grpSp>
      <p:grpSp>
        <p:nvGrpSpPr>
          <p:cNvPr id="6" name="群組 5"/>
          <p:cNvGrpSpPr/>
          <p:nvPr/>
        </p:nvGrpSpPr>
        <p:grpSpPr>
          <a:xfrm>
            <a:off x="755576" y="5373216"/>
            <a:ext cx="2540442" cy="1309687"/>
            <a:chOff x="0" y="2752328"/>
            <a:chExt cx="2540442" cy="1309687"/>
          </a:xfrm>
        </p:grpSpPr>
        <p:sp>
          <p:nvSpPr>
            <p:cNvPr id="7" name="圓角矩形 6"/>
            <p:cNvSpPr/>
            <p:nvPr/>
          </p:nvSpPr>
          <p:spPr>
            <a:xfrm>
              <a:off x="0" y="2752328"/>
              <a:ext cx="2540442" cy="1309687"/>
            </a:xfrm>
            <a:prstGeom prst="roundRect">
              <a:avLst/>
            </a:prstGeom>
            <a:solidFill>
              <a:srgbClr val="FFC000"/>
            </a:solidFill>
          </p:spPr>
          <p:style>
            <a:lnRef idx="2">
              <a:schemeClr val="lt1">
                <a:hueOff val="0"/>
                <a:satOff val="0"/>
                <a:lumOff val="0"/>
                <a:alphaOff val="0"/>
              </a:schemeClr>
            </a:lnRef>
            <a:fillRef idx="1">
              <a:schemeClr val="accent2">
                <a:hueOff val="-8543487"/>
                <a:satOff val="24962"/>
                <a:lumOff val="-4706"/>
                <a:alphaOff val="0"/>
              </a:schemeClr>
            </a:fillRef>
            <a:effectRef idx="0">
              <a:schemeClr val="accent2">
                <a:hueOff val="-8543487"/>
                <a:satOff val="24962"/>
                <a:lumOff val="-4706"/>
                <a:alphaOff val="0"/>
              </a:schemeClr>
            </a:effectRef>
            <a:fontRef idx="minor">
              <a:schemeClr val="lt1"/>
            </a:fontRef>
          </p:style>
        </p:sp>
        <p:sp>
          <p:nvSpPr>
            <p:cNvPr id="8" name="圓角矩形 6"/>
            <p:cNvSpPr/>
            <p:nvPr/>
          </p:nvSpPr>
          <p:spPr>
            <a:xfrm>
              <a:off x="63934" y="2816262"/>
              <a:ext cx="2412574" cy="1181819"/>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236220" tIns="118110" rIns="236220" bIns="118110" numCol="1" spcCol="1270" anchor="ctr" anchorCtr="0">
              <a:noAutofit/>
            </a:bodyPr>
            <a:lstStyle/>
            <a:p>
              <a:pPr lvl="0" algn="ctr" defTabSz="2755900">
                <a:lnSpc>
                  <a:spcPct val="90000"/>
                </a:lnSpc>
                <a:spcBef>
                  <a:spcPct val="0"/>
                </a:spcBef>
                <a:spcAft>
                  <a:spcPct val="35000"/>
                </a:spcAft>
              </a:pPr>
              <a:r>
                <a:rPr lang="en-US" altLang="zh-TW" sz="3100" dirty="0" smtClean="0"/>
                <a:t>D</a:t>
              </a:r>
              <a:r>
                <a:rPr lang="zh-TW" altLang="en-US" sz="3100" dirty="0" smtClean="0"/>
                <a:t>履約管理</a:t>
              </a:r>
              <a:endParaRPr lang="zh-TW" altLang="en-US" sz="3100" kern="1200" dirty="0"/>
            </a:p>
          </p:txBody>
        </p:sp>
      </p:gr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dirty="0" smtClean="0"/>
              <a:t>設定地上權機制</a:t>
            </a:r>
            <a:endParaRPr lang="zh-TW" altLang="en-US" dirty="0"/>
          </a:p>
        </p:txBody>
      </p:sp>
      <p:sp>
        <p:nvSpPr>
          <p:cNvPr id="4" name="投影片編號版面配置區 3"/>
          <p:cNvSpPr>
            <a:spLocks noGrp="1"/>
          </p:cNvSpPr>
          <p:nvPr>
            <p:ph type="sldNum" sz="quarter" idx="12"/>
          </p:nvPr>
        </p:nvSpPr>
        <p:spPr/>
        <p:txBody>
          <a:bodyPr/>
          <a:lstStyle/>
          <a:p>
            <a:fld id="{CF453C6E-679B-46B6-B5D7-04C3E4741F3A}" type="slidenum">
              <a:rPr lang="zh-TW" altLang="en-US" smtClean="0"/>
              <a:pPr/>
              <a:t>11</a:t>
            </a:fld>
            <a:endParaRPr lang="zh-TW" altLang="en-US"/>
          </a:p>
        </p:txBody>
      </p:sp>
      <p:sp>
        <p:nvSpPr>
          <p:cNvPr id="3" name="內容版面配置區 2"/>
          <p:cNvSpPr>
            <a:spLocks noGrp="1"/>
          </p:cNvSpPr>
          <p:nvPr>
            <p:ph sz="quarter" idx="1"/>
          </p:nvPr>
        </p:nvSpPr>
        <p:spPr/>
        <p:txBody>
          <a:bodyPr/>
          <a:lstStyle/>
          <a:p>
            <a:r>
              <a:rPr lang="en-US" altLang="zh-TW" dirty="0" smtClean="0"/>
              <a:t>A</a:t>
            </a:r>
            <a:r>
              <a:rPr lang="zh-TW" altLang="en-US" dirty="0" smtClean="0"/>
              <a:t>篩選原則</a:t>
            </a:r>
            <a:endParaRPr lang="en-US" altLang="zh-TW" dirty="0" smtClean="0"/>
          </a:p>
          <a:p>
            <a:pPr lvl="1"/>
            <a:r>
              <a:rPr lang="zh-TW" altLang="en-US" dirty="0" smtClean="0"/>
              <a:t>非屬都市更新範圍</a:t>
            </a:r>
            <a:endParaRPr lang="en-US" altLang="zh-TW" dirty="0" smtClean="0"/>
          </a:p>
          <a:p>
            <a:pPr lvl="1"/>
            <a:r>
              <a:rPr lang="zh-TW" altLang="en-US" dirty="0" smtClean="0"/>
              <a:t>非共有土地</a:t>
            </a:r>
            <a:endParaRPr lang="en-US" altLang="zh-TW" dirty="0" smtClean="0"/>
          </a:p>
          <a:p>
            <a:pPr lvl="1"/>
            <a:r>
              <a:rPr lang="zh-TW" altLang="en-US" dirty="0" smtClean="0">
                <a:solidFill>
                  <a:srgbClr val="FFC000"/>
                </a:solidFill>
              </a:rPr>
              <a:t>商業區土地面積達</a:t>
            </a:r>
            <a:r>
              <a:rPr lang="en-US" altLang="zh-TW" dirty="0" smtClean="0">
                <a:solidFill>
                  <a:srgbClr val="FFC000"/>
                </a:solidFill>
              </a:rPr>
              <a:t>1,000</a:t>
            </a:r>
            <a:r>
              <a:rPr lang="zh-TW" altLang="en-US" dirty="0" smtClean="0">
                <a:solidFill>
                  <a:srgbClr val="FFC000"/>
                </a:solidFill>
              </a:rPr>
              <a:t>平方公尺、住宅區土地面積達</a:t>
            </a:r>
            <a:r>
              <a:rPr lang="en-US" altLang="zh-TW" dirty="0" smtClean="0">
                <a:solidFill>
                  <a:srgbClr val="FFC000"/>
                </a:solidFill>
              </a:rPr>
              <a:t>1,650</a:t>
            </a:r>
            <a:r>
              <a:rPr lang="zh-TW" altLang="en-US" dirty="0" smtClean="0">
                <a:solidFill>
                  <a:srgbClr val="FFC000"/>
                </a:solidFill>
              </a:rPr>
              <a:t>平方公尺，或商業區、住宅區互為毗鄰，併計達</a:t>
            </a:r>
            <a:r>
              <a:rPr lang="en-US" altLang="zh-TW" dirty="0" smtClean="0">
                <a:solidFill>
                  <a:srgbClr val="FFC000"/>
                </a:solidFill>
              </a:rPr>
              <a:t>1,650</a:t>
            </a:r>
            <a:r>
              <a:rPr lang="zh-TW" altLang="en-US" dirty="0" smtClean="0">
                <a:solidFill>
                  <a:srgbClr val="FFC000"/>
                </a:solidFill>
              </a:rPr>
              <a:t>平方公尺者</a:t>
            </a:r>
            <a:endParaRPr lang="en-US" altLang="zh-TW" dirty="0" smtClean="0">
              <a:solidFill>
                <a:srgbClr val="FFC000"/>
              </a:solidFill>
            </a:endParaRPr>
          </a:p>
          <a:p>
            <a:pPr lvl="1"/>
            <a:r>
              <a:rPr lang="zh-TW" altLang="en-US" dirty="0" smtClean="0"/>
              <a:t>坵形方整</a:t>
            </a:r>
            <a:endParaRPr lang="en-US" altLang="zh-TW" dirty="0" smtClean="0"/>
          </a:p>
          <a:p>
            <a:pPr lvl="1"/>
            <a:r>
              <a:rPr lang="zh-TW" altLang="en-US" dirty="0" smtClean="0"/>
              <a:t>空地</a:t>
            </a:r>
            <a:endParaRPr lang="en-US" altLang="zh-TW" dirty="0" smtClean="0"/>
          </a:p>
          <a:p>
            <a:pPr lvl="1"/>
            <a:r>
              <a:rPr lang="zh-TW" altLang="en-US" dirty="0" smtClean="0"/>
              <a:t>無民眾申請辦理增劃編為原住民保留地</a:t>
            </a:r>
            <a:endParaRPr lang="en-US" altLang="zh-TW" dirty="0" smtClean="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dirty="0" smtClean="0"/>
              <a:t>設定地上權機制</a:t>
            </a:r>
            <a:endParaRPr lang="zh-TW" altLang="en-US" dirty="0"/>
          </a:p>
        </p:txBody>
      </p:sp>
      <p:sp>
        <p:nvSpPr>
          <p:cNvPr id="4" name="投影片編號版面配置區 3"/>
          <p:cNvSpPr>
            <a:spLocks noGrp="1"/>
          </p:cNvSpPr>
          <p:nvPr>
            <p:ph type="sldNum" sz="quarter" idx="12"/>
          </p:nvPr>
        </p:nvSpPr>
        <p:spPr/>
        <p:txBody>
          <a:bodyPr/>
          <a:lstStyle/>
          <a:p>
            <a:fld id="{CF453C6E-679B-46B6-B5D7-04C3E4741F3A}" type="slidenum">
              <a:rPr lang="zh-TW" altLang="en-US" smtClean="0"/>
              <a:pPr/>
              <a:t>12</a:t>
            </a:fld>
            <a:endParaRPr lang="zh-TW" altLang="en-US"/>
          </a:p>
        </p:txBody>
      </p:sp>
      <p:sp>
        <p:nvSpPr>
          <p:cNvPr id="3" name="內容版面配置區 2"/>
          <p:cNvSpPr>
            <a:spLocks noGrp="1"/>
          </p:cNvSpPr>
          <p:nvPr>
            <p:ph sz="quarter" idx="1"/>
          </p:nvPr>
        </p:nvSpPr>
        <p:spPr/>
        <p:txBody>
          <a:bodyPr>
            <a:normAutofit lnSpcReduction="10000"/>
          </a:bodyPr>
          <a:lstStyle/>
          <a:p>
            <a:r>
              <a:rPr lang="en-US" altLang="zh-TW" dirty="0" smtClean="0"/>
              <a:t>B</a:t>
            </a:r>
            <a:r>
              <a:rPr lang="zh-TW" altLang="en-US" dirty="0" smtClean="0"/>
              <a:t>審議標的</a:t>
            </a:r>
            <a:endParaRPr lang="en-US" altLang="zh-TW" dirty="0" smtClean="0"/>
          </a:p>
          <a:p>
            <a:pPr lvl="1"/>
            <a:r>
              <a:rPr lang="zh-TW" altLang="en-US" dirty="0" smtClean="0"/>
              <a:t>審議前</a:t>
            </a:r>
            <a:endParaRPr lang="en-US" altLang="zh-TW" dirty="0" smtClean="0"/>
          </a:p>
          <a:p>
            <a:pPr lvl="2"/>
            <a:r>
              <a:rPr lang="zh-TW" altLang="en-US" dirty="0" smtClean="0"/>
              <a:t>挑選標的</a:t>
            </a:r>
            <a:endParaRPr lang="en-US" altLang="zh-TW" dirty="0" smtClean="0"/>
          </a:p>
          <a:p>
            <a:pPr lvl="2"/>
            <a:r>
              <a:rPr lang="zh-TW" altLang="en-US" dirty="0" smtClean="0"/>
              <a:t>鑑界</a:t>
            </a:r>
            <a:r>
              <a:rPr lang="en-US" altLang="zh-TW" dirty="0" smtClean="0"/>
              <a:t>&amp;</a:t>
            </a:r>
            <a:r>
              <a:rPr lang="zh-TW" altLang="en-US" dirty="0" smtClean="0"/>
              <a:t>勘查</a:t>
            </a:r>
            <a:endParaRPr lang="en-US" altLang="zh-TW" dirty="0" smtClean="0"/>
          </a:p>
          <a:p>
            <a:pPr lvl="2"/>
            <a:r>
              <a:rPr lang="zh-TW" altLang="en-US" dirty="0" smtClean="0"/>
              <a:t>市價查估</a:t>
            </a:r>
            <a:endParaRPr lang="en-US" altLang="zh-TW" dirty="0" smtClean="0"/>
          </a:p>
          <a:p>
            <a:pPr lvl="2"/>
            <a:r>
              <a:rPr lang="zh-TW" altLang="en-US" dirty="0" smtClean="0"/>
              <a:t>擬定建議招標條件</a:t>
            </a:r>
            <a:endParaRPr lang="en-US" altLang="zh-TW" dirty="0" smtClean="0"/>
          </a:p>
          <a:p>
            <a:pPr lvl="1"/>
            <a:r>
              <a:rPr lang="zh-TW" altLang="en-US" dirty="0" smtClean="0"/>
              <a:t>審議中</a:t>
            </a:r>
            <a:endParaRPr lang="en-US" altLang="zh-TW" dirty="0" smtClean="0"/>
          </a:p>
          <a:p>
            <a:pPr lvl="2"/>
            <a:r>
              <a:rPr lang="zh-TW" altLang="en-US" dirty="0" smtClean="0"/>
              <a:t>成立審議小組</a:t>
            </a:r>
            <a:r>
              <a:rPr lang="en-US" altLang="zh-TW" dirty="0" smtClean="0"/>
              <a:t>(</a:t>
            </a:r>
            <a:r>
              <a:rPr lang="zh-TW" altLang="en-US" dirty="0" smtClean="0"/>
              <a:t>專家</a:t>
            </a:r>
            <a:r>
              <a:rPr lang="en-US" altLang="zh-TW" dirty="0" smtClean="0"/>
              <a:t>+</a:t>
            </a:r>
            <a:r>
              <a:rPr lang="zh-TW" altLang="en-US" dirty="0" smtClean="0"/>
              <a:t>六都代表</a:t>
            </a:r>
            <a:r>
              <a:rPr lang="en-US" altLang="zh-TW" dirty="0" smtClean="0"/>
              <a:t>)</a:t>
            </a:r>
          </a:p>
          <a:p>
            <a:pPr lvl="2"/>
            <a:r>
              <a:rPr lang="zh-TW" altLang="en-US" dirty="0" smtClean="0"/>
              <a:t>召集會議，逐宗評定招標條件</a:t>
            </a:r>
            <a:endParaRPr lang="en-US" altLang="zh-TW" dirty="0" smtClean="0"/>
          </a:p>
          <a:p>
            <a:pPr lvl="1"/>
            <a:r>
              <a:rPr lang="zh-TW" altLang="en-US" dirty="0" smtClean="0"/>
              <a:t>審議後</a:t>
            </a:r>
            <a:endParaRPr lang="en-US" altLang="zh-TW" dirty="0" smtClean="0"/>
          </a:p>
          <a:p>
            <a:pPr lvl="2"/>
            <a:r>
              <a:rPr lang="zh-TW" altLang="en-US" dirty="0" smtClean="0"/>
              <a:t>依審議小組決議擬具</a:t>
            </a:r>
            <a:r>
              <a:rPr lang="zh-TW" altLang="en-US" dirty="0" smtClean="0">
                <a:solidFill>
                  <a:srgbClr val="FF0000"/>
                </a:solidFill>
              </a:rPr>
              <a:t>投標須知</a:t>
            </a:r>
            <a:endParaRPr lang="en-US" altLang="zh-TW" dirty="0" smtClean="0">
              <a:solidFill>
                <a:srgbClr val="FF0000"/>
              </a:solidFill>
            </a:endParaRPr>
          </a:p>
          <a:p>
            <a:pPr lvl="2"/>
            <a:r>
              <a:rPr lang="zh-TW" altLang="en-US" dirty="0" smtClean="0"/>
              <a:t>上架公告</a:t>
            </a:r>
            <a:endParaRPr lang="en-US" altLang="zh-TW" dirty="0" smtClean="0"/>
          </a:p>
          <a:p>
            <a:pPr lvl="2"/>
            <a:r>
              <a:rPr lang="zh-TW" altLang="en-US" dirty="0" smtClean="0"/>
              <a:t>開標</a:t>
            </a:r>
            <a:endParaRPr lang="zh-TW" altLang="en-US"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dirty="0" smtClean="0"/>
              <a:t>設定地上權機制</a:t>
            </a:r>
            <a:endParaRPr lang="zh-TW" altLang="en-US" dirty="0"/>
          </a:p>
        </p:txBody>
      </p:sp>
      <p:sp>
        <p:nvSpPr>
          <p:cNvPr id="4" name="投影片編號版面配置區 3"/>
          <p:cNvSpPr>
            <a:spLocks noGrp="1"/>
          </p:cNvSpPr>
          <p:nvPr>
            <p:ph type="sldNum" sz="quarter" idx="12"/>
          </p:nvPr>
        </p:nvSpPr>
        <p:spPr/>
        <p:txBody>
          <a:bodyPr/>
          <a:lstStyle/>
          <a:p>
            <a:fld id="{CF453C6E-679B-46B6-B5D7-04C3E4741F3A}" type="slidenum">
              <a:rPr lang="zh-TW" altLang="en-US" smtClean="0"/>
              <a:pPr/>
              <a:t>13</a:t>
            </a:fld>
            <a:endParaRPr lang="zh-TW" altLang="en-US"/>
          </a:p>
        </p:txBody>
      </p:sp>
      <p:sp>
        <p:nvSpPr>
          <p:cNvPr id="3" name="內容版面配置區 2"/>
          <p:cNvSpPr>
            <a:spLocks noGrp="1"/>
          </p:cNvSpPr>
          <p:nvPr>
            <p:ph sz="quarter" idx="1"/>
          </p:nvPr>
        </p:nvSpPr>
        <p:spPr/>
        <p:txBody>
          <a:bodyPr/>
          <a:lstStyle/>
          <a:p>
            <a:r>
              <a:rPr lang="en-US" altLang="zh-TW" dirty="0" smtClean="0"/>
              <a:t>C</a:t>
            </a:r>
            <a:r>
              <a:rPr lang="zh-TW" altLang="en-US" dirty="0" smtClean="0"/>
              <a:t>公開招標</a:t>
            </a:r>
            <a:endParaRPr lang="en-US" altLang="zh-TW" dirty="0" smtClean="0"/>
          </a:p>
          <a:p>
            <a:pPr lvl="1"/>
            <a:r>
              <a:rPr lang="zh-TW" altLang="en-US" dirty="0" smtClean="0"/>
              <a:t>需一併公告之資料：</a:t>
            </a:r>
            <a:r>
              <a:rPr lang="zh-TW" altLang="en-US" dirty="0" smtClean="0">
                <a:solidFill>
                  <a:srgbClr val="00B050"/>
                </a:solidFill>
              </a:rPr>
              <a:t>清冊、圖說、投標須知、契約書</a:t>
            </a:r>
            <a:r>
              <a:rPr lang="en-US" altLang="zh-TW" dirty="0" smtClean="0">
                <a:solidFill>
                  <a:srgbClr val="00B050"/>
                </a:solidFill>
              </a:rPr>
              <a:t>(</a:t>
            </a:r>
            <a:r>
              <a:rPr lang="zh-TW" altLang="en-US" dirty="0" smtClean="0">
                <a:solidFill>
                  <a:srgbClr val="00B050"/>
                </a:solidFill>
              </a:rPr>
              <a:t>甲式、乙式、無償委託管理</a:t>
            </a:r>
            <a:r>
              <a:rPr lang="en-US" altLang="zh-TW" dirty="0" smtClean="0">
                <a:solidFill>
                  <a:srgbClr val="00B050"/>
                </a:solidFill>
              </a:rPr>
              <a:t>)</a:t>
            </a:r>
          </a:p>
          <a:p>
            <a:pPr lvl="1"/>
            <a:r>
              <a:rPr lang="zh-TW" altLang="en-US" dirty="0" smtClean="0"/>
              <a:t>國產署指定日期，由分署分就所轄標的辦理公告</a:t>
            </a:r>
            <a:endParaRPr lang="en-US" altLang="zh-TW" dirty="0" smtClean="0"/>
          </a:p>
          <a:p>
            <a:pPr lvl="2"/>
            <a:r>
              <a:rPr lang="zh-TW" altLang="en-US" dirty="0" smtClean="0"/>
              <a:t>公告期間不得少於</a:t>
            </a:r>
            <a:r>
              <a:rPr lang="en-US" altLang="zh-TW" dirty="0" smtClean="0"/>
              <a:t>1</a:t>
            </a:r>
            <a:r>
              <a:rPr lang="zh-TW" altLang="en-US" dirty="0" smtClean="0"/>
              <a:t>個月</a:t>
            </a:r>
            <a:endParaRPr lang="en-US" altLang="zh-TW" dirty="0" smtClean="0"/>
          </a:p>
          <a:p>
            <a:pPr lvl="1"/>
            <a:r>
              <a:rPr lang="zh-TW" altLang="en-US" dirty="0" smtClean="0"/>
              <a:t>上架</a:t>
            </a:r>
            <a:r>
              <a:rPr lang="en-US" altLang="zh-TW" dirty="0" smtClean="0"/>
              <a:t>-&gt;</a:t>
            </a:r>
            <a:r>
              <a:rPr lang="zh-TW" altLang="en-US" dirty="0" smtClean="0"/>
              <a:t>發新聞稿宣傳</a:t>
            </a:r>
            <a:endParaRPr lang="en-US" altLang="zh-TW" dirty="0" smtClean="0"/>
          </a:p>
          <a:p>
            <a:pPr lvl="1"/>
            <a:r>
              <a:rPr lang="zh-TW" altLang="en-US" dirty="0" smtClean="0"/>
              <a:t>開標</a:t>
            </a:r>
            <a:r>
              <a:rPr lang="en-US" altLang="zh-TW" dirty="0" smtClean="0"/>
              <a:t>-</a:t>
            </a:r>
            <a:r>
              <a:rPr lang="zh-TW" altLang="en-US" dirty="0" smtClean="0"/>
              <a:t>依公告之開標日期辦理開標</a:t>
            </a:r>
            <a:r>
              <a:rPr lang="en-US" altLang="zh-TW" dirty="0" smtClean="0"/>
              <a:t>-&gt;</a:t>
            </a:r>
            <a:r>
              <a:rPr lang="zh-TW" altLang="en-US" dirty="0" smtClean="0"/>
              <a:t>發新聞稿說明開標情形</a:t>
            </a:r>
            <a:endParaRPr lang="en-US" altLang="zh-TW" dirty="0" smtClean="0"/>
          </a:p>
          <a:p>
            <a:pPr lvl="1"/>
            <a:endParaRPr lang="en-US" altLang="zh-TW" dirty="0" smtClean="0"/>
          </a:p>
          <a:p>
            <a:pPr lvl="2"/>
            <a:endParaRPr lang="zh-TW" altLang="en-US"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p:cNvPicPr>
            <a:picLocks noGrp="1" noChangeAspect="1" noChangeArrowheads="1"/>
          </p:cNvPicPr>
          <p:nvPr>
            <p:ph sz="quarter" idx="1"/>
          </p:nvPr>
        </p:nvPicPr>
        <p:blipFill>
          <a:blip r:embed="rId2" cstate="print"/>
          <a:srcRect/>
          <a:stretch>
            <a:fillRect/>
          </a:stretch>
        </p:blipFill>
        <p:spPr bwMode="auto">
          <a:xfrm>
            <a:off x="0" y="1340768"/>
            <a:ext cx="8841160" cy="4629150"/>
          </a:xfrm>
          <a:prstGeom prst="rect">
            <a:avLst/>
          </a:prstGeom>
          <a:noFill/>
          <a:ln w="9525">
            <a:noFill/>
            <a:miter lim="800000"/>
            <a:headEnd/>
            <a:tailEnd/>
          </a:ln>
        </p:spPr>
      </p:pic>
      <p:sp>
        <p:nvSpPr>
          <p:cNvPr id="2" name="標題 1"/>
          <p:cNvSpPr>
            <a:spLocks noGrp="1"/>
          </p:cNvSpPr>
          <p:nvPr>
            <p:ph type="title"/>
          </p:nvPr>
        </p:nvSpPr>
        <p:spPr/>
        <p:txBody>
          <a:bodyPr/>
          <a:lstStyle/>
          <a:p>
            <a:r>
              <a:rPr lang="zh-TW" altLang="en-US" dirty="0" smtClean="0"/>
              <a:t>設定地上權機制</a:t>
            </a:r>
            <a:endParaRPr lang="zh-TW" altLang="en-US" dirty="0"/>
          </a:p>
        </p:txBody>
      </p:sp>
      <p:sp>
        <p:nvSpPr>
          <p:cNvPr id="3" name="投影片編號版面配置區 2"/>
          <p:cNvSpPr>
            <a:spLocks noGrp="1"/>
          </p:cNvSpPr>
          <p:nvPr>
            <p:ph type="sldNum" sz="quarter" idx="12"/>
          </p:nvPr>
        </p:nvSpPr>
        <p:spPr/>
        <p:txBody>
          <a:bodyPr/>
          <a:lstStyle/>
          <a:p>
            <a:fld id="{CF453C6E-679B-46B6-B5D7-04C3E4741F3A}" type="slidenum">
              <a:rPr lang="zh-TW" altLang="en-US" smtClean="0"/>
              <a:pPr/>
              <a:t>14</a:t>
            </a:fld>
            <a:endParaRPr lang="zh-TW" altLang="en-US"/>
          </a:p>
        </p:txBody>
      </p:sp>
      <p:sp>
        <p:nvSpPr>
          <p:cNvPr id="16" name="L-圖案 15"/>
          <p:cNvSpPr/>
          <p:nvPr/>
        </p:nvSpPr>
        <p:spPr>
          <a:xfrm rot="18737572">
            <a:off x="7168209" y="3834784"/>
            <a:ext cx="401568" cy="188160"/>
          </a:xfrm>
          <a:prstGeom prst="corne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8" name="L-圖案 17"/>
          <p:cNvSpPr/>
          <p:nvPr/>
        </p:nvSpPr>
        <p:spPr>
          <a:xfrm rot="18737572">
            <a:off x="7168208" y="2970687"/>
            <a:ext cx="401568" cy="188160"/>
          </a:xfrm>
          <a:prstGeom prst="corne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9" name="L-圖案 18"/>
          <p:cNvSpPr/>
          <p:nvPr/>
        </p:nvSpPr>
        <p:spPr>
          <a:xfrm rot="18737572">
            <a:off x="7168208" y="5418958"/>
            <a:ext cx="401568" cy="188160"/>
          </a:xfrm>
          <a:prstGeom prst="corne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4" name="L-圖案 13"/>
          <p:cNvSpPr/>
          <p:nvPr/>
        </p:nvSpPr>
        <p:spPr>
          <a:xfrm rot="18737572">
            <a:off x="7168207" y="1890567"/>
            <a:ext cx="401568" cy="188160"/>
          </a:xfrm>
          <a:prstGeom prst="corne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5" name="L-圖案 14"/>
          <p:cNvSpPr/>
          <p:nvPr/>
        </p:nvSpPr>
        <p:spPr>
          <a:xfrm rot="18737572">
            <a:off x="7168208" y="4770887"/>
            <a:ext cx="401568" cy="188160"/>
          </a:xfrm>
          <a:prstGeom prst="corne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dirty="0" smtClean="0"/>
              <a:t>設定地上權機制</a:t>
            </a:r>
            <a:endParaRPr lang="zh-TW" altLang="en-US" dirty="0"/>
          </a:p>
        </p:txBody>
      </p:sp>
      <p:sp>
        <p:nvSpPr>
          <p:cNvPr id="4" name="投影片編號版面配置區 3"/>
          <p:cNvSpPr>
            <a:spLocks noGrp="1"/>
          </p:cNvSpPr>
          <p:nvPr>
            <p:ph type="sldNum" sz="quarter" idx="12"/>
          </p:nvPr>
        </p:nvSpPr>
        <p:spPr/>
        <p:txBody>
          <a:bodyPr/>
          <a:lstStyle/>
          <a:p>
            <a:fld id="{CF453C6E-679B-46B6-B5D7-04C3E4741F3A}" type="slidenum">
              <a:rPr lang="zh-TW" altLang="en-US" smtClean="0"/>
              <a:pPr/>
              <a:t>15</a:t>
            </a:fld>
            <a:endParaRPr lang="zh-TW" altLang="en-US"/>
          </a:p>
        </p:txBody>
      </p:sp>
      <p:sp>
        <p:nvSpPr>
          <p:cNvPr id="3" name="內容版面配置區 2"/>
          <p:cNvSpPr>
            <a:spLocks noGrp="1"/>
          </p:cNvSpPr>
          <p:nvPr>
            <p:ph sz="quarter" idx="1"/>
          </p:nvPr>
        </p:nvSpPr>
        <p:spPr/>
        <p:txBody>
          <a:bodyPr>
            <a:normAutofit/>
          </a:bodyPr>
          <a:lstStyle/>
          <a:p>
            <a:r>
              <a:rPr lang="en-US" altLang="zh-TW" dirty="0" smtClean="0"/>
              <a:t>D</a:t>
            </a:r>
            <a:r>
              <a:rPr lang="zh-TW" altLang="en-US" dirty="0" smtClean="0"/>
              <a:t>履約管理</a:t>
            </a:r>
            <a:endParaRPr lang="en-US" altLang="zh-TW" dirty="0" smtClean="0"/>
          </a:p>
          <a:p>
            <a:pPr lvl="1"/>
            <a:r>
              <a:rPr lang="zh-TW" altLang="en-US" dirty="0" smtClean="0"/>
              <a:t>決標後</a:t>
            </a:r>
            <a:r>
              <a:rPr lang="en-US" altLang="zh-TW" dirty="0" smtClean="0"/>
              <a:t>90</a:t>
            </a:r>
            <a:r>
              <a:rPr lang="zh-TW" altLang="en-US" dirty="0" smtClean="0"/>
              <a:t>日收取權利金</a:t>
            </a:r>
            <a:r>
              <a:rPr lang="en-US" altLang="zh-TW" dirty="0" smtClean="0"/>
              <a:t>(</a:t>
            </a:r>
            <a:r>
              <a:rPr lang="zh-TW" altLang="en-US" dirty="0" smtClean="0"/>
              <a:t>融資</a:t>
            </a:r>
            <a:r>
              <a:rPr lang="en-US" altLang="zh-TW" dirty="0" smtClean="0"/>
              <a:t>)</a:t>
            </a:r>
          </a:p>
          <a:p>
            <a:pPr lvl="2"/>
            <a:r>
              <a:rPr lang="zh-TW" altLang="en-US" dirty="0" smtClean="0"/>
              <a:t>訂定契約</a:t>
            </a:r>
            <a:endParaRPr lang="en-US" altLang="zh-TW" dirty="0" smtClean="0"/>
          </a:p>
          <a:p>
            <a:pPr lvl="2"/>
            <a:r>
              <a:rPr lang="zh-TW" altLang="en-US" dirty="0" smtClean="0"/>
              <a:t>地上權登記</a:t>
            </a:r>
            <a:endParaRPr lang="en-US" altLang="zh-TW" dirty="0" smtClean="0"/>
          </a:p>
          <a:p>
            <a:pPr lvl="1"/>
            <a:r>
              <a:rPr lang="zh-TW" altLang="en-US" dirty="0" smtClean="0"/>
              <a:t>開工</a:t>
            </a:r>
            <a:endParaRPr lang="en-US" altLang="zh-TW" dirty="0" smtClean="0"/>
          </a:p>
          <a:p>
            <a:pPr lvl="2"/>
            <a:r>
              <a:rPr lang="en-US" altLang="zh-TW" dirty="0" smtClean="0"/>
              <a:t>3</a:t>
            </a:r>
            <a:r>
              <a:rPr lang="zh-TW" altLang="en-US" dirty="0" smtClean="0"/>
              <a:t>年內開工。</a:t>
            </a:r>
            <a:endParaRPr lang="en-US" altLang="zh-TW" dirty="0" smtClean="0"/>
          </a:p>
          <a:p>
            <a:pPr lvl="2"/>
            <a:r>
              <a:rPr lang="zh-TW" altLang="en-US" dirty="0" smtClean="0"/>
              <a:t>但須經都市設計審議、與毗鄰私有畸零地協議調整地形、合併使用或申請調處、申請現有巷道廢止或改道者</a:t>
            </a:r>
            <a:r>
              <a:rPr lang="en-US" altLang="zh-TW" dirty="0" smtClean="0"/>
              <a:t>-&gt;4 </a:t>
            </a:r>
            <a:r>
              <a:rPr lang="zh-TW" altLang="en-US" dirty="0" smtClean="0"/>
              <a:t>年。</a:t>
            </a:r>
            <a:endParaRPr lang="en-US" altLang="zh-TW" dirty="0" smtClean="0"/>
          </a:p>
          <a:p>
            <a:pPr lvl="1"/>
            <a:r>
              <a:rPr lang="zh-TW" altLang="en-US" dirty="0" smtClean="0">
                <a:latin typeface="+mn-ea"/>
              </a:rPr>
              <a:t>地上權人於領取建物使用執照之次日起</a:t>
            </a:r>
            <a:r>
              <a:rPr lang="en-US" altLang="zh-TW" dirty="0" smtClean="0">
                <a:latin typeface="+mn-ea"/>
              </a:rPr>
              <a:t>6 </a:t>
            </a:r>
            <a:r>
              <a:rPr lang="zh-TW" altLang="en-US" dirty="0" smtClean="0">
                <a:latin typeface="+mn-ea"/>
              </a:rPr>
              <a:t>個月內辦竣</a:t>
            </a:r>
            <a:r>
              <a:rPr lang="zh-TW" altLang="en-US" dirty="0" smtClean="0">
                <a:solidFill>
                  <a:srgbClr val="00B050"/>
                </a:solidFill>
                <a:latin typeface="+mn-ea"/>
              </a:rPr>
              <a:t>建物所有權第一次登記</a:t>
            </a:r>
            <a:r>
              <a:rPr lang="zh-TW" altLang="en-US" dirty="0" smtClean="0">
                <a:latin typeface="+mn-ea"/>
              </a:rPr>
              <a:t>及會同甲方辦理</a:t>
            </a:r>
            <a:r>
              <a:rPr lang="zh-TW" altLang="en-US" dirty="0" smtClean="0">
                <a:solidFill>
                  <a:srgbClr val="00B050"/>
                </a:solidFill>
                <a:latin typeface="+mn-ea"/>
              </a:rPr>
              <a:t>預告登記</a:t>
            </a:r>
            <a:endParaRPr lang="en-US" altLang="zh-TW" dirty="0" smtClean="0">
              <a:solidFill>
                <a:srgbClr val="00B050"/>
              </a:solidFill>
              <a:latin typeface="+mn-ea"/>
            </a:endParaRPr>
          </a:p>
          <a:p>
            <a:pPr lvl="1"/>
            <a:r>
              <a:rPr lang="zh-TW" altLang="en-US" dirty="0" smtClean="0">
                <a:latin typeface="+mn-ea"/>
              </a:rPr>
              <a:t>按期收取地租</a:t>
            </a:r>
            <a:r>
              <a:rPr lang="en-US" altLang="zh-TW" dirty="0" smtClean="0">
                <a:latin typeface="+mn-ea"/>
              </a:rPr>
              <a:t>(</a:t>
            </a:r>
            <a:r>
              <a:rPr lang="zh-TW" altLang="en-US" dirty="0" smtClean="0">
                <a:latin typeface="+mn-ea"/>
              </a:rPr>
              <a:t>每月或每半年</a:t>
            </a:r>
            <a:r>
              <a:rPr lang="en-US" altLang="zh-TW" dirty="0" smtClean="0">
                <a:latin typeface="+mn-ea"/>
              </a:rPr>
              <a:t>)</a:t>
            </a:r>
          </a:p>
          <a:p>
            <a:pPr lvl="1">
              <a:buNone/>
            </a:pPr>
            <a:endParaRPr lang="en-US" altLang="zh-TW" dirty="0" smtClean="0">
              <a:latin typeface="+mn-ea"/>
            </a:endParaRPr>
          </a:p>
          <a:p>
            <a:pPr lvl="1"/>
            <a:endParaRPr lang="en-US" altLang="zh-TW" dirty="0" smtClean="0"/>
          </a:p>
          <a:p>
            <a:pPr lvl="1"/>
            <a:endParaRPr lang="zh-TW" altLang="en-US" dirty="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dirty="0" smtClean="0"/>
              <a:t>設定地上權機制</a:t>
            </a:r>
            <a:endParaRPr lang="zh-TW" altLang="en-US" dirty="0"/>
          </a:p>
        </p:txBody>
      </p:sp>
      <p:sp>
        <p:nvSpPr>
          <p:cNvPr id="3" name="投影片編號版面配置區 2"/>
          <p:cNvSpPr>
            <a:spLocks noGrp="1"/>
          </p:cNvSpPr>
          <p:nvPr>
            <p:ph type="sldNum" sz="quarter" idx="12"/>
          </p:nvPr>
        </p:nvSpPr>
        <p:spPr/>
        <p:txBody>
          <a:bodyPr/>
          <a:lstStyle/>
          <a:p>
            <a:fld id="{CF453C6E-679B-46B6-B5D7-04C3E4741F3A}" type="slidenum">
              <a:rPr lang="zh-TW" altLang="en-US" smtClean="0"/>
              <a:pPr/>
              <a:t>16</a:t>
            </a:fld>
            <a:endParaRPr lang="zh-TW" altLang="en-US" dirty="0"/>
          </a:p>
        </p:txBody>
      </p:sp>
      <p:sp>
        <p:nvSpPr>
          <p:cNvPr id="4" name="內容版面配置區 3"/>
          <p:cNvSpPr>
            <a:spLocks noGrp="1"/>
          </p:cNvSpPr>
          <p:nvPr>
            <p:ph sz="quarter" idx="1"/>
          </p:nvPr>
        </p:nvSpPr>
        <p:spPr/>
        <p:txBody>
          <a:bodyPr/>
          <a:lstStyle/>
          <a:p>
            <a:pPr>
              <a:buNone/>
            </a:pPr>
            <a:r>
              <a:rPr lang="zh-TW" altLang="en-US" dirty="0" smtClean="0"/>
              <a:t>補充</a:t>
            </a:r>
            <a:r>
              <a:rPr lang="en-US" altLang="zh-TW" dirty="0" smtClean="0"/>
              <a:t>!!</a:t>
            </a:r>
            <a:r>
              <a:rPr lang="zh-TW" altLang="en-US" dirty="0" smtClean="0"/>
              <a:t>地上權分戶</a:t>
            </a:r>
            <a:r>
              <a:rPr lang="en-US" altLang="zh-TW" dirty="0" smtClean="0"/>
              <a:t>(</a:t>
            </a:r>
            <a:r>
              <a:rPr lang="zh-TW" altLang="en-US" dirty="0" smtClean="0"/>
              <a:t>一部讓與</a:t>
            </a:r>
            <a:r>
              <a:rPr lang="en-US" altLang="zh-TW" dirty="0" smtClean="0"/>
              <a:t>)</a:t>
            </a:r>
          </a:p>
          <a:p>
            <a:pPr lvl="1"/>
            <a:r>
              <a:rPr lang="zh-TW" altLang="zh-TW" dirty="0" smtClean="0"/>
              <a:t>早年刪除一部讓與機制之考量</a:t>
            </a:r>
            <a:endParaRPr lang="en-US" altLang="zh-TW" dirty="0" smtClean="0"/>
          </a:p>
          <a:p>
            <a:pPr lvl="2"/>
            <a:r>
              <a:rPr lang="zh-TW" altLang="zh-TW" dirty="0" smtClean="0"/>
              <a:t>管理對象由單一變成多數，管理成本轉嫁至政府</a:t>
            </a:r>
            <a:endParaRPr lang="en-US" altLang="zh-TW" dirty="0" smtClean="0"/>
          </a:p>
          <a:p>
            <a:pPr lvl="2"/>
            <a:r>
              <a:rPr lang="zh-TW" altLang="zh-TW" dirty="0" smtClean="0"/>
              <a:t>地上權消滅後地上物之處理，恐成為社會及政治問題</a:t>
            </a:r>
            <a:endParaRPr lang="en-US" altLang="zh-TW" dirty="0" smtClean="0"/>
          </a:p>
          <a:p>
            <a:pPr lvl="2"/>
            <a:r>
              <a:rPr lang="zh-TW" altLang="zh-TW" dirty="0" smtClean="0"/>
              <a:t>政府成為建商獲取暴利工具</a:t>
            </a:r>
            <a:endParaRPr lang="en-US" altLang="zh-TW" dirty="0" smtClean="0"/>
          </a:p>
          <a:p>
            <a:pPr lvl="2"/>
            <a:r>
              <a:rPr lang="zh-TW" altLang="zh-TW" dirty="0" smtClean="0"/>
              <a:t>政府恐成為房價高漲代罪羔羊</a:t>
            </a:r>
            <a:endParaRPr lang="en-US" altLang="zh-TW" dirty="0" smtClean="0"/>
          </a:p>
          <a:p>
            <a:pPr lvl="1"/>
            <a:r>
              <a:rPr lang="zh-TW" altLang="en-US" dirty="0" smtClean="0"/>
              <a:t>重新建立一部讓與機制之配套</a:t>
            </a:r>
            <a:endParaRPr lang="en-US" altLang="zh-TW" dirty="0" smtClean="0"/>
          </a:p>
          <a:p>
            <a:pPr lvl="2"/>
            <a:r>
              <a:rPr lang="zh-TW" altLang="en-US" dirty="0" smtClean="0"/>
              <a:t>無償委託管理</a:t>
            </a:r>
            <a:endParaRPr lang="en-US" altLang="zh-TW" dirty="0" smtClean="0"/>
          </a:p>
          <a:p>
            <a:pPr lvl="3"/>
            <a:r>
              <a:rPr lang="zh-TW" altLang="en-US" dirty="0" smtClean="0"/>
              <a:t>檢討</a:t>
            </a:r>
            <a:endParaRPr lang="en-US" altLang="zh-TW" dirty="0" smtClean="0"/>
          </a:p>
          <a:p>
            <a:pPr lvl="4"/>
            <a:r>
              <a:rPr lang="zh-TW" altLang="en-US" dirty="0" smtClean="0"/>
              <a:t>地上權人需負擔長年期地租收繳及過戶換約相關責任，導致投標意願降低</a:t>
            </a:r>
            <a:endParaRPr lang="en-US" altLang="zh-TW" dirty="0" smtClean="0"/>
          </a:p>
          <a:p>
            <a:pPr lvl="4"/>
            <a:r>
              <a:rPr lang="zh-TW" altLang="en-US" dirty="0" smtClean="0"/>
              <a:t>已得標之地上權人屢屢陳情反映由國產署自行辦理</a:t>
            </a:r>
            <a:endParaRPr lang="en-US" altLang="zh-TW" dirty="0" smtClean="0"/>
          </a:p>
          <a:p>
            <a:pPr lvl="4"/>
            <a:r>
              <a:rPr lang="zh-TW" altLang="en-US" dirty="0" smtClean="0"/>
              <a:t>其他取代機制</a:t>
            </a:r>
            <a:endParaRPr lang="zh-TW" altLang="en-US" dirty="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dirty="0" smtClean="0"/>
              <a:t>設定地上權機制</a:t>
            </a:r>
            <a:endParaRPr lang="zh-TW" altLang="en-US" dirty="0"/>
          </a:p>
        </p:txBody>
      </p:sp>
      <p:sp>
        <p:nvSpPr>
          <p:cNvPr id="3" name="投影片編號版面配置區 2"/>
          <p:cNvSpPr>
            <a:spLocks noGrp="1"/>
          </p:cNvSpPr>
          <p:nvPr>
            <p:ph type="sldNum" sz="quarter" idx="12"/>
          </p:nvPr>
        </p:nvSpPr>
        <p:spPr/>
        <p:txBody>
          <a:bodyPr/>
          <a:lstStyle/>
          <a:p>
            <a:fld id="{CF453C6E-679B-46B6-B5D7-04C3E4741F3A}" type="slidenum">
              <a:rPr lang="zh-TW" altLang="en-US" smtClean="0"/>
              <a:pPr/>
              <a:t>17</a:t>
            </a:fld>
            <a:endParaRPr lang="zh-TW" altLang="en-US"/>
          </a:p>
        </p:txBody>
      </p:sp>
      <p:graphicFrame>
        <p:nvGraphicFramePr>
          <p:cNvPr id="5" name="內容版面配置區 4"/>
          <p:cNvGraphicFramePr>
            <a:graphicFrameLocks noGrp="1"/>
          </p:cNvGraphicFramePr>
          <p:nvPr>
            <p:ph sz="quarter" idx="1"/>
          </p:nvPr>
        </p:nvGraphicFramePr>
        <p:xfrm>
          <a:off x="2051720" y="2060848"/>
          <a:ext cx="6624736" cy="4572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 name="矩形 5"/>
          <p:cNvSpPr/>
          <p:nvPr/>
        </p:nvSpPr>
        <p:spPr>
          <a:xfrm>
            <a:off x="1187624" y="1628800"/>
            <a:ext cx="3185487" cy="369332"/>
          </a:xfrm>
          <a:prstGeom prst="rect">
            <a:avLst/>
          </a:prstGeom>
        </p:spPr>
        <p:txBody>
          <a:bodyPr wrap="none">
            <a:spAutoFit/>
          </a:bodyPr>
          <a:lstStyle/>
          <a:p>
            <a:pPr lvl="2"/>
            <a:r>
              <a:rPr lang="zh-TW" altLang="en-US" dirty="0" smtClean="0">
                <a:latin typeface="標楷體" pitchFamily="65" charset="-120"/>
                <a:ea typeface="標楷體" pitchFamily="65" charset="-120"/>
              </a:rPr>
              <a:t>無償委託管理關係圖</a:t>
            </a:r>
            <a:endParaRPr lang="zh-TW" altLang="en-US" dirty="0">
              <a:latin typeface="標楷體" pitchFamily="65" charset="-120"/>
              <a:ea typeface="標楷體" pitchFamily="65" charset="-120"/>
            </a:endParaRPr>
          </a:p>
        </p:txBody>
      </p:sp>
      <p:sp>
        <p:nvSpPr>
          <p:cNvPr id="7" name="文字方塊 6"/>
          <p:cNvSpPr txBox="1"/>
          <p:nvPr/>
        </p:nvSpPr>
        <p:spPr>
          <a:xfrm>
            <a:off x="2339752" y="4005064"/>
            <a:ext cx="2160240" cy="369332"/>
          </a:xfrm>
          <a:prstGeom prst="rect">
            <a:avLst/>
          </a:prstGeom>
          <a:noFill/>
        </p:spPr>
        <p:txBody>
          <a:bodyPr wrap="square" rtlCol="0">
            <a:spAutoFit/>
          </a:bodyPr>
          <a:lstStyle/>
          <a:p>
            <a:r>
              <a:rPr lang="zh-TW" altLang="en-US" dirty="0" smtClean="0"/>
              <a:t>無償委託管理契約</a:t>
            </a:r>
            <a:endParaRPr lang="zh-TW" altLang="en-US" dirty="0"/>
          </a:p>
        </p:txBody>
      </p:sp>
      <p:sp>
        <p:nvSpPr>
          <p:cNvPr id="8" name="文字方塊 7"/>
          <p:cNvSpPr txBox="1"/>
          <p:nvPr/>
        </p:nvSpPr>
        <p:spPr>
          <a:xfrm>
            <a:off x="6732240" y="3933056"/>
            <a:ext cx="2160240" cy="369332"/>
          </a:xfrm>
          <a:prstGeom prst="rect">
            <a:avLst/>
          </a:prstGeom>
          <a:noFill/>
        </p:spPr>
        <p:txBody>
          <a:bodyPr wrap="square" rtlCol="0">
            <a:spAutoFit/>
          </a:bodyPr>
          <a:lstStyle/>
          <a:p>
            <a:r>
              <a:rPr lang="zh-TW" altLang="en-US" dirty="0" smtClean="0"/>
              <a:t>地上權乙式契約</a:t>
            </a:r>
            <a:endParaRPr lang="zh-TW" altLang="en-US" dirty="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dirty="0" smtClean="0"/>
              <a:t>設定地上權機制</a:t>
            </a:r>
            <a:endParaRPr lang="zh-TW" altLang="en-US" dirty="0"/>
          </a:p>
        </p:txBody>
      </p:sp>
      <p:sp>
        <p:nvSpPr>
          <p:cNvPr id="3" name="投影片編號版面配置區 2"/>
          <p:cNvSpPr>
            <a:spLocks noGrp="1"/>
          </p:cNvSpPr>
          <p:nvPr>
            <p:ph type="sldNum" sz="quarter" idx="12"/>
          </p:nvPr>
        </p:nvSpPr>
        <p:spPr/>
        <p:txBody>
          <a:bodyPr/>
          <a:lstStyle/>
          <a:p>
            <a:fld id="{CF453C6E-679B-46B6-B5D7-04C3E4741F3A}" type="slidenum">
              <a:rPr lang="zh-TW" altLang="en-US" smtClean="0"/>
              <a:pPr/>
              <a:t>18</a:t>
            </a:fld>
            <a:endParaRPr lang="zh-TW" altLang="en-US"/>
          </a:p>
        </p:txBody>
      </p:sp>
      <p:sp>
        <p:nvSpPr>
          <p:cNvPr id="4" name="內容版面配置區 3"/>
          <p:cNvSpPr>
            <a:spLocks noGrp="1"/>
          </p:cNvSpPr>
          <p:nvPr>
            <p:ph sz="quarter" idx="1"/>
          </p:nvPr>
        </p:nvSpPr>
        <p:spPr/>
        <p:txBody>
          <a:bodyPr/>
          <a:lstStyle/>
          <a:p>
            <a:r>
              <a:rPr lang="en-US" altLang="zh-TW" dirty="0" smtClean="0"/>
              <a:t>D</a:t>
            </a:r>
            <a:r>
              <a:rPr lang="zh-TW" altLang="en-US" dirty="0" smtClean="0"/>
              <a:t>履約管理</a:t>
            </a:r>
            <a:endParaRPr lang="en-US" altLang="zh-TW" dirty="0" smtClean="0"/>
          </a:p>
          <a:p>
            <a:pPr lvl="1"/>
            <a:r>
              <a:rPr lang="zh-TW" altLang="en-US" dirty="0" smtClean="0"/>
              <a:t>地上權住宅分戶</a:t>
            </a:r>
            <a:r>
              <a:rPr lang="en-US" altLang="zh-TW" dirty="0" smtClean="0"/>
              <a:t>(</a:t>
            </a:r>
            <a:r>
              <a:rPr lang="zh-TW" altLang="en-US" dirty="0" smtClean="0"/>
              <a:t>地上權一部讓與</a:t>
            </a:r>
            <a:r>
              <a:rPr lang="en-US" altLang="zh-TW" dirty="0" smtClean="0"/>
              <a:t>)-</a:t>
            </a:r>
            <a:r>
              <a:rPr lang="zh-TW" altLang="en-US" dirty="0" smtClean="0"/>
              <a:t>配套機制</a:t>
            </a:r>
            <a:endParaRPr lang="en-US" altLang="zh-TW" dirty="0" smtClean="0"/>
          </a:p>
          <a:p>
            <a:pPr lvl="2"/>
            <a:r>
              <a:rPr lang="zh-TW" altLang="en-US" dirty="0" smtClean="0"/>
              <a:t>地上權乙式契約、無償委託管理契約</a:t>
            </a:r>
            <a:endParaRPr lang="en-US" altLang="zh-TW" dirty="0" smtClean="0"/>
          </a:p>
          <a:p>
            <a:pPr lvl="3"/>
            <a:r>
              <a:rPr lang="zh-TW" altLang="zh-TW" dirty="0" smtClean="0"/>
              <a:t>課予原得標人或其地上權全部受讓人一定責任方式，於原地上權人辦理分戶轉讓時，與之建立無償委託管理關係，由其負責分戶移轉後之履約管理</a:t>
            </a:r>
            <a:r>
              <a:rPr lang="zh-TW" altLang="en-US" dirty="0" smtClean="0"/>
              <a:t>，</a:t>
            </a:r>
            <a:r>
              <a:rPr lang="zh-TW" altLang="zh-TW" dirty="0" smtClean="0"/>
              <a:t>增訂課予得標人或其地上權全部受讓人一定之義務與負擔，及受讓人承諾一定條件下，得同意地上權人將地上權及地上建物一部讓與</a:t>
            </a:r>
            <a:endParaRPr lang="en-US" altLang="zh-TW" dirty="0" smtClean="0"/>
          </a:p>
          <a:p>
            <a:pPr lvl="4"/>
            <a:r>
              <a:rPr lang="zh-TW" altLang="zh-TW" dirty="0" smtClean="0"/>
              <a:t>地租之收取及撥付予分署</a:t>
            </a:r>
            <a:endParaRPr lang="en-US" altLang="zh-TW" dirty="0" smtClean="0"/>
          </a:p>
          <a:p>
            <a:pPr lvl="4"/>
            <a:r>
              <a:rPr lang="zh-TW" altLang="zh-TW" dirty="0" smtClean="0"/>
              <a:t>再移轉時之初審</a:t>
            </a:r>
            <a:endParaRPr lang="en-US" altLang="zh-TW" dirty="0" smtClean="0"/>
          </a:p>
          <a:p>
            <a:pPr lvl="4"/>
            <a:r>
              <a:rPr lang="zh-TW" altLang="zh-TW" dirty="0" smtClean="0"/>
              <a:t>契約期限屆滿或因故終止時拆除騰空地上物返還土地等</a:t>
            </a:r>
            <a:endParaRPr lang="en-US" altLang="zh-TW" dirty="0" smtClean="0"/>
          </a:p>
          <a:p>
            <a:pPr lvl="2"/>
            <a:r>
              <a:rPr lang="zh-TW" altLang="en-US" dirty="0" smtClean="0"/>
              <a:t>原得標人需於申請地上權分戶及無償委託管理時繳付履約保證金</a:t>
            </a:r>
            <a:r>
              <a:rPr lang="en-US" altLang="zh-TW" dirty="0" smtClean="0"/>
              <a:t>(</a:t>
            </a:r>
            <a:r>
              <a:rPr lang="zh-TW" altLang="en-US" dirty="0" smtClean="0"/>
              <a:t>契約簽訂當期全部地上權年地租總額</a:t>
            </a:r>
            <a:r>
              <a:rPr lang="en-US" altLang="zh-TW" dirty="0" smtClean="0"/>
              <a:t>5</a:t>
            </a:r>
            <a:r>
              <a:rPr lang="zh-TW" altLang="en-US" dirty="0" smtClean="0"/>
              <a:t>倍</a:t>
            </a:r>
            <a:r>
              <a:rPr lang="en-US" altLang="zh-TW" dirty="0" smtClean="0"/>
              <a:t>)</a:t>
            </a:r>
          </a:p>
          <a:p>
            <a:pPr lvl="3">
              <a:buNone/>
            </a:pPr>
            <a:endParaRPr lang="en-US" altLang="zh-TW" dirty="0" smtClean="0"/>
          </a:p>
          <a:p>
            <a:pPr lvl="1"/>
            <a:endParaRPr lang="zh-TW" altLang="en-US" dirty="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dirty="0" smtClean="0"/>
              <a:t>設定地上權機制</a:t>
            </a:r>
            <a:endParaRPr lang="zh-TW" altLang="en-US" dirty="0"/>
          </a:p>
        </p:txBody>
      </p:sp>
      <p:sp>
        <p:nvSpPr>
          <p:cNvPr id="3" name="投影片編號版面配置區 2"/>
          <p:cNvSpPr>
            <a:spLocks noGrp="1"/>
          </p:cNvSpPr>
          <p:nvPr>
            <p:ph type="sldNum" sz="quarter" idx="12"/>
          </p:nvPr>
        </p:nvSpPr>
        <p:spPr/>
        <p:txBody>
          <a:bodyPr/>
          <a:lstStyle/>
          <a:p>
            <a:fld id="{CF453C6E-679B-46B6-B5D7-04C3E4741F3A}" type="slidenum">
              <a:rPr lang="zh-TW" altLang="en-US" smtClean="0"/>
              <a:pPr/>
              <a:t>19</a:t>
            </a:fld>
            <a:endParaRPr lang="zh-TW" altLang="en-US"/>
          </a:p>
        </p:txBody>
      </p:sp>
      <p:sp>
        <p:nvSpPr>
          <p:cNvPr id="4" name="內容版面配置區 3"/>
          <p:cNvSpPr>
            <a:spLocks noGrp="1"/>
          </p:cNvSpPr>
          <p:nvPr>
            <p:ph sz="quarter" idx="1"/>
          </p:nvPr>
        </p:nvSpPr>
        <p:spPr/>
        <p:txBody>
          <a:bodyPr>
            <a:normAutofit fontScale="77500" lnSpcReduction="20000"/>
          </a:bodyPr>
          <a:lstStyle/>
          <a:p>
            <a:r>
              <a:rPr lang="zh-TW" altLang="en-US" dirty="0" smtClean="0"/>
              <a:t>終止契約要件</a:t>
            </a:r>
            <a:endParaRPr lang="en-US" altLang="zh-TW" dirty="0" smtClean="0"/>
          </a:p>
          <a:p>
            <a:pPr lvl="1"/>
            <a:r>
              <a:rPr lang="zh-TW" altLang="en-US" dirty="0" smtClean="0"/>
              <a:t>得標人以抵押貸款方式繳納權利金時，未於得標之次日起</a:t>
            </a:r>
            <a:r>
              <a:rPr lang="zh-TW" altLang="en-US" dirty="0" smtClean="0">
                <a:solidFill>
                  <a:srgbClr val="00B050"/>
                </a:solidFill>
              </a:rPr>
              <a:t>九十</a:t>
            </a:r>
            <a:r>
              <a:rPr lang="zh-TW" altLang="en-US" dirty="0" smtClean="0"/>
              <a:t>日內繳清權利金。</a:t>
            </a:r>
            <a:r>
              <a:rPr lang="en-US" altLang="zh-TW" dirty="0" smtClean="0">
                <a:sym typeface="Wingdings" pitchFamily="2" charset="2"/>
              </a:rPr>
              <a:t></a:t>
            </a:r>
            <a:r>
              <a:rPr lang="zh-TW" altLang="en-US" dirty="0" smtClean="0">
                <a:solidFill>
                  <a:srgbClr val="FF0000"/>
                </a:solidFill>
                <a:sym typeface="Wingdings" pitchFamily="2" charset="2"/>
              </a:rPr>
              <a:t>權利金需貸款情形</a:t>
            </a:r>
            <a:endParaRPr lang="zh-TW" altLang="en-US" dirty="0" smtClean="0">
              <a:solidFill>
                <a:srgbClr val="FF0000"/>
              </a:solidFill>
            </a:endParaRPr>
          </a:p>
          <a:p>
            <a:pPr lvl="1"/>
            <a:r>
              <a:rPr lang="zh-TW" altLang="en-US" dirty="0" smtClean="0"/>
              <a:t>地上權人或經其同意為使用之第三人未依約定用途、都市計畫或區域計畫及其他法令規定使用土地，或違反設定目的。</a:t>
            </a:r>
          </a:p>
          <a:p>
            <a:pPr lvl="1"/>
            <a:r>
              <a:rPr lang="zh-TW" altLang="en-US" dirty="0" smtClean="0"/>
              <a:t>地上權人將土地出租或出借他人作建築使用。</a:t>
            </a:r>
            <a:endParaRPr lang="en-US" altLang="zh-TW" dirty="0" smtClean="0"/>
          </a:p>
          <a:p>
            <a:pPr lvl="1"/>
            <a:r>
              <a:rPr lang="zh-TW" altLang="en-US" dirty="0" smtClean="0">
                <a:solidFill>
                  <a:schemeClr val="bg1">
                    <a:lumMod val="65000"/>
                  </a:schemeClr>
                </a:solidFill>
              </a:rPr>
              <a:t>專案提供設定地上權之地上權人將土地或地上建物出租或出借他人使用，未徵得中央目的事業主管機關同意，或出租、出借地上建物範圍超過地上建物總樓地板面積十分之一。</a:t>
            </a:r>
          </a:p>
          <a:p>
            <a:pPr lvl="1"/>
            <a:r>
              <a:rPr lang="zh-TW" altLang="en-US" dirty="0" smtClean="0"/>
              <a:t>地上權人未經執行機關同意擅將地上權或地上建物之一部或全部讓與第三人、辦理信託或設定抵押權。</a:t>
            </a:r>
          </a:p>
          <a:p>
            <a:pPr lvl="1"/>
            <a:r>
              <a:rPr lang="zh-TW" altLang="en-US" dirty="0" smtClean="0"/>
              <a:t>地上權人未依設定地上權契約、委託管理契約辦理公證、補充或更正公證。</a:t>
            </a:r>
          </a:p>
          <a:p>
            <a:pPr lvl="1"/>
            <a:r>
              <a:rPr lang="zh-TW" altLang="en-US" dirty="0" smtClean="0"/>
              <a:t>地上權人積欠地租金額達二年以上之總額。</a:t>
            </a:r>
          </a:p>
          <a:p>
            <a:pPr lvl="1"/>
            <a:r>
              <a:rPr lang="zh-TW" altLang="en-US" dirty="0" smtClean="0"/>
              <a:t>地上權人未於原得標人簽訂設定地上權契約之日起三年內，就標得設定地上權之全部標的取得建造執照並開工。但設定地上權契約另有約定者，不在此限。</a:t>
            </a:r>
          </a:p>
          <a:p>
            <a:pPr lvl="1"/>
            <a:r>
              <a:rPr lang="zh-TW" altLang="en-US" dirty="0" smtClean="0"/>
              <a:t>其他依法令規定或設定地上權契約約定之終止原因發生。</a:t>
            </a:r>
            <a:endParaRPr lang="en-US" altLang="zh-TW" dirty="0" smtClean="0"/>
          </a:p>
          <a:p>
            <a:r>
              <a:rPr lang="zh-TW" altLang="en-US" dirty="0" smtClean="0"/>
              <a:t>抵押權債務催理之例外處理→</a:t>
            </a:r>
            <a:r>
              <a:rPr lang="zh-TW" altLang="en-US" dirty="0" smtClean="0">
                <a:solidFill>
                  <a:srgbClr val="00B050"/>
                </a:solidFill>
              </a:rPr>
              <a:t>配合債權銀行暫緩終止地上權契約</a:t>
            </a:r>
          </a:p>
          <a:p>
            <a:pPr lvl="1"/>
            <a:endParaRPr lang="zh-TW" altLang="en-US"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dirty="0" smtClean="0"/>
              <a:t>簡報大綱</a:t>
            </a:r>
            <a:endParaRPr lang="zh-TW" altLang="en-US" dirty="0"/>
          </a:p>
        </p:txBody>
      </p:sp>
      <p:sp>
        <p:nvSpPr>
          <p:cNvPr id="4" name="投影片編號版面配置區 3"/>
          <p:cNvSpPr>
            <a:spLocks noGrp="1"/>
          </p:cNvSpPr>
          <p:nvPr>
            <p:ph type="sldNum" sz="quarter" idx="12"/>
          </p:nvPr>
        </p:nvSpPr>
        <p:spPr/>
        <p:txBody>
          <a:bodyPr/>
          <a:lstStyle/>
          <a:p>
            <a:fld id="{CF453C6E-679B-46B6-B5D7-04C3E4741F3A}" type="slidenum">
              <a:rPr lang="zh-TW" altLang="en-US" smtClean="0"/>
              <a:pPr/>
              <a:t>2</a:t>
            </a:fld>
            <a:endParaRPr lang="zh-TW" altLang="en-US"/>
          </a:p>
        </p:txBody>
      </p:sp>
      <p:sp>
        <p:nvSpPr>
          <p:cNvPr id="3" name="內容版面配置區 2"/>
          <p:cNvSpPr>
            <a:spLocks noGrp="1"/>
          </p:cNvSpPr>
          <p:nvPr>
            <p:ph sz="quarter" idx="1"/>
          </p:nvPr>
        </p:nvSpPr>
        <p:spPr/>
        <p:txBody>
          <a:bodyPr/>
          <a:lstStyle/>
          <a:p>
            <a:r>
              <a:rPr lang="zh-TW" altLang="en-US" dirty="0" smtClean="0"/>
              <a:t>法令規定</a:t>
            </a:r>
            <a:r>
              <a:rPr lang="en-US" altLang="zh-TW" dirty="0" smtClean="0"/>
              <a:t>(</a:t>
            </a:r>
            <a:r>
              <a:rPr lang="zh-TW" altLang="en-US" dirty="0" smtClean="0"/>
              <a:t>含沿革</a:t>
            </a:r>
            <a:r>
              <a:rPr lang="en-US" altLang="zh-TW" dirty="0" smtClean="0"/>
              <a:t>)</a:t>
            </a:r>
          </a:p>
          <a:p>
            <a:r>
              <a:rPr lang="zh-TW" altLang="en-US" dirty="0"/>
              <a:t>招標作業</a:t>
            </a:r>
            <a:r>
              <a:rPr lang="zh-TW" altLang="en-US" dirty="0" smtClean="0"/>
              <a:t>準備</a:t>
            </a:r>
            <a:endParaRPr lang="en-US" altLang="zh-TW" dirty="0" smtClean="0"/>
          </a:p>
          <a:p>
            <a:r>
              <a:rPr lang="zh-TW" altLang="en-US" dirty="0" smtClean="0"/>
              <a:t>招標公告及開標</a:t>
            </a:r>
            <a:endParaRPr lang="en-US" altLang="zh-TW" dirty="0" smtClean="0"/>
          </a:p>
          <a:p>
            <a:r>
              <a:rPr lang="zh-TW" altLang="en-US" dirty="0" smtClean="0"/>
              <a:t>履約管理</a:t>
            </a:r>
            <a:endParaRPr lang="en-US" altLang="zh-TW" dirty="0" smtClean="0"/>
          </a:p>
          <a:p>
            <a:r>
              <a:rPr lang="zh-TW" altLang="en-US" dirty="0" smtClean="0"/>
              <a:t>案例分享</a:t>
            </a:r>
            <a:endParaRPr lang="en-US" altLang="zh-TW" dirty="0" smtClean="0"/>
          </a:p>
          <a:p>
            <a:pPr lvl="1">
              <a:buNone/>
            </a:pPr>
            <a:endParaRPr lang="en-US" altLang="zh-TW" dirty="0" smtClean="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dirty="0" smtClean="0"/>
              <a:t>設定地上權機制</a:t>
            </a:r>
            <a:endParaRPr lang="zh-TW" altLang="en-US" dirty="0"/>
          </a:p>
        </p:txBody>
      </p:sp>
      <p:sp>
        <p:nvSpPr>
          <p:cNvPr id="3" name="投影片編號版面配置區 2"/>
          <p:cNvSpPr>
            <a:spLocks noGrp="1"/>
          </p:cNvSpPr>
          <p:nvPr>
            <p:ph type="sldNum" sz="quarter" idx="12"/>
          </p:nvPr>
        </p:nvSpPr>
        <p:spPr/>
        <p:txBody>
          <a:bodyPr/>
          <a:lstStyle/>
          <a:p>
            <a:fld id="{CF453C6E-679B-46B6-B5D7-04C3E4741F3A}" type="slidenum">
              <a:rPr lang="zh-TW" altLang="en-US" smtClean="0"/>
              <a:pPr/>
              <a:t>20</a:t>
            </a:fld>
            <a:endParaRPr lang="zh-TW" altLang="en-US" dirty="0"/>
          </a:p>
        </p:txBody>
      </p:sp>
      <p:sp>
        <p:nvSpPr>
          <p:cNvPr id="4" name="內容版面配置區 3"/>
          <p:cNvSpPr>
            <a:spLocks noGrp="1"/>
          </p:cNvSpPr>
          <p:nvPr>
            <p:ph sz="quarter" idx="1"/>
          </p:nvPr>
        </p:nvSpPr>
        <p:spPr/>
        <p:txBody>
          <a:bodyPr/>
          <a:lstStyle/>
          <a:p>
            <a:pPr>
              <a:buNone/>
            </a:pPr>
            <a:r>
              <a:rPr lang="zh-TW" altLang="en-US" dirty="0" smtClean="0"/>
              <a:t>補充</a:t>
            </a:r>
            <a:r>
              <a:rPr lang="en-US" altLang="zh-TW" dirty="0" smtClean="0"/>
              <a:t>!!</a:t>
            </a:r>
            <a:r>
              <a:rPr lang="zh-TW" altLang="en-US" dirty="0" smtClean="0"/>
              <a:t>國有非公用土地設定地上權要點</a:t>
            </a:r>
            <a:r>
              <a:rPr lang="en-US" altLang="zh-TW" dirty="0" smtClean="0"/>
              <a:t>111.2.25</a:t>
            </a:r>
            <a:r>
              <a:rPr lang="zh-TW" altLang="en-US" dirty="0" smtClean="0"/>
              <a:t>修正重點</a:t>
            </a:r>
            <a:endParaRPr lang="en-US" altLang="zh-TW" dirty="0" smtClean="0"/>
          </a:p>
          <a:p>
            <a:r>
              <a:rPr lang="zh-TW" altLang="en-US" dirty="0" smtClean="0"/>
              <a:t>繳交權利金期限自決標後</a:t>
            </a:r>
            <a:r>
              <a:rPr lang="en-US" altLang="zh-TW" dirty="0" smtClean="0"/>
              <a:t>50</a:t>
            </a:r>
            <a:r>
              <a:rPr lang="zh-TW" altLang="en-US" dirty="0" smtClean="0"/>
              <a:t>日延長至</a:t>
            </a:r>
            <a:r>
              <a:rPr lang="en-US" altLang="zh-TW" dirty="0" smtClean="0"/>
              <a:t>90</a:t>
            </a:r>
            <a:r>
              <a:rPr lang="zh-TW" altLang="en-US" dirty="0" smtClean="0"/>
              <a:t>日。</a:t>
            </a:r>
            <a:endParaRPr lang="en-US" altLang="zh-TW" dirty="0" smtClean="0"/>
          </a:p>
          <a:p>
            <a:pPr lvl="1"/>
            <a:r>
              <a:rPr lang="zh-TW" altLang="en-US" dirty="0" smtClean="0"/>
              <a:t>適用</a:t>
            </a:r>
            <a:r>
              <a:rPr lang="en-US" altLang="zh-TW" dirty="0" smtClean="0"/>
              <a:t>111</a:t>
            </a:r>
            <a:r>
              <a:rPr lang="zh-TW" altLang="en-US" dirty="0" smtClean="0"/>
              <a:t>年第</a:t>
            </a:r>
            <a:r>
              <a:rPr lang="en-US" altLang="zh-TW" dirty="0" smtClean="0"/>
              <a:t>1</a:t>
            </a:r>
            <a:r>
              <a:rPr lang="zh-TW" altLang="en-US" dirty="0" smtClean="0"/>
              <a:t>批以後之案件</a:t>
            </a:r>
            <a:endParaRPr lang="en-US" altLang="zh-TW" dirty="0" smtClean="0"/>
          </a:p>
          <a:p>
            <a:r>
              <a:rPr lang="zh-TW" altLang="en-US" dirty="0" smtClean="0"/>
              <a:t>抵押權人資格增加</a:t>
            </a:r>
            <a:r>
              <a:rPr lang="zh-TW" altLang="en-US" dirty="0" smtClean="0">
                <a:solidFill>
                  <a:srgbClr val="00B050"/>
                </a:solidFill>
              </a:rPr>
              <a:t>農會信用部</a:t>
            </a:r>
            <a:r>
              <a:rPr lang="zh-TW" altLang="en-US" dirty="0" smtClean="0"/>
              <a:t>及</a:t>
            </a:r>
            <a:r>
              <a:rPr lang="zh-TW" altLang="en-US" dirty="0" smtClean="0">
                <a:solidFill>
                  <a:srgbClr val="00B050"/>
                </a:solidFill>
              </a:rPr>
              <a:t>漁會信用部</a:t>
            </a:r>
            <a:r>
              <a:rPr lang="zh-TW" altLang="en-US" dirty="0" smtClean="0"/>
              <a:t>。</a:t>
            </a:r>
            <a:endParaRPr lang="en-US" altLang="zh-TW" dirty="0" smtClean="0"/>
          </a:p>
          <a:p>
            <a:r>
              <a:rPr lang="zh-TW" altLang="en-US" dirty="0" smtClean="0"/>
              <a:t>配合債務催理需求暫緩終止地上權契約。</a:t>
            </a:r>
            <a:endParaRPr lang="en-US" altLang="zh-TW" dirty="0" smtClean="0"/>
          </a:p>
          <a:p>
            <a:pPr>
              <a:buNone/>
            </a:pPr>
            <a:r>
              <a:rPr lang="zh-TW" altLang="en-US" dirty="0" smtClean="0"/>
              <a:t>後續檢討重點</a:t>
            </a:r>
            <a:r>
              <a:rPr lang="zh-TW" altLang="en-US" dirty="0" smtClean="0">
                <a:solidFill>
                  <a:srgbClr val="FF0000"/>
                </a:solidFill>
              </a:rPr>
              <a:t>★努力中</a:t>
            </a:r>
            <a:r>
              <a:rPr lang="en-US" altLang="zh-TW" dirty="0" smtClean="0">
                <a:solidFill>
                  <a:srgbClr val="FF0000"/>
                </a:solidFill>
              </a:rPr>
              <a:t>!!!</a:t>
            </a:r>
          </a:p>
          <a:p>
            <a:r>
              <a:rPr lang="zh-TW" altLang="en-US" dirty="0" smtClean="0"/>
              <a:t>專案設定地上權權利金、地租是否與一般公開招標設定地上權案件有所區隔？</a:t>
            </a:r>
            <a:endParaRPr lang="en-US" altLang="zh-TW" dirty="0" smtClean="0"/>
          </a:p>
          <a:p>
            <a:pPr>
              <a:buNone/>
            </a:pPr>
            <a:endParaRPr lang="en-US" altLang="zh-TW" dirty="0" smtClean="0"/>
          </a:p>
          <a:p>
            <a:pPr>
              <a:buNone/>
            </a:pPr>
            <a:endParaRPr lang="en-US" altLang="zh-TW" dirty="0" smtClean="0"/>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標題 6"/>
          <p:cNvSpPr>
            <a:spLocks noGrp="1"/>
          </p:cNvSpPr>
          <p:nvPr>
            <p:ph type="title"/>
          </p:nvPr>
        </p:nvSpPr>
        <p:spPr/>
        <p:txBody>
          <a:bodyPr/>
          <a:lstStyle/>
          <a:p>
            <a:r>
              <a:rPr lang="zh-TW" altLang="en-US" dirty="0" smtClean="0"/>
              <a:t>案例分享</a:t>
            </a:r>
            <a:endParaRPr lang="zh-TW" altLang="en-US" dirty="0"/>
          </a:p>
        </p:txBody>
      </p:sp>
      <p:sp>
        <p:nvSpPr>
          <p:cNvPr id="8" name="文字版面配置區 7"/>
          <p:cNvSpPr>
            <a:spLocks noGrp="1"/>
          </p:cNvSpPr>
          <p:nvPr>
            <p:ph type="body" idx="1"/>
          </p:nvPr>
        </p:nvSpPr>
        <p:spPr/>
        <p:txBody>
          <a:bodyPr/>
          <a:lstStyle/>
          <a:p>
            <a:endParaRPr lang="zh-TW" altLang="en-US"/>
          </a:p>
        </p:txBody>
      </p:sp>
      <p:sp>
        <p:nvSpPr>
          <p:cNvPr id="3" name="投影片編號版面配置區 2"/>
          <p:cNvSpPr>
            <a:spLocks noGrp="1"/>
          </p:cNvSpPr>
          <p:nvPr>
            <p:ph type="sldNum" sz="quarter" idx="12"/>
          </p:nvPr>
        </p:nvSpPr>
        <p:spPr/>
        <p:txBody>
          <a:bodyPr/>
          <a:lstStyle/>
          <a:p>
            <a:fld id="{CF453C6E-679B-46B6-B5D7-04C3E4741F3A}" type="slidenum">
              <a:rPr lang="zh-TW" altLang="en-US" smtClean="0"/>
              <a:pPr/>
              <a:t>21</a:t>
            </a:fld>
            <a:endParaRPr lang="zh-TW" altLang="en-US"/>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標題 5"/>
          <p:cNvSpPr>
            <a:spLocks noGrp="1"/>
          </p:cNvSpPr>
          <p:nvPr>
            <p:ph type="title"/>
          </p:nvPr>
        </p:nvSpPr>
        <p:spPr/>
        <p:txBody>
          <a:bodyPr/>
          <a:lstStyle/>
          <a:p>
            <a:r>
              <a:rPr lang="zh-TW" altLang="en-US" dirty="0" smtClean="0"/>
              <a:t>招標成效</a:t>
            </a:r>
            <a:endParaRPr lang="zh-TW" altLang="en-US" dirty="0"/>
          </a:p>
        </p:txBody>
      </p:sp>
      <p:sp>
        <p:nvSpPr>
          <p:cNvPr id="4" name="投影片編號版面配置區 3"/>
          <p:cNvSpPr>
            <a:spLocks noGrp="1"/>
          </p:cNvSpPr>
          <p:nvPr>
            <p:ph type="sldNum" sz="quarter" idx="12"/>
          </p:nvPr>
        </p:nvSpPr>
        <p:spPr/>
        <p:txBody>
          <a:bodyPr/>
          <a:lstStyle/>
          <a:p>
            <a:fld id="{CF453C6E-679B-46B6-B5D7-04C3E4741F3A}" type="slidenum">
              <a:rPr lang="zh-TW" altLang="en-US" smtClean="0"/>
              <a:pPr/>
              <a:t>22</a:t>
            </a:fld>
            <a:endParaRPr lang="zh-TW" altLang="en-US"/>
          </a:p>
        </p:txBody>
      </p:sp>
      <p:sp>
        <p:nvSpPr>
          <p:cNvPr id="7" name="內容版面配置區 6"/>
          <p:cNvSpPr>
            <a:spLocks noGrp="1"/>
          </p:cNvSpPr>
          <p:nvPr>
            <p:ph sz="quarter" idx="1"/>
          </p:nvPr>
        </p:nvSpPr>
        <p:spPr/>
        <p:txBody>
          <a:bodyPr/>
          <a:lstStyle/>
          <a:p>
            <a:r>
              <a:rPr lang="zh-TW" altLang="en-US" dirty="0" smtClean="0">
                <a:solidFill>
                  <a:srgbClr val="FF0000"/>
                </a:solidFill>
                <a:latin typeface="+mj-ea"/>
                <a:ea typeface="+mj-ea"/>
              </a:rPr>
              <a:t>歷年招</a:t>
            </a:r>
            <a:r>
              <a:rPr lang="zh-TW" altLang="en-US" dirty="0" smtClean="0">
                <a:solidFill>
                  <a:srgbClr val="FF0000"/>
                </a:solidFill>
                <a:latin typeface="+mj-ea"/>
                <a:ea typeface="+mj-ea"/>
              </a:rPr>
              <a:t>標</a:t>
            </a:r>
            <a:r>
              <a:rPr lang="zh-TW" altLang="en-US" dirty="0" smtClean="0">
                <a:solidFill>
                  <a:srgbClr val="FF0000"/>
                </a:solidFill>
                <a:latin typeface="+mj-ea"/>
                <a:ea typeface="+mj-ea"/>
              </a:rPr>
              <a:t>成效</a:t>
            </a:r>
            <a:endParaRPr lang="en-US" altLang="zh-TW" dirty="0" smtClean="0">
              <a:solidFill>
                <a:srgbClr val="FF0000"/>
              </a:solidFill>
              <a:latin typeface="+mj-ea"/>
              <a:ea typeface="+mj-ea"/>
            </a:endParaRPr>
          </a:p>
          <a:p>
            <a:r>
              <a:rPr lang="en-US" altLang="zh-TW" dirty="0" smtClean="0">
                <a:solidFill>
                  <a:srgbClr val="FF0000"/>
                </a:solidFill>
                <a:latin typeface="+mj-ea"/>
                <a:ea typeface="+mj-ea"/>
              </a:rPr>
              <a:t>111</a:t>
            </a:r>
            <a:r>
              <a:rPr lang="zh-TW" altLang="en-US" dirty="0" smtClean="0">
                <a:solidFill>
                  <a:srgbClr val="FF0000"/>
                </a:solidFill>
                <a:latin typeface="+mj-ea"/>
                <a:ea typeface="+mj-ea"/>
              </a:rPr>
              <a:t>年第</a:t>
            </a:r>
            <a:r>
              <a:rPr lang="en-US" altLang="zh-TW" dirty="0" smtClean="0">
                <a:solidFill>
                  <a:srgbClr val="FF0000"/>
                </a:solidFill>
                <a:latin typeface="+mj-ea"/>
                <a:ea typeface="+mj-ea"/>
              </a:rPr>
              <a:t>1</a:t>
            </a:r>
            <a:r>
              <a:rPr lang="zh-TW" altLang="en-US" dirty="0" smtClean="0">
                <a:solidFill>
                  <a:srgbClr val="FF0000"/>
                </a:solidFill>
                <a:latin typeface="+mj-ea"/>
                <a:ea typeface="+mj-ea"/>
              </a:rPr>
              <a:t>批招標設定地上權成果</a:t>
            </a:r>
            <a:endParaRPr lang="en-US" altLang="zh-TW" dirty="0" smtClean="0">
              <a:solidFill>
                <a:srgbClr val="FF0000"/>
              </a:solidFill>
              <a:latin typeface="+mj-ea"/>
              <a:ea typeface="+mj-ea"/>
            </a:endParaRPr>
          </a:p>
          <a:p>
            <a:r>
              <a:rPr lang="zh-TW" altLang="en-US" dirty="0" smtClean="0">
                <a:latin typeface="+mj-ea"/>
                <a:ea typeface="+mj-ea"/>
              </a:rPr>
              <a:t>合作案例</a:t>
            </a:r>
            <a:endParaRPr lang="zh-TW" altLang="en-US" dirty="0">
              <a:latin typeface="+mj-ea"/>
              <a:ea typeface="+mj-ea"/>
            </a:endParaRPr>
          </a:p>
        </p:txBody>
      </p:sp>
      <p:sp>
        <p:nvSpPr>
          <p:cNvPr id="5" name="文字方塊 4"/>
          <p:cNvSpPr txBox="1"/>
          <p:nvPr/>
        </p:nvSpPr>
        <p:spPr>
          <a:xfrm>
            <a:off x="1429774" y="2780928"/>
            <a:ext cx="6192688" cy="369332"/>
          </a:xfrm>
          <a:prstGeom prst="rect">
            <a:avLst/>
          </a:prstGeom>
          <a:noFill/>
        </p:spPr>
        <p:txBody>
          <a:bodyPr wrap="square" rtlCol="0">
            <a:spAutoFit/>
          </a:bodyPr>
          <a:lstStyle/>
          <a:p>
            <a:r>
              <a:rPr lang="zh-TW" altLang="en-US" dirty="0" smtClean="0"/>
              <a:t> </a:t>
            </a:r>
            <a:endParaRPr lang="zh-TW" altLang="en-US" dirty="0"/>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 name="圓角矩形圖說文字 35"/>
          <p:cNvSpPr/>
          <p:nvPr/>
        </p:nvSpPr>
        <p:spPr>
          <a:xfrm>
            <a:off x="5994401" y="508002"/>
            <a:ext cx="2937933" cy="5317065"/>
          </a:xfrm>
          <a:prstGeom prst="wedgeRoundRectCallout">
            <a:avLst>
              <a:gd name="adj1" fmla="val -64884"/>
              <a:gd name="adj2" fmla="val 57798"/>
              <a:gd name="adj3" fmla="val 16667"/>
            </a:avLst>
          </a:prstGeom>
        </p:spPr>
        <p:style>
          <a:lnRef idx="2">
            <a:schemeClr val="accent5"/>
          </a:lnRef>
          <a:fillRef idx="1">
            <a:schemeClr val="lt1"/>
          </a:fillRef>
          <a:effectRef idx="0">
            <a:schemeClr val="accent5"/>
          </a:effectRef>
          <a:fontRef idx="minor">
            <a:schemeClr val="dk1"/>
          </a:fontRef>
        </p:style>
        <p:txBody>
          <a:bodyPr rtlCol="0" anchor="ctr"/>
          <a:lstStyle/>
          <a:p>
            <a:pPr algn="ctr"/>
            <a:endParaRPr lang="zh-TW" altLang="en-US"/>
          </a:p>
        </p:txBody>
      </p:sp>
      <p:sp>
        <p:nvSpPr>
          <p:cNvPr id="16" name="矩形 15"/>
          <p:cNvSpPr/>
          <p:nvPr/>
        </p:nvSpPr>
        <p:spPr>
          <a:xfrm>
            <a:off x="0" y="0"/>
            <a:ext cx="738188" cy="59267"/>
          </a:xfrm>
          <a:prstGeom prst="rect">
            <a:avLst/>
          </a:prstGeom>
          <a:solidFill>
            <a:srgbClr val="663A77"/>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kumimoji="0" lang="zh-CN" altLang="en-US" sz="1012"/>
          </a:p>
        </p:txBody>
      </p:sp>
      <p:sp>
        <p:nvSpPr>
          <p:cNvPr id="20" name="文本框 9"/>
          <p:cNvSpPr txBox="1"/>
          <p:nvPr/>
        </p:nvSpPr>
        <p:spPr>
          <a:xfrm>
            <a:off x="579668" y="94933"/>
            <a:ext cx="1344383" cy="328923"/>
          </a:xfrm>
          <a:prstGeom prst="rect">
            <a:avLst/>
          </a:prstGeom>
          <a:noFill/>
        </p:spPr>
        <p:txBody>
          <a:bodyPr wrap="square" lIns="51422" tIns="25711" rIns="51422" bIns="25711">
            <a:spAutoFit/>
          </a:bodyPr>
          <a:lstStyle/>
          <a:p>
            <a:pPr marL="0" lvl="1" indent="0" algn="ctr"/>
            <a:r>
              <a:rPr kumimoji="0" lang="zh-TW" altLang="en-US" sz="1800" b="1" dirty="0">
                <a:solidFill>
                  <a:srgbClr val="663A77"/>
                </a:solidFill>
                <a:latin typeface="Microsoft YaHei" pitchFamily="34" charset="-122"/>
                <a:ea typeface="Microsoft YaHei" pitchFamily="34" charset="-122"/>
              </a:rPr>
              <a:t>標脫情形</a:t>
            </a:r>
            <a:endParaRPr kumimoji="0" lang="zh-CN" altLang="en-US" sz="1800" b="1" dirty="0">
              <a:solidFill>
                <a:srgbClr val="663A77"/>
              </a:solidFill>
              <a:latin typeface="Microsoft YaHei" pitchFamily="34" charset="-122"/>
              <a:ea typeface="Microsoft YaHei" pitchFamily="34" charset="-122"/>
            </a:endParaRPr>
          </a:p>
        </p:txBody>
      </p:sp>
      <p:grpSp>
        <p:nvGrpSpPr>
          <p:cNvPr id="2" name="组合 16"/>
          <p:cNvGrpSpPr/>
          <p:nvPr/>
        </p:nvGrpSpPr>
        <p:grpSpPr bwMode="auto">
          <a:xfrm>
            <a:off x="137885" y="0"/>
            <a:ext cx="438379" cy="838200"/>
            <a:chOff x="833323" y="360040"/>
            <a:chExt cx="511736" cy="836712"/>
          </a:xfrm>
          <a:solidFill>
            <a:srgbClr val="663A77"/>
          </a:solidFill>
        </p:grpSpPr>
        <p:sp>
          <p:nvSpPr>
            <p:cNvPr id="18" name="矩形 17"/>
            <p:cNvSpPr/>
            <p:nvPr/>
          </p:nvSpPr>
          <p:spPr>
            <a:xfrm>
              <a:off x="833323" y="360040"/>
              <a:ext cx="504056" cy="54868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kumimoji="0" lang="zh-TW" altLang="en-US" sz="1400" dirty="0">
                  <a:solidFill>
                    <a:schemeClr val="bg1"/>
                  </a:solidFill>
                  <a:latin typeface="Microsoft YaHei" pitchFamily="34" charset="-122"/>
                  <a:ea typeface="Microsoft YaHei" pitchFamily="34" charset="-122"/>
                </a:rPr>
                <a:t>壹</a:t>
              </a:r>
              <a:endParaRPr kumimoji="0" lang="zh-CN" altLang="en-US" sz="1400" dirty="0">
                <a:solidFill>
                  <a:schemeClr val="bg1"/>
                </a:solidFill>
                <a:latin typeface="Microsoft YaHei" pitchFamily="34" charset="-122"/>
                <a:ea typeface="Microsoft YaHei" pitchFamily="34" charset="-122"/>
              </a:endParaRPr>
            </a:p>
          </p:txBody>
        </p:sp>
        <p:sp>
          <p:nvSpPr>
            <p:cNvPr id="19" name="等腰三角形 18"/>
            <p:cNvSpPr/>
            <p:nvPr/>
          </p:nvSpPr>
          <p:spPr>
            <a:xfrm rot="10800000">
              <a:off x="841003" y="908720"/>
              <a:ext cx="504056" cy="288032"/>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kumimoji="0" lang="zh-CN" altLang="en-US" sz="1012"/>
            </a:p>
          </p:txBody>
        </p:sp>
      </p:grpSp>
      <p:cxnSp>
        <p:nvCxnSpPr>
          <p:cNvPr id="90" name="直接连接符 89"/>
          <p:cNvCxnSpPr/>
          <p:nvPr/>
        </p:nvCxnSpPr>
        <p:spPr>
          <a:xfrm>
            <a:off x="5124450" y="2357967"/>
            <a:ext cx="0" cy="1155700"/>
          </a:xfrm>
          <a:prstGeom prst="line">
            <a:avLst/>
          </a:prstGeom>
          <a:ln w="12700">
            <a:solidFill>
              <a:schemeClr val="tx1"/>
            </a:solidFill>
            <a:prstDash val="sysDash"/>
          </a:ln>
        </p:spPr>
        <p:style>
          <a:lnRef idx="1">
            <a:schemeClr val="accent1"/>
          </a:lnRef>
          <a:fillRef idx="0">
            <a:schemeClr val="accent1"/>
          </a:fillRef>
          <a:effectRef idx="0">
            <a:schemeClr val="accent1"/>
          </a:effectRef>
          <a:fontRef idx="minor">
            <a:schemeClr val="tx1"/>
          </a:fontRef>
        </p:style>
      </p:cxnSp>
      <p:graphicFrame>
        <p:nvGraphicFramePr>
          <p:cNvPr id="94" name="表格 93"/>
          <p:cNvGraphicFramePr>
            <a:graphicFrameLocks noGrp="1"/>
          </p:cNvGraphicFramePr>
          <p:nvPr/>
        </p:nvGraphicFramePr>
        <p:xfrm>
          <a:off x="107205" y="601393"/>
          <a:ext cx="5336865" cy="4199768"/>
        </p:xfrm>
        <a:graphic>
          <a:graphicData uri="http://schemas.openxmlformats.org/drawingml/2006/table">
            <a:tbl>
              <a:tblPr firstRow="1" bandRow="1">
                <a:tableStyleId>{5C22544A-7EE6-4342-B048-85BDC9FD1C3A}</a:tableStyleId>
              </a:tblPr>
              <a:tblGrid>
                <a:gridCol w="534176">
                  <a:extLst>
                    <a:ext uri="{9D8B030D-6E8A-4147-A177-3AD203B41FA5}">
                      <a16:colId xmlns:a16="http://schemas.microsoft.com/office/drawing/2014/main" xmlns="" val="20000"/>
                    </a:ext>
                  </a:extLst>
                </a:gridCol>
                <a:gridCol w="603852">
                  <a:extLst>
                    <a:ext uri="{9D8B030D-6E8A-4147-A177-3AD203B41FA5}">
                      <a16:colId xmlns:a16="http://schemas.microsoft.com/office/drawing/2014/main" xmlns="" val="20001"/>
                    </a:ext>
                  </a:extLst>
                </a:gridCol>
                <a:gridCol w="608971">
                  <a:extLst>
                    <a:ext uri="{9D8B030D-6E8A-4147-A177-3AD203B41FA5}">
                      <a16:colId xmlns:a16="http://schemas.microsoft.com/office/drawing/2014/main" xmlns="" val="20002"/>
                    </a:ext>
                  </a:extLst>
                </a:gridCol>
                <a:gridCol w="699373">
                  <a:extLst>
                    <a:ext uri="{9D8B030D-6E8A-4147-A177-3AD203B41FA5}">
                      <a16:colId xmlns:a16="http://schemas.microsoft.com/office/drawing/2014/main" xmlns="" val="20003"/>
                    </a:ext>
                  </a:extLst>
                </a:gridCol>
                <a:gridCol w="642559">
                  <a:extLst>
                    <a:ext uri="{9D8B030D-6E8A-4147-A177-3AD203B41FA5}">
                      <a16:colId xmlns:a16="http://schemas.microsoft.com/office/drawing/2014/main" xmlns="" val="20004"/>
                    </a:ext>
                  </a:extLst>
                </a:gridCol>
                <a:gridCol w="619334">
                  <a:extLst>
                    <a:ext uri="{9D8B030D-6E8A-4147-A177-3AD203B41FA5}">
                      <a16:colId xmlns:a16="http://schemas.microsoft.com/office/drawing/2014/main" xmlns="" val="20005"/>
                    </a:ext>
                  </a:extLst>
                </a:gridCol>
                <a:gridCol w="1014160">
                  <a:extLst>
                    <a:ext uri="{9D8B030D-6E8A-4147-A177-3AD203B41FA5}">
                      <a16:colId xmlns:a16="http://schemas.microsoft.com/office/drawing/2014/main" xmlns="" val="20006"/>
                    </a:ext>
                  </a:extLst>
                </a:gridCol>
                <a:gridCol w="614440">
                  <a:extLst>
                    <a:ext uri="{9D8B030D-6E8A-4147-A177-3AD203B41FA5}">
                      <a16:colId xmlns:a16="http://schemas.microsoft.com/office/drawing/2014/main" xmlns="" val="20007"/>
                    </a:ext>
                  </a:extLst>
                </a:gridCol>
              </a:tblGrid>
              <a:tr h="853440">
                <a:tc>
                  <a:txBody>
                    <a:bodyPr/>
                    <a:lstStyle/>
                    <a:p>
                      <a:pPr algn="ctr"/>
                      <a:r>
                        <a:rPr kumimoji="0" lang="zh-TW" altLang="zh-TW" sz="1200" b="1" kern="1200" dirty="0">
                          <a:solidFill>
                            <a:srgbClr val="C00000"/>
                          </a:solidFill>
                          <a:latin typeface="Arial" pitchFamily="34" charset="0"/>
                          <a:ea typeface="Microsoft YaHei" pitchFamily="34" charset="-122"/>
                          <a:cs typeface="Arial" pitchFamily="34" charset="0"/>
                        </a:rPr>
                        <a:t>年度</a:t>
                      </a:r>
                      <a:endParaRPr kumimoji="0" lang="zh-TW" altLang="en-US" sz="1200" b="1" kern="1200" dirty="0">
                        <a:solidFill>
                          <a:srgbClr val="C00000"/>
                        </a:solidFill>
                        <a:latin typeface="Arial" pitchFamily="34" charset="0"/>
                        <a:ea typeface="Microsoft YaHei" pitchFamily="34" charset="-122"/>
                        <a:cs typeface="Arial" pitchFamily="34" charset="0"/>
                      </a:endParaRPr>
                    </a:p>
                  </a:txBody>
                  <a:tcPr marT="60960" marB="6096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gridSpan="2">
                  <a:txBody>
                    <a:bodyPr/>
                    <a:lstStyle/>
                    <a:p>
                      <a:pPr algn="ctr"/>
                      <a:r>
                        <a:rPr kumimoji="0" lang="zh-TW" altLang="zh-TW" sz="1200" b="1" kern="1200" dirty="0">
                          <a:solidFill>
                            <a:srgbClr val="C00000"/>
                          </a:solidFill>
                          <a:latin typeface="Arial" pitchFamily="34" charset="0"/>
                          <a:ea typeface="Microsoft YaHei" pitchFamily="34" charset="-122"/>
                          <a:cs typeface="Arial" pitchFamily="34" charset="0"/>
                        </a:rPr>
                        <a:t>列標</a:t>
                      </a:r>
                      <a:r>
                        <a:rPr kumimoji="0" lang="en-US" altLang="zh-TW" sz="1200" b="1" kern="1200" dirty="0">
                          <a:solidFill>
                            <a:srgbClr val="C00000"/>
                          </a:solidFill>
                          <a:latin typeface="Arial" pitchFamily="34" charset="0"/>
                          <a:ea typeface="Microsoft YaHei" pitchFamily="34" charset="-122"/>
                          <a:cs typeface="Arial" pitchFamily="34" charset="0"/>
                        </a:rPr>
                        <a:t>/</a:t>
                      </a:r>
                      <a:r>
                        <a:rPr kumimoji="0" lang="zh-TW" altLang="zh-TW" sz="1200" b="1" kern="1200" dirty="0">
                          <a:solidFill>
                            <a:srgbClr val="C00000"/>
                          </a:solidFill>
                          <a:latin typeface="Arial" pitchFamily="34" charset="0"/>
                          <a:ea typeface="Microsoft YaHei" pitchFamily="34" charset="-122"/>
                          <a:cs typeface="Arial" pitchFamily="34" charset="0"/>
                        </a:rPr>
                        <a:t>標脫宗數</a:t>
                      </a:r>
                      <a:endParaRPr kumimoji="0" lang="zh-TW" altLang="en-US" sz="1200" b="1" kern="1200" dirty="0">
                        <a:solidFill>
                          <a:srgbClr val="C00000"/>
                        </a:solidFill>
                        <a:latin typeface="Arial" pitchFamily="34" charset="0"/>
                        <a:ea typeface="Microsoft YaHei" pitchFamily="34" charset="-122"/>
                        <a:cs typeface="Arial" pitchFamily="34" charset="0"/>
                      </a:endParaRPr>
                    </a:p>
                  </a:txBody>
                  <a:tcPr marT="60960" marB="6096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hMerge="1">
                  <a:txBody>
                    <a:bodyPr/>
                    <a:lstStyle/>
                    <a:p>
                      <a:endParaRPr lang="zh-TW" altLang="en-US" dirty="0"/>
                    </a:p>
                  </a:txBody>
                  <a:tcPr/>
                </a:tc>
                <a:tc gridSpan="2">
                  <a:txBody>
                    <a:bodyPr/>
                    <a:lstStyle/>
                    <a:p>
                      <a:pPr algn="ctr" eaLnBrk="0" hangingPunct="0"/>
                      <a:r>
                        <a:rPr kumimoji="0" lang="zh-TW" altLang="zh-TW" sz="1200" b="1" kern="1200" dirty="0">
                          <a:solidFill>
                            <a:srgbClr val="C00000"/>
                          </a:solidFill>
                          <a:latin typeface="Arial" pitchFamily="34" charset="0"/>
                          <a:ea typeface="Microsoft YaHei" pitchFamily="34" charset="-122"/>
                          <a:cs typeface="Arial" pitchFamily="34" charset="0"/>
                        </a:rPr>
                        <a:t>列標</a:t>
                      </a:r>
                      <a:r>
                        <a:rPr kumimoji="0" lang="en-US" altLang="zh-TW" sz="1200" b="1" kern="1200" dirty="0">
                          <a:solidFill>
                            <a:srgbClr val="C00000"/>
                          </a:solidFill>
                          <a:latin typeface="Arial" pitchFamily="34" charset="0"/>
                          <a:ea typeface="Microsoft YaHei" pitchFamily="34" charset="-122"/>
                          <a:cs typeface="Arial" pitchFamily="34" charset="0"/>
                        </a:rPr>
                        <a:t>/</a:t>
                      </a:r>
                      <a:r>
                        <a:rPr kumimoji="0" lang="zh-TW" altLang="zh-TW" sz="1200" b="1" kern="1200" dirty="0">
                          <a:solidFill>
                            <a:srgbClr val="C00000"/>
                          </a:solidFill>
                          <a:latin typeface="Arial" pitchFamily="34" charset="0"/>
                          <a:ea typeface="Microsoft YaHei" pitchFamily="34" charset="-122"/>
                          <a:cs typeface="Arial" pitchFamily="34" charset="0"/>
                        </a:rPr>
                        <a:t>標脫面積</a:t>
                      </a:r>
                    </a:p>
                    <a:p>
                      <a:pPr algn="ctr"/>
                      <a:r>
                        <a:rPr kumimoji="0" lang="en-US" altLang="zh-TW" sz="1200" b="1" kern="1200" dirty="0">
                          <a:solidFill>
                            <a:srgbClr val="C00000"/>
                          </a:solidFill>
                          <a:latin typeface="Arial" pitchFamily="34" charset="0"/>
                          <a:ea typeface="Microsoft YaHei" pitchFamily="34" charset="-122"/>
                          <a:cs typeface="Arial" pitchFamily="34" charset="0"/>
                        </a:rPr>
                        <a:t>(</a:t>
                      </a:r>
                      <a:r>
                        <a:rPr kumimoji="0" lang="zh-TW" altLang="zh-TW" sz="1200" b="1" kern="1200" dirty="0">
                          <a:solidFill>
                            <a:srgbClr val="C00000"/>
                          </a:solidFill>
                          <a:latin typeface="Arial" pitchFamily="34" charset="0"/>
                          <a:ea typeface="Microsoft YaHei" pitchFamily="34" charset="-122"/>
                          <a:cs typeface="Arial" pitchFamily="34" charset="0"/>
                        </a:rPr>
                        <a:t>公頃</a:t>
                      </a:r>
                      <a:r>
                        <a:rPr kumimoji="0" lang="en-US" altLang="zh-TW" sz="1200" b="1" kern="1200" dirty="0">
                          <a:solidFill>
                            <a:srgbClr val="C00000"/>
                          </a:solidFill>
                          <a:latin typeface="Arial" pitchFamily="34" charset="0"/>
                          <a:ea typeface="Microsoft YaHei" pitchFamily="34" charset="-122"/>
                          <a:cs typeface="Arial" pitchFamily="34" charset="0"/>
                        </a:rPr>
                        <a:t>)</a:t>
                      </a:r>
                      <a:endParaRPr kumimoji="0" lang="zh-TW" altLang="en-US" sz="1200" b="1" kern="1200" dirty="0">
                        <a:solidFill>
                          <a:srgbClr val="C00000"/>
                        </a:solidFill>
                        <a:latin typeface="Arial" pitchFamily="34" charset="0"/>
                        <a:ea typeface="Microsoft YaHei" pitchFamily="34" charset="-122"/>
                        <a:cs typeface="Arial" pitchFamily="34" charset="0"/>
                      </a:endParaRPr>
                    </a:p>
                  </a:txBody>
                  <a:tcPr marT="60960" marB="6096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hMerge="1">
                  <a:txBody>
                    <a:bodyPr/>
                    <a:lstStyle/>
                    <a:p>
                      <a:endParaRPr lang="zh-TW" altLang="en-US" dirty="0"/>
                    </a:p>
                  </a:txBody>
                  <a:tcPr/>
                </a:tc>
                <a:tc>
                  <a:txBody>
                    <a:bodyPr/>
                    <a:lstStyle/>
                    <a:p>
                      <a:pPr algn="ctr" eaLnBrk="0" hangingPunct="0"/>
                      <a:r>
                        <a:rPr kumimoji="0" lang="zh-TW" altLang="zh-TW" sz="1200" b="1" kern="1200" dirty="0">
                          <a:solidFill>
                            <a:srgbClr val="C00000"/>
                          </a:solidFill>
                          <a:latin typeface="Arial" pitchFamily="34" charset="0"/>
                          <a:ea typeface="Microsoft YaHei" pitchFamily="34" charset="-122"/>
                          <a:cs typeface="Arial" pitchFamily="34" charset="0"/>
                        </a:rPr>
                        <a:t>標脫率</a:t>
                      </a:r>
                    </a:p>
                    <a:p>
                      <a:pPr algn="ctr"/>
                      <a:r>
                        <a:rPr kumimoji="0" lang="en-US" altLang="zh-TW" sz="1200" b="1" kern="1200" dirty="0">
                          <a:solidFill>
                            <a:srgbClr val="C00000"/>
                          </a:solidFill>
                          <a:latin typeface="Arial" pitchFamily="34" charset="0"/>
                          <a:ea typeface="Microsoft YaHei" pitchFamily="34" charset="-122"/>
                          <a:cs typeface="Arial" pitchFamily="34" charset="0"/>
                        </a:rPr>
                        <a:t>(</a:t>
                      </a:r>
                      <a:r>
                        <a:rPr kumimoji="0" lang="zh-TW" altLang="zh-TW" sz="1200" b="1" kern="1200" dirty="0">
                          <a:solidFill>
                            <a:srgbClr val="C00000"/>
                          </a:solidFill>
                          <a:latin typeface="Arial" pitchFamily="34" charset="0"/>
                          <a:ea typeface="Microsoft YaHei" pitchFamily="34" charset="-122"/>
                          <a:cs typeface="Arial" pitchFamily="34" charset="0"/>
                        </a:rPr>
                        <a:t>％</a:t>
                      </a:r>
                      <a:r>
                        <a:rPr kumimoji="0" lang="en-US" altLang="zh-TW" sz="1200" b="1" kern="1200" dirty="0">
                          <a:solidFill>
                            <a:srgbClr val="C00000"/>
                          </a:solidFill>
                          <a:latin typeface="Arial" pitchFamily="34" charset="0"/>
                          <a:ea typeface="Microsoft YaHei" pitchFamily="34" charset="-122"/>
                          <a:cs typeface="Arial" pitchFamily="34" charset="0"/>
                        </a:rPr>
                        <a:t>)</a:t>
                      </a:r>
                      <a:endParaRPr kumimoji="0" lang="zh-TW" altLang="en-US" sz="1200" b="1" kern="1200" dirty="0">
                        <a:solidFill>
                          <a:srgbClr val="C00000"/>
                        </a:solidFill>
                        <a:latin typeface="Arial" pitchFamily="34" charset="0"/>
                        <a:ea typeface="Microsoft YaHei" pitchFamily="34" charset="-122"/>
                        <a:cs typeface="Arial" pitchFamily="34" charset="0"/>
                      </a:endParaRPr>
                    </a:p>
                  </a:txBody>
                  <a:tcPr marT="60960" marB="6096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pPr algn="ctr" eaLnBrk="0" hangingPunct="0"/>
                      <a:r>
                        <a:rPr kumimoji="0" lang="zh-TW" altLang="zh-TW" sz="1200" b="1" kern="1200" dirty="0">
                          <a:solidFill>
                            <a:srgbClr val="C00000"/>
                          </a:solidFill>
                          <a:latin typeface="Arial" pitchFamily="34" charset="0"/>
                          <a:ea typeface="Microsoft YaHei" pitchFamily="34" charset="-122"/>
                          <a:cs typeface="Arial" pitchFamily="34" charset="0"/>
                        </a:rPr>
                        <a:t>標脫金額</a:t>
                      </a:r>
                    </a:p>
                    <a:p>
                      <a:pPr algn="ctr"/>
                      <a:r>
                        <a:rPr kumimoji="0" lang="en-US" altLang="zh-TW" sz="1200" b="1" kern="1200" dirty="0">
                          <a:solidFill>
                            <a:srgbClr val="C00000"/>
                          </a:solidFill>
                          <a:latin typeface="Arial" pitchFamily="34" charset="0"/>
                          <a:ea typeface="Microsoft YaHei" pitchFamily="34" charset="-122"/>
                          <a:cs typeface="Arial" pitchFamily="34" charset="0"/>
                        </a:rPr>
                        <a:t>(</a:t>
                      </a:r>
                      <a:r>
                        <a:rPr kumimoji="0" lang="zh-TW" altLang="zh-TW" sz="1200" b="1" kern="1200" dirty="0">
                          <a:solidFill>
                            <a:srgbClr val="C00000"/>
                          </a:solidFill>
                          <a:latin typeface="Arial" pitchFamily="34" charset="0"/>
                          <a:ea typeface="Microsoft YaHei" pitchFamily="34" charset="-122"/>
                          <a:cs typeface="Arial" pitchFamily="34" charset="0"/>
                        </a:rPr>
                        <a:t>元</a:t>
                      </a:r>
                      <a:r>
                        <a:rPr kumimoji="0" lang="en-US" altLang="zh-TW" sz="1200" b="1" kern="1200" dirty="0">
                          <a:solidFill>
                            <a:srgbClr val="C00000"/>
                          </a:solidFill>
                          <a:latin typeface="Arial" pitchFamily="34" charset="0"/>
                          <a:ea typeface="Microsoft YaHei" pitchFamily="34" charset="-122"/>
                          <a:cs typeface="Arial" pitchFamily="34" charset="0"/>
                        </a:rPr>
                        <a:t>)</a:t>
                      </a:r>
                      <a:endParaRPr kumimoji="0" lang="zh-TW" altLang="en-US" sz="1200" b="1" kern="1200" dirty="0">
                        <a:solidFill>
                          <a:srgbClr val="C00000"/>
                        </a:solidFill>
                        <a:latin typeface="Arial" pitchFamily="34" charset="0"/>
                        <a:ea typeface="Microsoft YaHei" pitchFamily="34" charset="-122"/>
                        <a:cs typeface="Arial" pitchFamily="34" charset="0"/>
                      </a:endParaRPr>
                    </a:p>
                  </a:txBody>
                  <a:tcPr marT="60960" marB="6096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pPr algn="ctr" eaLnBrk="0" hangingPunct="0"/>
                      <a:r>
                        <a:rPr kumimoji="0" lang="zh-TW" altLang="zh-TW" sz="1200" b="1" kern="1200" dirty="0">
                          <a:solidFill>
                            <a:srgbClr val="C00000"/>
                          </a:solidFill>
                          <a:latin typeface="Arial" pitchFamily="34" charset="0"/>
                          <a:ea typeface="Microsoft YaHei" pitchFamily="34" charset="-122"/>
                          <a:cs typeface="Arial" pitchFamily="34" charset="0"/>
                        </a:rPr>
                        <a:t>得標權利金</a:t>
                      </a:r>
                      <a:r>
                        <a:rPr kumimoji="0" lang="en-US" altLang="zh-TW" sz="1200" b="1" kern="1200" dirty="0">
                          <a:solidFill>
                            <a:srgbClr val="C00000"/>
                          </a:solidFill>
                          <a:latin typeface="Arial" pitchFamily="34" charset="0"/>
                          <a:ea typeface="Microsoft YaHei" pitchFamily="34" charset="-122"/>
                          <a:cs typeface="Arial" pitchFamily="34" charset="0"/>
                        </a:rPr>
                        <a:t>/</a:t>
                      </a:r>
                      <a:r>
                        <a:rPr kumimoji="0" lang="zh-TW" altLang="zh-TW" sz="1200" b="1" kern="1200" dirty="0">
                          <a:solidFill>
                            <a:srgbClr val="C00000"/>
                          </a:solidFill>
                          <a:latin typeface="Arial" pitchFamily="34" charset="0"/>
                          <a:ea typeface="Microsoft YaHei" pitchFamily="34" charset="-122"/>
                          <a:cs typeface="Arial" pitchFamily="34" charset="0"/>
                        </a:rPr>
                        <a:t>底價</a:t>
                      </a:r>
                    </a:p>
                    <a:p>
                      <a:pPr algn="ctr"/>
                      <a:r>
                        <a:rPr kumimoji="0" lang="en-US" altLang="zh-TW" sz="1200" b="1" kern="1200" dirty="0">
                          <a:solidFill>
                            <a:srgbClr val="C00000"/>
                          </a:solidFill>
                          <a:latin typeface="Arial" pitchFamily="34" charset="0"/>
                          <a:ea typeface="Microsoft YaHei" pitchFamily="34" charset="-122"/>
                          <a:cs typeface="Arial" pitchFamily="34" charset="0"/>
                        </a:rPr>
                        <a:t>(</a:t>
                      </a:r>
                      <a:r>
                        <a:rPr kumimoji="0" lang="zh-TW" altLang="zh-TW" sz="1200" b="1" kern="1200" dirty="0">
                          <a:solidFill>
                            <a:srgbClr val="C00000"/>
                          </a:solidFill>
                          <a:latin typeface="Arial" pitchFamily="34" charset="0"/>
                          <a:ea typeface="Microsoft YaHei" pitchFamily="34" charset="-122"/>
                          <a:cs typeface="Arial" pitchFamily="34" charset="0"/>
                        </a:rPr>
                        <a:t>％</a:t>
                      </a:r>
                      <a:r>
                        <a:rPr kumimoji="0" lang="en-US" altLang="zh-TW" sz="1200" b="1" kern="1200" dirty="0">
                          <a:solidFill>
                            <a:srgbClr val="C00000"/>
                          </a:solidFill>
                          <a:latin typeface="Arial" pitchFamily="34" charset="0"/>
                          <a:ea typeface="Microsoft YaHei" pitchFamily="34" charset="-122"/>
                          <a:cs typeface="Arial" pitchFamily="34" charset="0"/>
                        </a:rPr>
                        <a:t>)</a:t>
                      </a:r>
                      <a:endParaRPr kumimoji="0" lang="zh-TW" altLang="en-US" sz="1200" b="1" kern="1200" dirty="0">
                        <a:solidFill>
                          <a:srgbClr val="C00000"/>
                        </a:solidFill>
                        <a:latin typeface="Arial" pitchFamily="34" charset="0"/>
                        <a:ea typeface="Microsoft YaHei" pitchFamily="34" charset="-122"/>
                        <a:cs typeface="Arial" pitchFamily="34" charset="0"/>
                      </a:endParaRPr>
                    </a:p>
                  </a:txBody>
                  <a:tcPr marT="60960" marB="6096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extLst>
                  <a:ext uri="{0D108BD9-81ED-4DB2-BD59-A6C34878D82A}">
                    <a16:rowId xmlns:a16="http://schemas.microsoft.com/office/drawing/2014/main" xmlns="" val="10000"/>
                  </a:ext>
                </a:extLst>
              </a:tr>
              <a:tr h="338667">
                <a:tc>
                  <a:txBody>
                    <a:bodyPr/>
                    <a:lstStyle/>
                    <a:p>
                      <a:pPr algn="ctr"/>
                      <a:r>
                        <a:rPr lang="en-US" altLang="zh-TW" sz="1300" dirty="0">
                          <a:latin typeface="Times New Roman" pitchFamily="18" charset="0"/>
                          <a:cs typeface="Times New Roman" pitchFamily="18" charset="0"/>
                        </a:rPr>
                        <a:t>99</a:t>
                      </a:r>
                      <a:endParaRPr lang="zh-TW" altLang="en-US" sz="1300" dirty="0">
                        <a:latin typeface="Times New Roman" pitchFamily="18" charset="0"/>
                        <a:cs typeface="Times New Roman" pitchFamily="18" charset="0"/>
                      </a:endParaRPr>
                    </a:p>
                  </a:txBody>
                  <a:tcPr marT="60960" marB="6096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marL="0" algn="ctr" defTabSz="685800" rtl="0" eaLnBrk="1" latinLnBrk="0" hangingPunct="1"/>
                      <a:r>
                        <a:rPr lang="en-US" altLang="zh-TW" sz="1300" kern="1200" dirty="0">
                          <a:solidFill>
                            <a:schemeClr val="dk1"/>
                          </a:solidFill>
                          <a:latin typeface="Times New Roman" pitchFamily="18" charset="0"/>
                          <a:ea typeface="+mn-ea"/>
                          <a:cs typeface="Times New Roman" pitchFamily="18" charset="0"/>
                        </a:rPr>
                        <a:t>8</a:t>
                      </a:r>
                      <a:endParaRPr lang="zh-TW" altLang="en-US" sz="1300" kern="1200" dirty="0">
                        <a:solidFill>
                          <a:schemeClr val="dk1"/>
                        </a:solidFill>
                        <a:latin typeface="Times New Roman" pitchFamily="18" charset="0"/>
                        <a:ea typeface="+mn-ea"/>
                        <a:cs typeface="Times New Roman" pitchFamily="18" charset="0"/>
                      </a:endParaRPr>
                    </a:p>
                  </a:txBody>
                  <a:tcPr marT="60960" marB="6096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marL="0" algn="ctr" defTabSz="685800" rtl="0" eaLnBrk="1" latinLnBrk="0" hangingPunct="1"/>
                      <a:r>
                        <a:rPr lang="en-US" altLang="zh-TW" sz="1300" kern="1200" dirty="0">
                          <a:solidFill>
                            <a:schemeClr val="dk1"/>
                          </a:solidFill>
                          <a:latin typeface="Times New Roman" pitchFamily="18" charset="0"/>
                          <a:ea typeface="+mn-ea"/>
                          <a:cs typeface="Times New Roman" pitchFamily="18" charset="0"/>
                        </a:rPr>
                        <a:t>1</a:t>
                      </a:r>
                      <a:endParaRPr lang="zh-TW" altLang="en-US" sz="1300" kern="1200" dirty="0">
                        <a:solidFill>
                          <a:schemeClr val="dk1"/>
                        </a:solidFill>
                        <a:latin typeface="Times New Roman" pitchFamily="18" charset="0"/>
                        <a:ea typeface="+mn-ea"/>
                        <a:cs typeface="Times New Roman" pitchFamily="18" charset="0"/>
                      </a:endParaRPr>
                    </a:p>
                  </a:txBody>
                  <a:tcPr marT="60960" marB="6096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marL="0" algn="ctr" defTabSz="685800" rtl="0" eaLnBrk="1" latinLnBrk="0" hangingPunct="1">
                        <a:spcAft>
                          <a:spcPts val="0"/>
                        </a:spcAft>
                      </a:pPr>
                      <a:r>
                        <a:rPr lang="en-US" altLang="zh-TW" sz="1300" kern="1200" dirty="0">
                          <a:solidFill>
                            <a:schemeClr val="dk1"/>
                          </a:solidFill>
                          <a:latin typeface="Times New Roman" pitchFamily="18" charset="0"/>
                          <a:ea typeface="+mn-ea"/>
                          <a:cs typeface="Times New Roman" pitchFamily="18" charset="0"/>
                        </a:rPr>
                        <a:t>2.1513</a:t>
                      </a:r>
                      <a:endParaRPr lang="zh-TW" altLang="en-US" sz="1300" kern="1200" dirty="0">
                        <a:solidFill>
                          <a:schemeClr val="dk1"/>
                        </a:solidFill>
                        <a:latin typeface="Times New Roman" pitchFamily="18" charset="0"/>
                        <a:ea typeface="+mn-ea"/>
                        <a:cs typeface="Times New Roman" pitchFamily="18" charset="0"/>
                      </a:endParaRPr>
                    </a:p>
                  </a:txBody>
                  <a:tcPr marT="60960" marB="6096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marL="0" algn="ctr" defTabSz="685800" rtl="0" eaLnBrk="1" latinLnBrk="0" hangingPunct="1">
                        <a:spcAft>
                          <a:spcPts val="0"/>
                        </a:spcAft>
                      </a:pPr>
                      <a:r>
                        <a:rPr lang="en-US" altLang="zh-TW" sz="1300" kern="1200" dirty="0">
                          <a:solidFill>
                            <a:schemeClr val="dk1"/>
                          </a:solidFill>
                          <a:latin typeface="Times New Roman" pitchFamily="18" charset="0"/>
                          <a:ea typeface="+mn-ea"/>
                          <a:cs typeface="Times New Roman" pitchFamily="18" charset="0"/>
                        </a:rPr>
                        <a:t>0.1780</a:t>
                      </a:r>
                      <a:endParaRPr lang="zh-TW" altLang="en-US" sz="1300" kern="1200" dirty="0">
                        <a:solidFill>
                          <a:schemeClr val="dk1"/>
                        </a:solidFill>
                        <a:latin typeface="Times New Roman" pitchFamily="18" charset="0"/>
                        <a:ea typeface="+mn-ea"/>
                        <a:cs typeface="Times New Roman" pitchFamily="18" charset="0"/>
                      </a:endParaRPr>
                    </a:p>
                  </a:txBody>
                  <a:tcPr marT="60960" marB="6096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marL="0" algn="ctr" defTabSz="685800" rtl="0" eaLnBrk="1" latinLnBrk="0" hangingPunct="1">
                        <a:spcAft>
                          <a:spcPts val="0"/>
                        </a:spcAft>
                      </a:pPr>
                      <a:r>
                        <a:rPr lang="en-US" altLang="zh-TW" sz="1300" kern="1200" dirty="0">
                          <a:solidFill>
                            <a:schemeClr val="dk1"/>
                          </a:solidFill>
                          <a:latin typeface="Times New Roman" pitchFamily="18" charset="0"/>
                          <a:ea typeface="+mn-ea"/>
                          <a:cs typeface="Times New Roman" pitchFamily="18" charset="0"/>
                        </a:rPr>
                        <a:t>12.50</a:t>
                      </a:r>
                      <a:endParaRPr lang="zh-TW" altLang="zh-TW" sz="1300" kern="1200" dirty="0">
                        <a:solidFill>
                          <a:schemeClr val="dk1"/>
                        </a:solidFill>
                        <a:latin typeface="Times New Roman" pitchFamily="18" charset="0"/>
                        <a:ea typeface="+mn-ea"/>
                        <a:cs typeface="Times New Roman" pitchFamily="18" charset="0"/>
                      </a:endParaRPr>
                    </a:p>
                  </a:txBody>
                  <a:tcPr marL="17780" marR="177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marL="0" algn="ctr" defTabSz="685800" rtl="0" eaLnBrk="1" latinLnBrk="0" hangingPunct="1">
                        <a:lnSpc>
                          <a:spcPts val="2000"/>
                        </a:lnSpc>
                        <a:spcAft>
                          <a:spcPts val="0"/>
                        </a:spcAft>
                      </a:pPr>
                      <a:r>
                        <a:rPr lang="en-US" altLang="zh-TW" sz="1300" kern="1200" dirty="0">
                          <a:solidFill>
                            <a:schemeClr val="dk1"/>
                          </a:solidFill>
                          <a:latin typeface="標楷體" pitchFamily="65" charset="-120"/>
                          <a:ea typeface="標楷體" pitchFamily="65" charset="-120"/>
                          <a:cs typeface="Times New Roman" pitchFamily="18" charset="0"/>
                        </a:rPr>
                        <a:t>20</a:t>
                      </a:r>
                      <a:r>
                        <a:rPr lang="zh-TW" altLang="zh-TW" sz="1300" kern="1200" dirty="0">
                          <a:solidFill>
                            <a:schemeClr val="dk1"/>
                          </a:solidFill>
                          <a:latin typeface="標楷體" pitchFamily="65" charset="-120"/>
                          <a:ea typeface="標楷體" pitchFamily="65" charset="-120"/>
                          <a:cs typeface="Times New Roman" pitchFamily="18" charset="0"/>
                        </a:rPr>
                        <a:t>億</a:t>
                      </a:r>
                      <a:r>
                        <a:rPr lang="en-US" altLang="zh-TW" sz="1300" kern="1200" dirty="0">
                          <a:solidFill>
                            <a:schemeClr val="dk1"/>
                          </a:solidFill>
                          <a:latin typeface="標楷體" pitchFamily="65" charset="-120"/>
                          <a:ea typeface="標楷體" pitchFamily="65" charset="-120"/>
                          <a:cs typeface="Times New Roman" pitchFamily="18" charset="0"/>
                        </a:rPr>
                        <a:t>0,900</a:t>
                      </a:r>
                      <a:r>
                        <a:rPr lang="zh-TW" altLang="zh-TW" sz="1300" kern="1200" dirty="0">
                          <a:solidFill>
                            <a:schemeClr val="dk1"/>
                          </a:solidFill>
                          <a:latin typeface="標楷體" pitchFamily="65" charset="-120"/>
                          <a:ea typeface="標楷體" pitchFamily="65" charset="-120"/>
                          <a:cs typeface="Times New Roman" pitchFamily="18" charset="0"/>
                        </a:rPr>
                        <a:t>萬</a:t>
                      </a:r>
                    </a:p>
                  </a:txBody>
                  <a:tcPr marL="17780" marR="177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marL="0" algn="ctr" defTabSz="685800" rtl="0" eaLnBrk="1" latinLnBrk="0" hangingPunct="1">
                        <a:spcAft>
                          <a:spcPts val="0"/>
                        </a:spcAft>
                      </a:pPr>
                      <a:r>
                        <a:rPr lang="en-US" altLang="zh-TW" sz="1300" kern="1200" dirty="0">
                          <a:solidFill>
                            <a:schemeClr val="dk1"/>
                          </a:solidFill>
                          <a:latin typeface="Times New Roman" pitchFamily="18" charset="0"/>
                          <a:ea typeface="+mn-ea"/>
                          <a:cs typeface="Times New Roman" pitchFamily="18" charset="0"/>
                        </a:rPr>
                        <a:t>239.90</a:t>
                      </a:r>
                      <a:endParaRPr lang="zh-TW" altLang="zh-TW" sz="1300" kern="1200" dirty="0">
                        <a:solidFill>
                          <a:schemeClr val="dk1"/>
                        </a:solidFill>
                        <a:latin typeface="Times New Roman" pitchFamily="18" charset="0"/>
                        <a:ea typeface="+mn-ea"/>
                        <a:cs typeface="Times New Roman" pitchFamily="18" charset="0"/>
                      </a:endParaRPr>
                    </a:p>
                  </a:txBody>
                  <a:tcPr marL="17780" marR="177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extLst>
                  <a:ext uri="{0D108BD9-81ED-4DB2-BD59-A6C34878D82A}">
                    <a16:rowId xmlns:a16="http://schemas.microsoft.com/office/drawing/2014/main" xmlns="" val="10001"/>
                  </a:ext>
                </a:extLst>
              </a:tr>
              <a:tr h="372533">
                <a:tc>
                  <a:txBody>
                    <a:bodyPr/>
                    <a:lstStyle/>
                    <a:p>
                      <a:pPr marL="0" algn="ctr" defTabSz="685800" rtl="0" eaLnBrk="1" latinLnBrk="0" hangingPunct="1">
                        <a:spcAft>
                          <a:spcPts val="0"/>
                        </a:spcAft>
                      </a:pPr>
                      <a:r>
                        <a:rPr lang="en-US" altLang="zh-TW" sz="1300" kern="1200" dirty="0">
                          <a:solidFill>
                            <a:schemeClr val="dk1"/>
                          </a:solidFill>
                          <a:latin typeface="Times New Roman" pitchFamily="18" charset="0"/>
                          <a:ea typeface="+mn-ea"/>
                          <a:cs typeface="Times New Roman" pitchFamily="18" charset="0"/>
                        </a:rPr>
                        <a:t>100</a:t>
                      </a:r>
                      <a:endParaRPr lang="zh-TW" altLang="en-US" sz="1300" kern="1200" dirty="0">
                        <a:solidFill>
                          <a:schemeClr val="dk1"/>
                        </a:solidFill>
                        <a:latin typeface="Times New Roman" pitchFamily="18" charset="0"/>
                        <a:ea typeface="+mn-ea"/>
                        <a:cs typeface="Times New Roman" pitchFamily="18" charset="0"/>
                      </a:endParaRPr>
                    </a:p>
                  </a:txBody>
                  <a:tcPr marT="60960" marB="6096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marL="0" algn="ctr" defTabSz="685800" rtl="0" eaLnBrk="1" latinLnBrk="0" hangingPunct="1"/>
                      <a:r>
                        <a:rPr lang="en-US" altLang="zh-TW" sz="1300" kern="1200" dirty="0">
                          <a:solidFill>
                            <a:schemeClr val="dk1"/>
                          </a:solidFill>
                          <a:latin typeface="Times New Roman" pitchFamily="18" charset="0"/>
                          <a:ea typeface="+mn-ea"/>
                          <a:cs typeface="Times New Roman" pitchFamily="18" charset="0"/>
                        </a:rPr>
                        <a:t>21</a:t>
                      </a:r>
                      <a:endParaRPr lang="zh-TW" altLang="en-US" sz="1300" kern="1200" dirty="0">
                        <a:solidFill>
                          <a:schemeClr val="dk1"/>
                        </a:solidFill>
                        <a:latin typeface="Times New Roman" pitchFamily="18" charset="0"/>
                        <a:ea typeface="+mn-ea"/>
                        <a:cs typeface="Times New Roman" pitchFamily="18" charset="0"/>
                      </a:endParaRPr>
                    </a:p>
                  </a:txBody>
                  <a:tcPr marT="60960" marB="6096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marL="0" algn="ctr" defTabSz="685800" rtl="0" eaLnBrk="1" latinLnBrk="0" hangingPunct="1"/>
                      <a:r>
                        <a:rPr lang="en-US" altLang="zh-TW" sz="1300" kern="1200" dirty="0">
                          <a:solidFill>
                            <a:schemeClr val="dk1"/>
                          </a:solidFill>
                          <a:latin typeface="Times New Roman" pitchFamily="18" charset="0"/>
                          <a:ea typeface="+mn-ea"/>
                          <a:cs typeface="Times New Roman" pitchFamily="18" charset="0"/>
                        </a:rPr>
                        <a:t>2</a:t>
                      </a:r>
                      <a:endParaRPr lang="zh-TW" altLang="en-US" sz="1300" kern="1200" dirty="0">
                        <a:solidFill>
                          <a:schemeClr val="dk1"/>
                        </a:solidFill>
                        <a:latin typeface="Times New Roman" pitchFamily="18" charset="0"/>
                        <a:ea typeface="+mn-ea"/>
                        <a:cs typeface="Times New Roman" pitchFamily="18" charset="0"/>
                      </a:endParaRPr>
                    </a:p>
                  </a:txBody>
                  <a:tcPr marT="60960" marB="6096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marL="0" algn="ctr" defTabSz="685800" rtl="0" eaLnBrk="1" latinLnBrk="0" hangingPunct="1">
                        <a:spcAft>
                          <a:spcPts val="0"/>
                        </a:spcAft>
                      </a:pPr>
                      <a:r>
                        <a:rPr lang="en-US" altLang="zh-TW" sz="1300" kern="1200" dirty="0">
                          <a:solidFill>
                            <a:schemeClr val="dk1"/>
                          </a:solidFill>
                          <a:latin typeface="Times New Roman" pitchFamily="18" charset="0"/>
                          <a:ea typeface="+mn-ea"/>
                          <a:cs typeface="Times New Roman" pitchFamily="18" charset="0"/>
                        </a:rPr>
                        <a:t>9.32777</a:t>
                      </a:r>
                      <a:endParaRPr lang="zh-TW" altLang="en-US" sz="1300" kern="1200" dirty="0">
                        <a:solidFill>
                          <a:schemeClr val="dk1"/>
                        </a:solidFill>
                        <a:latin typeface="Times New Roman" pitchFamily="18" charset="0"/>
                        <a:ea typeface="+mn-ea"/>
                        <a:cs typeface="Times New Roman" pitchFamily="18" charset="0"/>
                      </a:endParaRPr>
                    </a:p>
                  </a:txBody>
                  <a:tcPr marT="60960" marB="6096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marL="0" algn="ctr" defTabSz="685800" rtl="0" eaLnBrk="1" latinLnBrk="0" hangingPunct="1">
                        <a:spcAft>
                          <a:spcPts val="0"/>
                        </a:spcAft>
                      </a:pPr>
                      <a:r>
                        <a:rPr lang="en-US" altLang="zh-TW" sz="1300" kern="1200" dirty="0">
                          <a:solidFill>
                            <a:schemeClr val="dk1"/>
                          </a:solidFill>
                          <a:latin typeface="Times New Roman" pitchFamily="18" charset="0"/>
                          <a:ea typeface="+mn-ea"/>
                          <a:cs typeface="Times New Roman" pitchFamily="18" charset="0"/>
                        </a:rPr>
                        <a:t>0.5432</a:t>
                      </a:r>
                      <a:endParaRPr lang="zh-TW" altLang="en-US" sz="1300" kern="1200" dirty="0">
                        <a:solidFill>
                          <a:schemeClr val="dk1"/>
                        </a:solidFill>
                        <a:latin typeface="Times New Roman" pitchFamily="18" charset="0"/>
                        <a:ea typeface="+mn-ea"/>
                        <a:cs typeface="Times New Roman" pitchFamily="18" charset="0"/>
                      </a:endParaRPr>
                    </a:p>
                  </a:txBody>
                  <a:tcPr marT="60960" marB="6096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marL="0" algn="ctr" defTabSz="685800" rtl="0" eaLnBrk="1" latinLnBrk="0" hangingPunct="1">
                        <a:spcAft>
                          <a:spcPts val="0"/>
                        </a:spcAft>
                      </a:pPr>
                      <a:r>
                        <a:rPr lang="en-US" altLang="zh-TW" sz="1300" kern="1200" dirty="0">
                          <a:solidFill>
                            <a:schemeClr val="dk1"/>
                          </a:solidFill>
                          <a:latin typeface="Times New Roman" pitchFamily="18" charset="0"/>
                          <a:ea typeface="+mn-ea"/>
                          <a:cs typeface="Times New Roman" pitchFamily="18" charset="0"/>
                        </a:rPr>
                        <a:t>9.52</a:t>
                      </a:r>
                      <a:endParaRPr lang="zh-TW" altLang="zh-TW" sz="1300" kern="1200" dirty="0">
                        <a:solidFill>
                          <a:schemeClr val="dk1"/>
                        </a:solidFill>
                        <a:latin typeface="Times New Roman" pitchFamily="18" charset="0"/>
                        <a:ea typeface="+mn-ea"/>
                        <a:cs typeface="Times New Roman" pitchFamily="18" charset="0"/>
                      </a:endParaRPr>
                    </a:p>
                  </a:txBody>
                  <a:tcPr marL="17780" marR="177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marL="0" algn="ctr" defTabSz="685800" rtl="0" eaLnBrk="1" latinLnBrk="0" hangingPunct="1">
                        <a:lnSpc>
                          <a:spcPts val="2000"/>
                        </a:lnSpc>
                        <a:spcAft>
                          <a:spcPts val="0"/>
                        </a:spcAft>
                      </a:pPr>
                      <a:r>
                        <a:rPr lang="en-US" altLang="zh-TW" sz="1300" kern="1200" dirty="0">
                          <a:solidFill>
                            <a:schemeClr val="dk1"/>
                          </a:solidFill>
                          <a:latin typeface="標楷體" pitchFamily="65" charset="-120"/>
                          <a:ea typeface="標楷體" pitchFamily="65" charset="-120"/>
                          <a:cs typeface="Times New Roman" pitchFamily="18" charset="0"/>
                        </a:rPr>
                        <a:t>16</a:t>
                      </a:r>
                      <a:r>
                        <a:rPr lang="zh-TW" altLang="zh-TW" sz="1300" kern="1200" dirty="0">
                          <a:solidFill>
                            <a:schemeClr val="dk1"/>
                          </a:solidFill>
                          <a:latin typeface="標楷體" pitchFamily="65" charset="-120"/>
                          <a:ea typeface="標楷體" pitchFamily="65" charset="-120"/>
                          <a:cs typeface="Times New Roman" pitchFamily="18" charset="0"/>
                        </a:rPr>
                        <a:t>億</a:t>
                      </a:r>
                      <a:r>
                        <a:rPr lang="en-US" altLang="zh-TW" sz="1300" kern="1200" dirty="0">
                          <a:solidFill>
                            <a:schemeClr val="dk1"/>
                          </a:solidFill>
                          <a:latin typeface="標楷體" pitchFamily="65" charset="-120"/>
                          <a:ea typeface="標楷體" pitchFamily="65" charset="-120"/>
                          <a:cs typeface="Times New Roman" pitchFamily="18" charset="0"/>
                        </a:rPr>
                        <a:t>8,677</a:t>
                      </a:r>
                      <a:r>
                        <a:rPr lang="zh-TW" altLang="zh-TW" sz="1300" kern="1200" dirty="0">
                          <a:solidFill>
                            <a:schemeClr val="dk1"/>
                          </a:solidFill>
                          <a:latin typeface="標楷體" pitchFamily="65" charset="-120"/>
                          <a:ea typeface="標楷體" pitchFamily="65" charset="-120"/>
                          <a:cs typeface="Times New Roman" pitchFamily="18" charset="0"/>
                        </a:rPr>
                        <a:t>萬</a:t>
                      </a:r>
                    </a:p>
                  </a:txBody>
                  <a:tcPr marL="17780" marR="177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marL="0" algn="ctr" defTabSz="685800" rtl="0" eaLnBrk="1" latinLnBrk="0" hangingPunct="1">
                        <a:lnSpc>
                          <a:spcPts val="2200"/>
                        </a:lnSpc>
                        <a:spcAft>
                          <a:spcPts val="0"/>
                        </a:spcAft>
                        <a:tabLst>
                          <a:tab pos="-2057400" algn="l"/>
                        </a:tabLst>
                      </a:pPr>
                      <a:r>
                        <a:rPr lang="en-US" altLang="zh-TW" sz="1300" kern="1200" dirty="0">
                          <a:solidFill>
                            <a:schemeClr val="dk1"/>
                          </a:solidFill>
                          <a:latin typeface="Times New Roman" pitchFamily="18" charset="0"/>
                          <a:ea typeface="+mn-ea"/>
                          <a:cs typeface="Times New Roman" pitchFamily="18" charset="0"/>
                        </a:rPr>
                        <a:t>112.22</a:t>
                      </a:r>
                      <a:endParaRPr lang="zh-TW" altLang="zh-TW" sz="1300" kern="1200" dirty="0">
                        <a:solidFill>
                          <a:schemeClr val="dk1"/>
                        </a:solidFill>
                        <a:latin typeface="Times New Roman" pitchFamily="18" charset="0"/>
                        <a:ea typeface="+mn-ea"/>
                        <a:cs typeface="Times New Roman" pitchFamily="18" charset="0"/>
                      </a:endParaRPr>
                    </a:p>
                  </a:txBody>
                  <a:tcPr marL="17780" marR="177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extLst>
                  <a:ext uri="{0D108BD9-81ED-4DB2-BD59-A6C34878D82A}">
                    <a16:rowId xmlns:a16="http://schemas.microsoft.com/office/drawing/2014/main" xmlns="" val="10002"/>
                  </a:ext>
                </a:extLst>
              </a:tr>
              <a:tr h="455656">
                <a:tc>
                  <a:txBody>
                    <a:bodyPr/>
                    <a:lstStyle/>
                    <a:p>
                      <a:pPr marL="0" algn="ctr" defTabSz="685800" rtl="0" eaLnBrk="1" latinLnBrk="0" hangingPunct="1">
                        <a:spcAft>
                          <a:spcPts val="0"/>
                        </a:spcAft>
                      </a:pPr>
                      <a:r>
                        <a:rPr lang="en-US" altLang="zh-TW" sz="1300" kern="1200" dirty="0">
                          <a:solidFill>
                            <a:schemeClr val="dk1"/>
                          </a:solidFill>
                          <a:latin typeface="Times New Roman" pitchFamily="18" charset="0"/>
                          <a:ea typeface="+mn-ea"/>
                          <a:cs typeface="Times New Roman" pitchFamily="18" charset="0"/>
                        </a:rPr>
                        <a:t>101</a:t>
                      </a:r>
                      <a:endParaRPr lang="zh-TW" altLang="en-US" sz="1300" kern="1200" dirty="0">
                        <a:solidFill>
                          <a:schemeClr val="dk1"/>
                        </a:solidFill>
                        <a:latin typeface="Times New Roman" pitchFamily="18" charset="0"/>
                        <a:ea typeface="+mn-ea"/>
                        <a:cs typeface="Times New Roman" pitchFamily="18" charset="0"/>
                      </a:endParaRPr>
                    </a:p>
                  </a:txBody>
                  <a:tcPr marT="60960" marB="6096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marL="0" algn="ctr" defTabSz="685800" rtl="0" eaLnBrk="1" latinLnBrk="0" hangingPunct="1"/>
                      <a:r>
                        <a:rPr lang="en-US" altLang="zh-TW" sz="1300" kern="1200" dirty="0">
                          <a:solidFill>
                            <a:schemeClr val="dk1"/>
                          </a:solidFill>
                          <a:latin typeface="Times New Roman" pitchFamily="18" charset="0"/>
                          <a:ea typeface="+mn-ea"/>
                          <a:cs typeface="Times New Roman" pitchFamily="18" charset="0"/>
                        </a:rPr>
                        <a:t>24</a:t>
                      </a:r>
                      <a:endParaRPr lang="zh-TW" altLang="en-US" sz="1300" kern="1200" dirty="0">
                        <a:solidFill>
                          <a:schemeClr val="dk1"/>
                        </a:solidFill>
                        <a:latin typeface="Times New Roman" pitchFamily="18" charset="0"/>
                        <a:ea typeface="+mn-ea"/>
                        <a:cs typeface="Times New Roman" pitchFamily="18" charset="0"/>
                      </a:endParaRPr>
                    </a:p>
                  </a:txBody>
                  <a:tcPr marT="60960" marB="6096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marL="0" algn="ctr" defTabSz="685800" rtl="0" eaLnBrk="1" latinLnBrk="0" hangingPunct="1"/>
                      <a:r>
                        <a:rPr lang="en-US" altLang="zh-TW" sz="1300" kern="1200" dirty="0">
                          <a:solidFill>
                            <a:schemeClr val="dk1"/>
                          </a:solidFill>
                          <a:latin typeface="Times New Roman" pitchFamily="18" charset="0"/>
                          <a:ea typeface="+mn-ea"/>
                          <a:cs typeface="Times New Roman" pitchFamily="18" charset="0"/>
                        </a:rPr>
                        <a:t>12</a:t>
                      </a:r>
                      <a:endParaRPr lang="zh-TW" altLang="en-US" sz="1300" kern="1200" dirty="0">
                        <a:solidFill>
                          <a:schemeClr val="dk1"/>
                        </a:solidFill>
                        <a:latin typeface="Times New Roman" pitchFamily="18" charset="0"/>
                        <a:ea typeface="+mn-ea"/>
                        <a:cs typeface="Times New Roman" pitchFamily="18" charset="0"/>
                      </a:endParaRPr>
                    </a:p>
                  </a:txBody>
                  <a:tcPr marT="60960" marB="6096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marL="0" algn="ctr" defTabSz="685800" rtl="0" eaLnBrk="1" latinLnBrk="0" hangingPunct="1">
                        <a:spcAft>
                          <a:spcPts val="0"/>
                        </a:spcAft>
                      </a:pPr>
                      <a:r>
                        <a:rPr lang="en-US" altLang="zh-TW" sz="1300" kern="1200" dirty="0">
                          <a:solidFill>
                            <a:schemeClr val="dk1"/>
                          </a:solidFill>
                          <a:latin typeface="Times New Roman" pitchFamily="18" charset="0"/>
                          <a:ea typeface="+mn-ea"/>
                          <a:cs typeface="Times New Roman" pitchFamily="18" charset="0"/>
                        </a:rPr>
                        <a:t>8.2536</a:t>
                      </a:r>
                      <a:endParaRPr lang="zh-TW" altLang="en-US" sz="1300" kern="1200" dirty="0">
                        <a:solidFill>
                          <a:schemeClr val="dk1"/>
                        </a:solidFill>
                        <a:latin typeface="Times New Roman" pitchFamily="18" charset="0"/>
                        <a:ea typeface="+mn-ea"/>
                        <a:cs typeface="Times New Roman" pitchFamily="18" charset="0"/>
                      </a:endParaRPr>
                    </a:p>
                  </a:txBody>
                  <a:tcPr marT="60960" marB="6096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marL="0" algn="ctr" defTabSz="685800" rtl="0" eaLnBrk="1" latinLnBrk="0" hangingPunct="1">
                        <a:spcAft>
                          <a:spcPts val="0"/>
                        </a:spcAft>
                      </a:pPr>
                      <a:r>
                        <a:rPr lang="en-US" altLang="zh-TW" sz="1300" kern="1200" dirty="0">
                          <a:solidFill>
                            <a:schemeClr val="dk1"/>
                          </a:solidFill>
                          <a:latin typeface="Times New Roman" pitchFamily="18" charset="0"/>
                          <a:ea typeface="+mn-ea"/>
                          <a:cs typeface="Times New Roman" pitchFamily="18" charset="0"/>
                        </a:rPr>
                        <a:t>3.0800</a:t>
                      </a:r>
                      <a:endParaRPr lang="zh-TW" altLang="en-US" sz="1300" kern="1200" dirty="0">
                        <a:solidFill>
                          <a:schemeClr val="dk1"/>
                        </a:solidFill>
                        <a:latin typeface="Times New Roman" pitchFamily="18" charset="0"/>
                        <a:ea typeface="+mn-ea"/>
                        <a:cs typeface="Times New Roman" pitchFamily="18" charset="0"/>
                      </a:endParaRPr>
                    </a:p>
                  </a:txBody>
                  <a:tcPr marT="60960" marB="6096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marL="0" algn="ctr" defTabSz="685800" rtl="0" eaLnBrk="1" latinLnBrk="0" hangingPunct="1">
                        <a:spcAft>
                          <a:spcPts val="0"/>
                        </a:spcAft>
                      </a:pPr>
                      <a:r>
                        <a:rPr lang="en-US" altLang="zh-TW" sz="1300" kern="1200" dirty="0">
                          <a:solidFill>
                            <a:schemeClr val="dk1"/>
                          </a:solidFill>
                          <a:latin typeface="Times New Roman" pitchFamily="18" charset="0"/>
                          <a:ea typeface="+mn-ea"/>
                          <a:cs typeface="Times New Roman" pitchFamily="18" charset="0"/>
                        </a:rPr>
                        <a:t>50.00</a:t>
                      </a:r>
                      <a:endParaRPr lang="zh-TW" altLang="zh-TW" sz="1300" kern="1200" dirty="0">
                        <a:solidFill>
                          <a:schemeClr val="dk1"/>
                        </a:solidFill>
                        <a:latin typeface="Times New Roman" pitchFamily="18" charset="0"/>
                        <a:ea typeface="+mn-ea"/>
                        <a:cs typeface="Times New Roman" pitchFamily="18" charset="0"/>
                      </a:endParaRPr>
                    </a:p>
                  </a:txBody>
                  <a:tcPr marL="17780" marR="177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marL="0" algn="ctr" defTabSz="685800" rtl="0" eaLnBrk="1" latinLnBrk="0" hangingPunct="1">
                        <a:lnSpc>
                          <a:spcPts val="2000"/>
                        </a:lnSpc>
                        <a:spcAft>
                          <a:spcPts val="0"/>
                        </a:spcAft>
                      </a:pPr>
                      <a:r>
                        <a:rPr lang="en-US" altLang="zh-TW" sz="1300" kern="1200" dirty="0">
                          <a:solidFill>
                            <a:schemeClr val="dk1"/>
                          </a:solidFill>
                          <a:latin typeface="標楷體" pitchFamily="65" charset="-120"/>
                          <a:ea typeface="標楷體" pitchFamily="65" charset="-120"/>
                          <a:cs typeface="Times New Roman" pitchFamily="18" charset="0"/>
                        </a:rPr>
                        <a:t>32</a:t>
                      </a:r>
                      <a:r>
                        <a:rPr lang="zh-TW" altLang="zh-TW" sz="1300" kern="1200" dirty="0">
                          <a:solidFill>
                            <a:schemeClr val="dk1"/>
                          </a:solidFill>
                          <a:latin typeface="標楷體" pitchFamily="65" charset="-120"/>
                          <a:ea typeface="標楷體" pitchFamily="65" charset="-120"/>
                          <a:cs typeface="Times New Roman" pitchFamily="18" charset="0"/>
                        </a:rPr>
                        <a:t>億</a:t>
                      </a:r>
                      <a:r>
                        <a:rPr lang="en-US" altLang="zh-TW" sz="1300" kern="1200" dirty="0">
                          <a:solidFill>
                            <a:schemeClr val="dk1"/>
                          </a:solidFill>
                          <a:latin typeface="標楷體" pitchFamily="65" charset="-120"/>
                          <a:ea typeface="標楷體" pitchFamily="65" charset="-120"/>
                          <a:cs typeface="Times New Roman" pitchFamily="18" charset="0"/>
                        </a:rPr>
                        <a:t>3,346</a:t>
                      </a:r>
                      <a:r>
                        <a:rPr lang="zh-TW" altLang="zh-TW" sz="1300" kern="1200" dirty="0">
                          <a:solidFill>
                            <a:schemeClr val="dk1"/>
                          </a:solidFill>
                          <a:latin typeface="標楷體" pitchFamily="65" charset="-120"/>
                          <a:ea typeface="標楷體" pitchFamily="65" charset="-120"/>
                          <a:cs typeface="Times New Roman" pitchFamily="18" charset="0"/>
                        </a:rPr>
                        <a:t>萬</a:t>
                      </a:r>
                    </a:p>
                  </a:txBody>
                  <a:tcPr marL="17780" marR="177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marL="0" algn="ctr" defTabSz="685800" rtl="0" eaLnBrk="1" latinLnBrk="0" hangingPunct="1">
                        <a:spcAft>
                          <a:spcPts val="0"/>
                        </a:spcAft>
                      </a:pPr>
                      <a:r>
                        <a:rPr lang="en-US" altLang="zh-TW" sz="1300" kern="1200" dirty="0">
                          <a:solidFill>
                            <a:schemeClr val="dk1"/>
                          </a:solidFill>
                          <a:latin typeface="Times New Roman" pitchFamily="18" charset="0"/>
                          <a:ea typeface="+mn-ea"/>
                          <a:cs typeface="Times New Roman" pitchFamily="18" charset="0"/>
                        </a:rPr>
                        <a:t>174.57</a:t>
                      </a:r>
                      <a:endParaRPr lang="zh-TW" altLang="zh-TW" sz="1300" kern="1200" dirty="0">
                        <a:solidFill>
                          <a:schemeClr val="dk1"/>
                        </a:solidFill>
                        <a:latin typeface="Times New Roman" pitchFamily="18" charset="0"/>
                        <a:ea typeface="+mn-ea"/>
                        <a:cs typeface="Times New Roman" pitchFamily="18" charset="0"/>
                      </a:endParaRPr>
                    </a:p>
                  </a:txBody>
                  <a:tcPr marL="17780" marR="177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extLst>
                  <a:ext uri="{0D108BD9-81ED-4DB2-BD59-A6C34878D82A}">
                    <a16:rowId xmlns:a16="http://schemas.microsoft.com/office/drawing/2014/main" xmlns="" val="10003"/>
                  </a:ext>
                </a:extLst>
              </a:tr>
              <a:tr h="455656">
                <a:tc>
                  <a:txBody>
                    <a:bodyPr/>
                    <a:lstStyle/>
                    <a:p>
                      <a:pPr marL="0" algn="ctr" defTabSz="685800" rtl="0" eaLnBrk="1" latinLnBrk="0" hangingPunct="1">
                        <a:spcAft>
                          <a:spcPts val="0"/>
                        </a:spcAft>
                      </a:pPr>
                      <a:r>
                        <a:rPr lang="en-US" altLang="zh-TW" sz="1300" kern="1200" dirty="0">
                          <a:solidFill>
                            <a:schemeClr val="dk1"/>
                          </a:solidFill>
                          <a:latin typeface="Times New Roman" pitchFamily="18" charset="0"/>
                          <a:ea typeface="+mn-ea"/>
                          <a:cs typeface="Times New Roman" pitchFamily="18" charset="0"/>
                        </a:rPr>
                        <a:t>102</a:t>
                      </a:r>
                      <a:endParaRPr lang="zh-TW" altLang="en-US" sz="1300" kern="1200" dirty="0">
                        <a:solidFill>
                          <a:schemeClr val="dk1"/>
                        </a:solidFill>
                        <a:latin typeface="Times New Roman" pitchFamily="18" charset="0"/>
                        <a:ea typeface="+mn-ea"/>
                        <a:cs typeface="Times New Roman" pitchFamily="18" charset="0"/>
                      </a:endParaRPr>
                    </a:p>
                  </a:txBody>
                  <a:tcPr marT="60960" marB="6096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marL="0" algn="ctr" defTabSz="685800" rtl="0" eaLnBrk="1" latinLnBrk="0" hangingPunct="1"/>
                      <a:r>
                        <a:rPr lang="en-US" altLang="zh-TW" sz="1300" kern="1200" dirty="0">
                          <a:solidFill>
                            <a:schemeClr val="dk1"/>
                          </a:solidFill>
                          <a:latin typeface="Times New Roman" pitchFamily="18" charset="0"/>
                          <a:ea typeface="+mn-ea"/>
                          <a:cs typeface="Times New Roman" pitchFamily="18" charset="0"/>
                        </a:rPr>
                        <a:t>50</a:t>
                      </a:r>
                      <a:endParaRPr lang="zh-TW" altLang="en-US" sz="1300" kern="1200" dirty="0">
                        <a:solidFill>
                          <a:schemeClr val="dk1"/>
                        </a:solidFill>
                        <a:latin typeface="Times New Roman" pitchFamily="18" charset="0"/>
                        <a:ea typeface="+mn-ea"/>
                        <a:cs typeface="Times New Roman" pitchFamily="18" charset="0"/>
                      </a:endParaRPr>
                    </a:p>
                  </a:txBody>
                  <a:tcPr marT="60960" marB="6096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marL="0" algn="ctr" defTabSz="685800" rtl="0" eaLnBrk="1" latinLnBrk="0" hangingPunct="1"/>
                      <a:r>
                        <a:rPr lang="en-US" altLang="zh-TW" sz="1300" kern="1200" dirty="0">
                          <a:solidFill>
                            <a:schemeClr val="dk1"/>
                          </a:solidFill>
                          <a:latin typeface="Times New Roman" pitchFamily="18" charset="0"/>
                          <a:ea typeface="+mn-ea"/>
                          <a:cs typeface="Times New Roman" pitchFamily="18" charset="0"/>
                        </a:rPr>
                        <a:t>23</a:t>
                      </a:r>
                      <a:endParaRPr lang="zh-TW" altLang="en-US" sz="1300" kern="1200" dirty="0">
                        <a:solidFill>
                          <a:schemeClr val="dk1"/>
                        </a:solidFill>
                        <a:latin typeface="Times New Roman" pitchFamily="18" charset="0"/>
                        <a:ea typeface="+mn-ea"/>
                        <a:cs typeface="Times New Roman" pitchFamily="18" charset="0"/>
                      </a:endParaRPr>
                    </a:p>
                  </a:txBody>
                  <a:tcPr marT="60960" marB="6096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marL="0" algn="ctr" defTabSz="685800" rtl="0" eaLnBrk="1" latinLnBrk="0" hangingPunct="1">
                        <a:spcAft>
                          <a:spcPts val="0"/>
                        </a:spcAft>
                      </a:pPr>
                      <a:r>
                        <a:rPr lang="en-US" altLang="zh-TW" sz="1300" kern="1200" dirty="0">
                          <a:solidFill>
                            <a:schemeClr val="dk1"/>
                          </a:solidFill>
                          <a:latin typeface="Times New Roman" pitchFamily="18" charset="0"/>
                          <a:ea typeface="+mn-ea"/>
                          <a:cs typeface="Times New Roman" pitchFamily="18" charset="0"/>
                        </a:rPr>
                        <a:t>16.5429</a:t>
                      </a:r>
                      <a:endParaRPr lang="zh-TW" altLang="zh-TW" sz="1300" kern="1200" dirty="0">
                        <a:solidFill>
                          <a:schemeClr val="dk1"/>
                        </a:solidFill>
                        <a:latin typeface="Times New Roman" pitchFamily="18" charset="0"/>
                        <a:ea typeface="+mn-ea"/>
                        <a:cs typeface="Times New Roman" pitchFamily="18" charset="0"/>
                      </a:endParaRPr>
                    </a:p>
                  </a:txBody>
                  <a:tcPr marL="17780" marR="177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marL="0" algn="ctr" defTabSz="685800" rtl="0" eaLnBrk="1" latinLnBrk="0" hangingPunct="1">
                        <a:spcAft>
                          <a:spcPts val="0"/>
                        </a:spcAft>
                      </a:pPr>
                      <a:r>
                        <a:rPr lang="en-US" altLang="zh-TW" sz="1300" kern="1200" dirty="0">
                          <a:solidFill>
                            <a:schemeClr val="dk1"/>
                          </a:solidFill>
                          <a:latin typeface="Times New Roman" pitchFamily="18" charset="0"/>
                          <a:ea typeface="+mn-ea"/>
                          <a:cs typeface="Times New Roman" pitchFamily="18" charset="0"/>
                        </a:rPr>
                        <a:t>6.1889</a:t>
                      </a:r>
                      <a:endParaRPr lang="zh-TW" altLang="zh-TW" sz="1300" kern="1200" dirty="0">
                        <a:solidFill>
                          <a:schemeClr val="dk1"/>
                        </a:solidFill>
                        <a:latin typeface="Times New Roman" pitchFamily="18" charset="0"/>
                        <a:ea typeface="+mn-ea"/>
                        <a:cs typeface="Times New Roman" pitchFamily="18" charset="0"/>
                      </a:endParaRPr>
                    </a:p>
                  </a:txBody>
                  <a:tcPr marL="17780" marR="177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marL="0" algn="ctr" defTabSz="685800" rtl="0" eaLnBrk="1" latinLnBrk="0" hangingPunct="1">
                        <a:spcAft>
                          <a:spcPts val="0"/>
                        </a:spcAft>
                      </a:pPr>
                      <a:r>
                        <a:rPr lang="en-US" altLang="zh-TW" sz="1300" kern="1200" dirty="0">
                          <a:solidFill>
                            <a:schemeClr val="dk1"/>
                          </a:solidFill>
                          <a:latin typeface="Times New Roman" pitchFamily="18" charset="0"/>
                          <a:ea typeface="+mn-ea"/>
                          <a:cs typeface="Times New Roman" pitchFamily="18" charset="0"/>
                        </a:rPr>
                        <a:t>46.00</a:t>
                      </a:r>
                      <a:endParaRPr lang="zh-TW" altLang="zh-TW" sz="1300" kern="1200" dirty="0">
                        <a:solidFill>
                          <a:schemeClr val="dk1"/>
                        </a:solidFill>
                        <a:latin typeface="Times New Roman" pitchFamily="18" charset="0"/>
                        <a:ea typeface="+mn-ea"/>
                        <a:cs typeface="Times New Roman" pitchFamily="18" charset="0"/>
                      </a:endParaRPr>
                    </a:p>
                  </a:txBody>
                  <a:tcPr marL="17780" marR="177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marL="0" algn="ctr" defTabSz="685800" rtl="0" eaLnBrk="1" latinLnBrk="0" hangingPunct="1">
                        <a:lnSpc>
                          <a:spcPts val="2000"/>
                        </a:lnSpc>
                        <a:spcAft>
                          <a:spcPts val="0"/>
                        </a:spcAft>
                      </a:pPr>
                      <a:r>
                        <a:rPr lang="en-US" altLang="zh-TW" sz="1300" kern="1200" dirty="0">
                          <a:solidFill>
                            <a:schemeClr val="dk1"/>
                          </a:solidFill>
                          <a:latin typeface="標楷體" pitchFamily="65" charset="-120"/>
                          <a:ea typeface="標楷體" pitchFamily="65" charset="-120"/>
                          <a:cs typeface="Times New Roman" pitchFamily="18" charset="0"/>
                        </a:rPr>
                        <a:t>213</a:t>
                      </a:r>
                      <a:r>
                        <a:rPr lang="zh-TW" altLang="zh-TW" sz="1300" kern="1200" dirty="0">
                          <a:solidFill>
                            <a:schemeClr val="dk1"/>
                          </a:solidFill>
                          <a:latin typeface="標楷體" pitchFamily="65" charset="-120"/>
                          <a:ea typeface="標楷體" pitchFamily="65" charset="-120"/>
                          <a:cs typeface="Times New Roman" pitchFamily="18" charset="0"/>
                        </a:rPr>
                        <a:t>億</a:t>
                      </a:r>
                      <a:r>
                        <a:rPr lang="en-US" altLang="zh-TW" sz="1300" kern="1200" dirty="0">
                          <a:solidFill>
                            <a:schemeClr val="dk1"/>
                          </a:solidFill>
                          <a:latin typeface="標楷體" pitchFamily="65" charset="-120"/>
                          <a:ea typeface="標楷體" pitchFamily="65" charset="-120"/>
                          <a:cs typeface="Times New Roman" pitchFamily="18" charset="0"/>
                        </a:rPr>
                        <a:t>8,837</a:t>
                      </a:r>
                      <a:r>
                        <a:rPr lang="zh-TW" altLang="zh-TW" sz="1300" kern="1200" dirty="0">
                          <a:solidFill>
                            <a:schemeClr val="dk1"/>
                          </a:solidFill>
                          <a:latin typeface="標楷體" pitchFamily="65" charset="-120"/>
                          <a:ea typeface="標楷體" pitchFamily="65" charset="-120"/>
                          <a:cs typeface="Times New Roman" pitchFamily="18" charset="0"/>
                        </a:rPr>
                        <a:t>萬</a:t>
                      </a:r>
                    </a:p>
                  </a:txBody>
                  <a:tcPr marL="17780" marR="177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marL="0" algn="ctr" defTabSz="685800" rtl="0" eaLnBrk="1" latinLnBrk="0" hangingPunct="1">
                        <a:spcAft>
                          <a:spcPts val="0"/>
                        </a:spcAft>
                      </a:pPr>
                      <a:r>
                        <a:rPr lang="en-US" altLang="zh-TW" sz="1300" kern="1200" dirty="0">
                          <a:solidFill>
                            <a:schemeClr val="dk1"/>
                          </a:solidFill>
                          <a:latin typeface="Times New Roman" pitchFamily="18" charset="0"/>
                          <a:ea typeface="+mn-ea"/>
                          <a:cs typeface="Times New Roman" pitchFamily="18" charset="0"/>
                        </a:rPr>
                        <a:t>123.32</a:t>
                      </a:r>
                      <a:endParaRPr lang="zh-TW" altLang="zh-TW" sz="1300" kern="1200" dirty="0">
                        <a:solidFill>
                          <a:schemeClr val="dk1"/>
                        </a:solidFill>
                        <a:latin typeface="Times New Roman" pitchFamily="18" charset="0"/>
                        <a:ea typeface="+mn-ea"/>
                        <a:cs typeface="Times New Roman" pitchFamily="18" charset="0"/>
                      </a:endParaRPr>
                    </a:p>
                  </a:txBody>
                  <a:tcPr marL="17780" marR="177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extLst>
                  <a:ext uri="{0D108BD9-81ED-4DB2-BD59-A6C34878D82A}">
                    <a16:rowId xmlns:a16="http://schemas.microsoft.com/office/drawing/2014/main" xmlns="" val="10004"/>
                  </a:ext>
                </a:extLst>
              </a:tr>
              <a:tr h="455656">
                <a:tc>
                  <a:txBody>
                    <a:bodyPr/>
                    <a:lstStyle/>
                    <a:p>
                      <a:pPr marL="0" algn="ctr" defTabSz="685800" rtl="0" eaLnBrk="1" latinLnBrk="0" hangingPunct="1">
                        <a:spcAft>
                          <a:spcPts val="0"/>
                        </a:spcAft>
                      </a:pPr>
                      <a:r>
                        <a:rPr lang="en-US" altLang="zh-TW" sz="1300" kern="1200" dirty="0">
                          <a:solidFill>
                            <a:schemeClr val="dk1"/>
                          </a:solidFill>
                          <a:latin typeface="Times New Roman" pitchFamily="18" charset="0"/>
                          <a:ea typeface="+mn-ea"/>
                          <a:cs typeface="Times New Roman" pitchFamily="18" charset="0"/>
                        </a:rPr>
                        <a:t>103</a:t>
                      </a:r>
                      <a:endParaRPr lang="zh-TW" altLang="en-US" sz="1300" kern="1200" dirty="0">
                        <a:solidFill>
                          <a:schemeClr val="dk1"/>
                        </a:solidFill>
                        <a:latin typeface="Times New Roman" pitchFamily="18" charset="0"/>
                        <a:ea typeface="+mn-ea"/>
                        <a:cs typeface="Times New Roman" pitchFamily="18" charset="0"/>
                      </a:endParaRPr>
                    </a:p>
                  </a:txBody>
                  <a:tcPr marT="60960" marB="6096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marL="0" algn="ctr" defTabSz="685800" rtl="0" eaLnBrk="1" latinLnBrk="0" hangingPunct="1"/>
                      <a:r>
                        <a:rPr lang="en-US" altLang="zh-TW" sz="1300" kern="1200" dirty="0">
                          <a:solidFill>
                            <a:schemeClr val="dk1"/>
                          </a:solidFill>
                          <a:latin typeface="Times New Roman" pitchFamily="18" charset="0"/>
                          <a:ea typeface="+mn-ea"/>
                          <a:cs typeface="Times New Roman" pitchFamily="18" charset="0"/>
                        </a:rPr>
                        <a:t>46</a:t>
                      </a:r>
                      <a:endParaRPr lang="zh-TW" altLang="en-US" sz="1300" kern="1200" dirty="0">
                        <a:solidFill>
                          <a:schemeClr val="dk1"/>
                        </a:solidFill>
                        <a:latin typeface="Times New Roman" pitchFamily="18" charset="0"/>
                        <a:ea typeface="+mn-ea"/>
                        <a:cs typeface="Times New Roman" pitchFamily="18" charset="0"/>
                      </a:endParaRPr>
                    </a:p>
                  </a:txBody>
                  <a:tcPr marT="60960" marB="6096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marL="0" algn="ctr" defTabSz="685800" rtl="0" eaLnBrk="1" latinLnBrk="0" hangingPunct="1"/>
                      <a:r>
                        <a:rPr lang="en-US" altLang="zh-TW" sz="1300" kern="1200" dirty="0">
                          <a:solidFill>
                            <a:schemeClr val="dk1"/>
                          </a:solidFill>
                          <a:latin typeface="Times New Roman" pitchFamily="18" charset="0"/>
                          <a:ea typeface="+mn-ea"/>
                          <a:cs typeface="Times New Roman" pitchFamily="18" charset="0"/>
                        </a:rPr>
                        <a:t>17</a:t>
                      </a:r>
                      <a:endParaRPr lang="zh-TW" altLang="en-US" sz="1300" kern="1200" dirty="0">
                        <a:solidFill>
                          <a:schemeClr val="dk1"/>
                        </a:solidFill>
                        <a:latin typeface="Times New Roman" pitchFamily="18" charset="0"/>
                        <a:ea typeface="+mn-ea"/>
                        <a:cs typeface="Times New Roman" pitchFamily="18" charset="0"/>
                      </a:endParaRPr>
                    </a:p>
                  </a:txBody>
                  <a:tcPr marT="60960" marB="6096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marL="0" algn="ctr" defTabSz="685800" rtl="0" eaLnBrk="1" latinLnBrk="0" hangingPunct="1">
                        <a:spcAft>
                          <a:spcPts val="0"/>
                        </a:spcAft>
                      </a:pPr>
                      <a:r>
                        <a:rPr lang="en-US" altLang="zh-TW" sz="1300" kern="1200" dirty="0">
                          <a:solidFill>
                            <a:schemeClr val="dk1"/>
                          </a:solidFill>
                          <a:latin typeface="Times New Roman" pitchFamily="18" charset="0"/>
                          <a:ea typeface="+mn-ea"/>
                          <a:cs typeface="Times New Roman" pitchFamily="18" charset="0"/>
                        </a:rPr>
                        <a:t>25.0387</a:t>
                      </a:r>
                      <a:endParaRPr lang="zh-TW" altLang="zh-TW" sz="1300" kern="1200" dirty="0">
                        <a:solidFill>
                          <a:schemeClr val="dk1"/>
                        </a:solidFill>
                        <a:latin typeface="Times New Roman" pitchFamily="18" charset="0"/>
                        <a:ea typeface="+mn-ea"/>
                        <a:cs typeface="Times New Roman" pitchFamily="18" charset="0"/>
                      </a:endParaRPr>
                    </a:p>
                  </a:txBody>
                  <a:tcPr marL="17780" marR="177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marL="0" algn="ctr" defTabSz="685800" rtl="0" eaLnBrk="1" latinLnBrk="0" hangingPunct="1">
                        <a:spcAft>
                          <a:spcPts val="0"/>
                        </a:spcAft>
                      </a:pPr>
                      <a:r>
                        <a:rPr lang="en-US" altLang="zh-TW" sz="1300" kern="1200" dirty="0">
                          <a:solidFill>
                            <a:schemeClr val="dk1"/>
                          </a:solidFill>
                          <a:latin typeface="Times New Roman" pitchFamily="18" charset="0"/>
                          <a:ea typeface="+mn-ea"/>
                          <a:cs typeface="Times New Roman" pitchFamily="18" charset="0"/>
                        </a:rPr>
                        <a:t>5.0779</a:t>
                      </a:r>
                      <a:endParaRPr lang="zh-TW" altLang="zh-TW" sz="1300" kern="1200" dirty="0">
                        <a:solidFill>
                          <a:schemeClr val="dk1"/>
                        </a:solidFill>
                        <a:latin typeface="Times New Roman" pitchFamily="18" charset="0"/>
                        <a:ea typeface="+mn-ea"/>
                        <a:cs typeface="Times New Roman" pitchFamily="18" charset="0"/>
                      </a:endParaRPr>
                    </a:p>
                  </a:txBody>
                  <a:tcPr marL="17780" marR="177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marL="0" algn="ctr" defTabSz="685800" rtl="0" eaLnBrk="1" latinLnBrk="0" hangingPunct="1">
                        <a:spcAft>
                          <a:spcPts val="0"/>
                        </a:spcAft>
                      </a:pPr>
                      <a:r>
                        <a:rPr lang="en-US" altLang="zh-TW" sz="1300" kern="1200" dirty="0">
                          <a:solidFill>
                            <a:schemeClr val="dk1"/>
                          </a:solidFill>
                          <a:latin typeface="Times New Roman" pitchFamily="18" charset="0"/>
                          <a:ea typeface="+mn-ea"/>
                          <a:cs typeface="Times New Roman" pitchFamily="18" charset="0"/>
                        </a:rPr>
                        <a:t>36.96</a:t>
                      </a:r>
                      <a:endParaRPr lang="zh-TW" altLang="zh-TW" sz="1300" kern="1200" dirty="0">
                        <a:solidFill>
                          <a:schemeClr val="dk1"/>
                        </a:solidFill>
                        <a:latin typeface="Times New Roman" pitchFamily="18" charset="0"/>
                        <a:ea typeface="+mn-ea"/>
                        <a:cs typeface="Times New Roman" pitchFamily="18" charset="0"/>
                      </a:endParaRPr>
                    </a:p>
                  </a:txBody>
                  <a:tcPr marL="17780" marR="177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marL="0" algn="ctr" defTabSz="685800" rtl="0" eaLnBrk="1" latinLnBrk="0" hangingPunct="1">
                        <a:lnSpc>
                          <a:spcPts val="2000"/>
                        </a:lnSpc>
                        <a:spcAft>
                          <a:spcPts val="0"/>
                        </a:spcAft>
                      </a:pPr>
                      <a:r>
                        <a:rPr lang="en-US" altLang="zh-TW" sz="1300" kern="1200" dirty="0">
                          <a:solidFill>
                            <a:schemeClr val="dk1"/>
                          </a:solidFill>
                          <a:latin typeface="標楷體" pitchFamily="65" charset="-120"/>
                          <a:ea typeface="標楷體" pitchFamily="65" charset="-120"/>
                          <a:cs typeface="Times New Roman" pitchFamily="18" charset="0"/>
                        </a:rPr>
                        <a:t>27</a:t>
                      </a:r>
                      <a:r>
                        <a:rPr lang="zh-TW" altLang="zh-TW" sz="1300" kern="1200" dirty="0">
                          <a:solidFill>
                            <a:schemeClr val="dk1"/>
                          </a:solidFill>
                          <a:latin typeface="標楷體" pitchFamily="65" charset="-120"/>
                          <a:ea typeface="標楷體" pitchFamily="65" charset="-120"/>
                          <a:cs typeface="Times New Roman" pitchFamily="18" charset="0"/>
                        </a:rPr>
                        <a:t>億</a:t>
                      </a:r>
                      <a:r>
                        <a:rPr lang="en-US" altLang="zh-TW" sz="1300" kern="1200" dirty="0">
                          <a:solidFill>
                            <a:schemeClr val="dk1"/>
                          </a:solidFill>
                          <a:latin typeface="標楷體" pitchFamily="65" charset="-120"/>
                          <a:ea typeface="標楷體" pitchFamily="65" charset="-120"/>
                          <a:cs typeface="Times New Roman" pitchFamily="18" charset="0"/>
                        </a:rPr>
                        <a:t>0,556</a:t>
                      </a:r>
                      <a:r>
                        <a:rPr lang="zh-TW" altLang="zh-TW" sz="1300" kern="1200" dirty="0">
                          <a:solidFill>
                            <a:schemeClr val="dk1"/>
                          </a:solidFill>
                          <a:latin typeface="標楷體" pitchFamily="65" charset="-120"/>
                          <a:ea typeface="標楷體" pitchFamily="65" charset="-120"/>
                          <a:cs typeface="Times New Roman" pitchFamily="18" charset="0"/>
                        </a:rPr>
                        <a:t>萬</a:t>
                      </a:r>
                    </a:p>
                  </a:txBody>
                  <a:tcPr marL="17780" marR="177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marL="0" algn="ctr" defTabSz="685800" rtl="0" eaLnBrk="1" latinLnBrk="0" hangingPunct="1">
                        <a:spcAft>
                          <a:spcPts val="0"/>
                        </a:spcAft>
                      </a:pPr>
                      <a:r>
                        <a:rPr lang="en-US" altLang="zh-TW" sz="1300" kern="1200" dirty="0">
                          <a:solidFill>
                            <a:schemeClr val="dk1"/>
                          </a:solidFill>
                          <a:latin typeface="Times New Roman" pitchFamily="18" charset="0"/>
                          <a:ea typeface="+mn-ea"/>
                          <a:cs typeface="Times New Roman" pitchFamily="18" charset="0"/>
                        </a:rPr>
                        <a:t>108.09</a:t>
                      </a:r>
                      <a:endParaRPr lang="zh-TW" altLang="zh-TW" sz="1300" kern="1200" dirty="0">
                        <a:solidFill>
                          <a:schemeClr val="dk1"/>
                        </a:solidFill>
                        <a:latin typeface="Times New Roman" pitchFamily="18" charset="0"/>
                        <a:ea typeface="+mn-ea"/>
                        <a:cs typeface="Times New Roman" pitchFamily="18" charset="0"/>
                      </a:endParaRPr>
                    </a:p>
                  </a:txBody>
                  <a:tcPr marL="17780" marR="177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extLst>
                  <a:ext uri="{0D108BD9-81ED-4DB2-BD59-A6C34878D82A}">
                    <a16:rowId xmlns:a16="http://schemas.microsoft.com/office/drawing/2014/main" xmlns="" val="10005"/>
                  </a:ext>
                </a:extLst>
              </a:tr>
              <a:tr h="455656">
                <a:tc>
                  <a:txBody>
                    <a:bodyPr/>
                    <a:lstStyle/>
                    <a:p>
                      <a:pPr marL="0" algn="ctr" defTabSz="685800" rtl="0" eaLnBrk="1" latinLnBrk="0" hangingPunct="1">
                        <a:spcAft>
                          <a:spcPts val="0"/>
                        </a:spcAft>
                      </a:pPr>
                      <a:r>
                        <a:rPr lang="en-US" altLang="zh-TW" sz="1300" kern="1200" dirty="0">
                          <a:solidFill>
                            <a:schemeClr val="dk1"/>
                          </a:solidFill>
                          <a:latin typeface="Times New Roman" pitchFamily="18" charset="0"/>
                          <a:ea typeface="+mn-ea"/>
                          <a:cs typeface="Times New Roman" pitchFamily="18" charset="0"/>
                        </a:rPr>
                        <a:t>104</a:t>
                      </a:r>
                      <a:endParaRPr lang="zh-TW" altLang="en-US" sz="1300" kern="1200" dirty="0">
                        <a:solidFill>
                          <a:schemeClr val="dk1"/>
                        </a:solidFill>
                        <a:latin typeface="Times New Roman" pitchFamily="18" charset="0"/>
                        <a:ea typeface="+mn-ea"/>
                        <a:cs typeface="Times New Roman" pitchFamily="18" charset="0"/>
                      </a:endParaRPr>
                    </a:p>
                  </a:txBody>
                  <a:tcPr marT="60960" marB="6096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marL="0" algn="ctr" defTabSz="685800" rtl="0" eaLnBrk="1" latinLnBrk="0" hangingPunct="1"/>
                      <a:r>
                        <a:rPr lang="en-US" altLang="zh-TW" sz="1300" kern="1200" dirty="0">
                          <a:solidFill>
                            <a:schemeClr val="dk1"/>
                          </a:solidFill>
                          <a:latin typeface="Times New Roman" pitchFamily="18" charset="0"/>
                          <a:ea typeface="+mn-ea"/>
                          <a:cs typeface="Times New Roman" pitchFamily="18" charset="0"/>
                        </a:rPr>
                        <a:t>48</a:t>
                      </a:r>
                      <a:endParaRPr lang="zh-TW" altLang="en-US" sz="1300" kern="1200" dirty="0">
                        <a:solidFill>
                          <a:schemeClr val="dk1"/>
                        </a:solidFill>
                        <a:latin typeface="Times New Roman" pitchFamily="18" charset="0"/>
                        <a:ea typeface="+mn-ea"/>
                        <a:cs typeface="Times New Roman" pitchFamily="18" charset="0"/>
                      </a:endParaRPr>
                    </a:p>
                  </a:txBody>
                  <a:tcPr marT="60960" marB="6096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marL="0" algn="ctr" defTabSz="685800" rtl="0" eaLnBrk="1" latinLnBrk="0" hangingPunct="1"/>
                      <a:r>
                        <a:rPr lang="en-US" altLang="zh-TW" sz="1300" kern="1200" dirty="0">
                          <a:solidFill>
                            <a:schemeClr val="dk1"/>
                          </a:solidFill>
                          <a:latin typeface="Times New Roman" pitchFamily="18" charset="0"/>
                          <a:ea typeface="+mn-ea"/>
                          <a:cs typeface="Times New Roman" pitchFamily="18" charset="0"/>
                        </a:rPr>
                        <a:t>16</a:t>
                      </a:r>
                      <a:endParaRPr lang="zh-TW" altLang="en-US" sz="1300" kern="1200" dirty="0">
                        <a:solidFill>
                          <a:schemeClr val="dk1"/>
                        </a:solidFill>
                        <a:latin typeface="Times New Roman" pitchFamily="18" charset="0"/>
                        <a:ea typeface="+mn-ea"/>
                        <a:cs typeface="Times New Roman" pitchFamily="18" charset="0"/>
                      </a:endParaRPr>
                    </a:p>
                  </a:txBody>
                  <a:tcPr marT="60960" marB="6096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marL="0" algn="ctr" defTabSz="685800" rtl="0" eaLnBrk="1" latinLnBrk="0" hangingPunct="1">
                        <a:spcAft>
                          <a:spcPts val="0"/>
                        </a:spcAft>
                      </a:pPr>
                      <a:r>
                        <a:rPr lang="en-US" altLang="zh-TW" sz="1300" kern="1200" dirty="0">
                          <a:solidFill>
                            <a:schemeClr val="dk1"/>
                          </a:solidFill>
                          <a:latin typeface="Times New Roman" pitchFamily="18" charset="0"/>
                          <a:ea typeface="+mn-ea"/>
                          <a:cs typeface="Times New Roman" pitchFamily="18" charset="0"/>
                        </a:rPr>
                        <a:t>16.5781</a:t>
                      </a:r>
                      <a:endParaRPr lang="zh-TW" altLang="zh-TW" sz="1300" kern="1200" dirty="0">
                        <a:solidFill>
                          <a:schemeClr val="dk1"/>
                        </a:solidFill>
                        <a:latin typeface="Times New Roman" pitchFamily="18" charset="0"/>
                        <a:ea typeface="+mn-ea"/>
                        <a:cs typeface="Times New Roman" pitchFamily="18" charset="0"/>
                      </a:endParaRPr>
                    </a:p>
                  </a:txBody>
                  <a:tcPr marL="17780" marR="177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marL="0" algn="ctr" defTabSz="685800" rtl="0" eaLnBrk="1" latinLnBrk="0" hangingPunct="1">
                        <a:spcAft>
                          <a:spcPts val="0"/>
                        </a:spcAft>
                      </a:pPr>
                      <a:r>
                        <a:rPr lang="en-US" altLang="zh-TW" sz="1300" kern="1200" dirty="0">
                          <a:solidFill>
                            <a:schemeClr val="dk1"/>
                          </a:solidFill>
                          <a:latin typeface="Times New Roman" pitchFamily="18" charset="0"/>
                          <a:ea typeface="+mn-ea"/>
                          <a:cs typeface="Times New Roman" pitchFamily="18" charset="0"/>
                        </a:rPr>
                        <a:t>3.7798</a:t>
                      </a:r>
                      <a:endParaRPr lang="zh-TW" altLang="zh-TW" sz="1300" kern="1200" dirty="0">
                        <a:solidFill>
                          <a:schemeClr val="dk1"/>
                        </a:solidFill>
                        <a:latin typeface="Times New Roman" pitchFamily="18" charset="0"/>
                        <a:ea typeface="+mn-ea"/>
                        <a:cs typeface="Times New Roman" pitchFamily="18" charset="0"/>
                      </a:endParaRPr>
                    </a:p>
                  </a:txBody>
                  <a:tcPr marL="17780" marR="177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marL="0" algn="ctr" defTabSz="685800" rtl="0" eaLnBrk="1" latinLnBrk="0" hangingPunct="1">
                        <a:spcAft>
                          <a:spcPts val="0"/>
                        </a:spcAft>
                      </a:pPr>
                      <a:r>
                        <a:rPr lang="en-US" altLang="zh-TW" sz="1300" kern="1200" dirty="0">
                          <a:solidFill>
                            <a:schemeClr val="dk1"/>
                          </a:solidFill>
                          <a:latin typeface="Times New Roman" pitchFamily="18" charset="0"/>
                          <a:ea typeface="+mn-ea"/>
                          <a:cs typeface="Times New Roman" pitchFamily="18" charset="0"/>
                        </a:rPr>
                        <a:t>33.33</a:t>
                      </a:r>
                      <a:endParaRPr lang="zh-TW" altLang="zh-TW" sz="1300" kern="1200" dirty="0">
                        <a:solidFill>
                          <a:schemeClr val="dk1"/>
                        </a:solidFill>
                        <a:latin typeface="Times New Roman" pitchFamily="18" charset="0"/>
                        <a:ea typeface="+mn-ea"/>
                        <a:cs typeface="Times New Roman" pitchFamily="18" charset="0"/>
                      </a:endParaRPr>
                    </a:p>
                  </a:txBody>
                  <a:tcPr marL="17780" marR="177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marL="0" algn="ctr" defTabSz="685800" rtl="0" eaLnBrk="1" latinLnBrk="0" hangingPunct="1">
                        <a:lnSpc>
                          <a:spcPts val="2000"/>
                        </a:lnSpc>
                        <a:spcAft>
                          <a:spcPts val="0"/>
                        </a:spcAft>
                      </a:pPr>
                      <a:r>
                        <a:rPr lang="en-US" altLang="zh-TW" sz="1300" kern="1200" dirty="0">
                          <a:solidFill>
                            <a:schemeClr val="dk1"/>
                          </a:solidFill>
                          <a:latin typeface="標楷體" pitchFamily="65" charset="-120"/>
                          <a:ea typeface="標楷體" pitchFamily="65" charset="-120"/>
                          <a:cs typeface="Times New Roman" pitchFamily="18" charset="0"/>
                        </a:rPr>
                        <a:t>70</a:t>
                      </a:r>
                      <a:r>
                        <a:rPr lang="zh-TW" altLang="zh-TW" sz="1300" kern="1200" dirty="0">
                          <a:solidFill>
                            <a:schemeClr val="dk1"/>
                          </a:solidFill>
                          <a:latin typeface="標楷體" pitchFamily="65" charset="-120"/>
                          <a:ea typeface="標楷體" pitchFamily="65" charset="-120"/>
                          <a:cs typeface="Times New Roman" pitchFamily="18" charset="0"/>
                        </a:rPr>
                        <a:t>億</a:t>
                      </a:r>
                      <a:r>
                        <a:rPr lang="en-US" altLang="zh-TW" sz="1300" kern="1200" dirty="0">
                          <a:solidFill>
                            <a:schemeClr val="dk1"/>
                          </a:solidFill>
                          <a:latin typeface="標楷體" pitchFamily="65" charset="-120"/>
                          <a:ea typeface="標楷體" pitchFamily="65" charset="-120"/>
                          <a:cs typeface="Times New Roman" pitchFamily="18" charset="0"/>
                        </a:rPr>
                        <a:t>1,647</a:t>
                      </a:r>
                      <a:r>
                        <a:rPr lang="zh-TW" altLang="zh-TW" sz="1300" kern="1200" dirty="0">
                          <a:solidFill>
                            <a:schemeClr val="dk1"/>
                          </a:solidFill>
                          <a:latin typeface="標楷體" pitchFamily="65" charset="-120"/>
                          <a:ea typeface="標楷體" pitchFamily="65" charset="-120"/>
                          <a:cs typeface="Times New Roman" pitchFamily="18" charset="0"/>
                        </a:rPr>
                        <a:t>萬</a:t>
                      </a:r>
                    </a:p>
                  </a:txBody>
                  <a:tcPr marL="17780" marR="177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marL="0" algn="ctr" defTabSz="685800" rtl="0" eaLnBrk="1" latinLnBrk="0" hangingPunct="1">
                        <a:spcAft>
                          <a:spcPts val="0"/>
                        </a:spcAft>
                      </a:pPr>
                      <a:r>
                        <a:rPr lang="en-US" altLang="zh-TW" sz="1300" kern="1200" dirty="0">
                          <a:solidFill>
                            <a:schemeClr val="dk1"/>
                          </a:solidFill>
                          <a:latin typeface="Times New Roman" pitchFamily="18" charset="0"/>
                          <a:ea typeface="+mn-ea"/>
                          <a:cs typeface="Times New Roman" pitchFamily="18" charset="0"/>
                        </a:rPr>
                        <a:t>118.08</a:t>
                      </a:r>
                      <a:endParaRPr lang="zh-TW" altLang="zh-TW" sz="1300" kern="1200" dirty="0">
                        <a:solidFill>
                          <a:schemeClr val="dk1"/>
                        </a:solidFill>
                        <a:latin typeface="Times New Roman" pitchFamily="18" charset="0"/>
                        <a:ea typeface="+mn-ea"/>
                        <a:cs typeface="Times New Roman" pitchFamily="18" charset="0"/>
                      </a:endParaRPr>
                    </a:p>
                  </a:txBody>
                  <a:tcPr marL="17780" marR="177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extLst>
                  <a:ext uri="{0D108BD9-81ED-4DB2-BD59-A6C34878D82A}">
                    <a16:rowId xmlns:a16="http://schemas.microsoft.com/office/drawing/2014/main" xmlns="" val="10006"/>
                  </a:ext>
                </a:extLst>
              </a:tr>
              <a:tr h="455656">
                <a:tc>
                  <a:txBody>
                    <a:bodyPr/>
                    <a:lstStyle/>
                    <a:p>
                      <a:pPr marL="0" algn="ctr" defTabSz="685800" rtl="0" eaLnBrk="1" latinLnBrk="0" hangingPunct="1">
                        <a:spcAft>
                          <a:spcPts val="0"/>
                        </a:spcAft>
                      </a:pPr>
                      <a:r>
                        <a:rPr lang="en-US" altLang="zh-TW" sz="1300" kern="1200" dirty="0">
                          <a:solidFill>
                            <a:schemeClr val="dk1"/>
                          </a:solidFill>
                          <a:latin typeface="Times New Roman" pitchFamily="18" charset="0"/>
                          <a:ea typeface="+mn-ea"/>
                          <a:cs typeface="Times New Roman" pitchFamily="18" charset="0"/>
                        </a:rPr>
                        <a:t>105</a:t>
                      </a:r>
                      <a:endParaRPr lang="zh-TW" altLang="en-US" sz="1300" kern="1200" dirty="0">
                        <a:solidFill>
                          <a:schemeClr val="dk1"/>
                        </a:solidFill>
                        <a:latin typeface="Times New Roman" pitchFamily="18" charset="0"/>
                        <a:ea typeface="+mn-ea"/>
                        <a:cs typeface="Times New Roman" pitchFamily="18" charset="0"/>
                      </a:endParaRPr>
                    </a:p>
                  </a:txBody>
                  <a:tcPr marT="60960" marB="6096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marL="0" algn="ctr" defTabSz="685800" rtl="0" eaLnBrk="1" latinLnBrk="0" hangingPunct="1"/>
                      <a:r>
                        <a:rPr lang="en-US" altLang="zh-TW" sz="1300" kern="1200" dirty="0">
                          <a:solidFill>
                            <a:schemeClr val="dk1"/>
                          </a:solidFill>
                          <a:latin typeface="Times New Roman" pitchFamily="18" charset="0"/>
                          <a:ea typeface="+mn-ea"/>
                          <a:cs typeface="Times New Roman" pitchFamily="18" charset="0"/>
                        </a:rPr>
                        <a:t>46</a:t>
                      </a:r>
                      <a:endParaRPr lang="zh-TW" altLang="en-US" sz="1300" kern="1200" dirty="0">
                        <a:solidFill>
                          <a:schemeClr val="dk1"/>
                        </a:solidFill>
                        <a:latin typeface="Times New Roman" pitchFamily="18" charset="0"/>
                        <a:ea typeface="+mn-ea"/>
                        <a:cs typeface="Times New Roman" pitchFamily="18" charset="0"/>
                      </a:endParaRPr>
                    </a:p>
                  </a:txBody>
                  <a:tcPr marT="60960" marB="6096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marL="0" algn="ctr" defTabSz="685800" rtl="0" eaLnBrk="1" latinLnBrk="0" hangingPunct="1"/>
                      <a:r>
                        <a:rPr lang="en-US" altLang="zh-TW" sz="1300" kern="1200" dirty="0">
                          <a:solidFill>
                            <a:schemeClr val="dk1"/>
                          </a:solidFill>
                          <a:latin typeface="Times New Roman" pitchFamily="18" charset="0"/>
                          <a:ea typeface="+mn-ea"/>
                          <a:cs typeface="Times New Roman" pitchFamily="18" charset="0"/>
                        </a:rPr>
                        <a:t>6</a:t>
                      </a:r>
                      <a:endParaRPr lang="zh-TW" altLang="en-US" sz="1300" kern="1200" dirty="0">
                        <a:solidFill>
                          <a:schemeClr val="dk1"/>
                        </a:solidFill>
                        <a:latin typeface="Times New Roman" pitchFamily="18" charset="0"/>
                        <a:ea typeface="+mn-ea"/>
                        <a:cs typeface="Times New Roman" pitchFamily="18" charset="0"/>
                      </a:endParaRPr>
                    </a:p>
                  </a:txBody>
                  <a:tcPr marT="60960" marB="6096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marL="0" algn="ctr" defTabSz="685800" rtl="0" eaLnBrk="1" latinLnBrk="0" hangingPunct="1">
                        <a:spcAft>
                          <a:spcPts val="0"/>
                        </a:spcAft>
                      </a:pPr>
                      <a:r>
                        <a:rPr lang="en-US" altLang="zh-TW" sz="1300" kern="1200" dirty="0">
                          <a:solidFill>
                            <a:schemeClr val="dk1"/>
                          </a:solidFill>
                          <a:latin typeface="Times New Roman" pitchFamily="18" charset="0"/>
                          <a:ea typeface="+mn-ea"/>
                          <a:cs typeface="Times New Roman" pitchFamily="18" charset="0"/>
                        </a:rPr>
                        <a:t>16.7232</a:t>
                      </a:r>
                      <a:endParaRPr lang="zh-TW" altLang="zh-TW" sz="1300" kern="1200" dirty="0">
                        <a:solidFill>
                          <a:schemeClr val="dk1"/>
                        </a:solidFill>
                        <a:latin typeface="Times New Roman" pitchFamily="18" charset="0"/>
                        <a:ea typeface="+mn-ea"/>
                        <a:cs typeface="Times New Roman" pitchFamily="18" charset="0"/>
                      </a:endParaRPr>
                    </a:p>
                  </a:txBody>
                  <a:tcPr marL="17780" marR="177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marL="0" algn="ctr" defTabSz="685800" rtl="0" eaLnBrk="1" latinLnBrk="0" hangingPunct="1">
                        <a:spcAft>
                          <a:spcPts val="0"/>
                        </a:spcAft>
                      </a:pPr>
                      <a:r>
                        <a:rPr lang="en-US" altLang="zh-TW" sz="1300" kern="1200" dirty="0">
                          <a:solidFill>
                            <a:schemeClr val="dk1"/>
                          </a:solidFill>
                          <a:latin typeface="Times New Roman" pitchFamily="18" charset="0"/>
                          <a:ea typeface="+mn-ea"/>
                          <a:cs typeface="Times New Roman" pitchFamily="18" charset="0"/>
                        </a:rPr>
                        <a:t>2.2954</a:t>
                      </a:r>
                      <a:endParaRPr lang="zh-TW" altLang="zh-TW" sz="1300" kern="1200" dirty="0">
                        <a:solidFill>
                          <a:schemeClr val="dk1"/>
                        </a:solidFill>
                        <a:latin typeface="Times New Roman" pitchFamily="18" charset="0"/>
                        <a:ea typeface="+mn-ea"/>
                        <a:cs typeface="Times New Roman" pitchFamily="18" charset="0"/>
                      </a:endParaRPr>
                    </a:p>
                  </a:txBody>
                  <a:tcPr marL="17780" marR="177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marL="0" algn="ctr" defTabSz="685800" rtl="0" eaLnBrk="1" latinLnBrk="0" hangingPunct="1">
                        <a:spcAft>
                          <a:spcPts val="0"/>
                        </a:spcAft>
                      </a:pPr>
                      <a:r>
                        <a:rPr lang="en-US" altLang="zh-TW" sz="1300" kern="1200" dirty="0">
                          <a:solidFill>
                            <a:schemeClr val="dk1"/>
                          </a:solidFill>
                          <a:latin typeface="Times New Roman" pitchFamily="18" charset="0"/>
                          <a:ea typeface="+mn-ea"/>
                          <a:cs typeface="Times New Roman" pitchFamily="18" charset="0"/>
                        </a:rPr>
                        <a:t>13.04</a:t>
                      </a:r>
                      <a:endParaRPr lang="zh-TW" altLang="zh-TW" sz="1300" kern="1200" dirty="0">
                        <a:solidFill>
                          <a:schemeClr val="dk1"/>
                        </a:solidFill>
                        <a:latin typeface="Times New Roman" pitchFamily="18" charset="0"/>
                        <a:ea typeface="+mn-ea"/>
                        <a:cs typeface="Times New Roman" pitchFamily="18" charset="0"/>
                      </a:endParaRPr>
                    </a:p>
                  </a:txBody>
                  <a:tcPr marL="17780" marR="177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marL="0" algn="ctr" defTabSz="685800" rtl="0" eaLnBrk="1" latinLnBrk="0" hangingPunct="1">
                        <a:lnSpc>
                          <a:spcPts val="2000"/>
                        </a:lnSpc>
                        <a:spcAft>
                          <a:spcPts val="0"/>
                        </a:spcAft>
                      </a:pPr>
                      <a:r>
                        <a:rPr lang="en-US" altLang="zh-TW" sz="1300" kern="1200" dirty="0">
                          <a:solidFill>
                            <a:schemeClr val="dk1"/>
                          </a:solidFill>
                          <a:latin typeface="標楷體" pitchFamily="65" charset="-120"/>
                          <a:ea typeface="標楷體" pitchFamily="65" charset="-120"/>
                          <a:cs typeface="Times New Roman" pitchFamily="18" charset="0"/>
                        </a:rPr>
                        <a:t>15</a:t>
                      </a:r>
                      <a:r>
                        <a:rPr lang="zh-TW" altLang="zh-TW" sz="1300" kern="1200" dirty="0">
                          <a:solidFill>
                            <a:schemeClr val="dk1"/>
                          </a:solidFill>
                          <a:latin typeface="標楷體" pitchFamily="65" charset="-120"/>
                          <a:ea typeface="標楷體" pitchFamily="65" charset="-120"/>
                          <a:cs typeface="Times New Roman" pitchFamily="18" charset="0"/>
                        </a:rPr>
                        <a:t>億</a:t>
                      </a:r>
                      <a:r>
                        <a:rPr lang="en-US" altLang="zh-TW" sz="1300" kern="1200" dirty="0">
                          <a:solidFill>
                            <a:schemeClr val="dk1"/>
                          </a:solidFill>
                          <a:latin typeface="標楷體" pitchFamily="65" charset="-120"/>
                          <a:ea typeface="標楷體" pitchFamily="65" charset="-120"/>
                          <a:cs typeface="Times New Roman" pitchFamily="18" charset="0"/>
                        </a:rPr>
                        <a:t>3,090</a:t>
                      </a:r>
                      <a:r>
                        <a:rPr lang="zh-TW" altLang="zh-TW" sz="1300" kern="1200" dirty="0">
                          <a:solidFill>
                            <a:schemeClr val="dk1"/>
                          </a:solidFill>
                          <a:latin typeface="標楷體" pitchFamily="65" charset="-120"/>
                          <a:ea typeface="標楷體" pitchFamily="65" charset="-120"/>
                          <a:cs typeface="Times New Roman" pitchFamily="18" charset="0"/>
                        </a:rPr>
                        <a:t>萬</a:t>
                      </a:r>
                    </a:p>
                  </a:txBody>
                  <a:tcPr marL="17780" marR="177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marL="0" algn="ctr" defTabSz="685800" rtl="0" eaLnBrk="1" latinLnBrk="0" hangingPunct="1">
                        <a:spcAft>
                          <a:spcPts val="0"/>
                        </a:spcAft>
                      </a:pPr>
                      <a:r>
                        <a:rPr lang="en-US" altLang="zh-TW" sz="1300" kern="1200" dirty="0">
                          <a:solidFill>
                            <a:schemeClr val="dk1"/>
                          </a:solidFill>
                          <a:latin typeface="Times New Roman" pitchFamily="18" charset="0"/>
                          <a:ea typeface="+mn-ea"/>
                          <a:cs typeface="Times New Roman" pitchFamily="18" charset="0"/>
                        </a:rPr>
                        <a:t>107.66</a:t>
                      </a:r>
                      <a:endParaRPr lang="zh-TW" altLang="zh-TW" sz="1300" kern="1200" dirty="0">
                        <a:solidFill>
                          <a:schemeClr val="dk1"/>
                        </a:solidFill>
                        <a:latin typeface="Times New Roman" pitchFamily="18" charset="0"/>
                        <a:ea typeface="+mn-ea"/>
                        <a:cs typeface="Times New Roman" pitchFamily="18" charset="0"/>
                      </a:endParaRPr>
                    </a:p>
                  </a:txBody>
                  <a:tcPr marL="17780" marR="177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extLst>
                  <a:ext uri="{0D108BD9-81ED-4DB2-BD59-A6C34878D82A}">
                    <a16:rowId xmlns:a16="http://schemas.microsoft.com/office/drawing/2014/main" xmlns="" val="10007"/>
                  </a:ext>
                </a:extLst>
              </a:tr>
            </a:tbl>
          </a:graphicData>
        </a:graphic>
      </p:graphicFrame>
      <p:sp>
        <p:nvSpPr>
          <p:cNvPr id="78" name="投影片編號版面配置區 77"/>
          <p:cNvSpPr>
            <a:spLocks noGrp="1"/>
          </p:cNvSpPr>
          <p:nvPr>
            <p:ph type="sldNum" sz="quarter" idx="12"/>
          </p:nvPr>
        </p:nvSpPr>
        <p:spPr/>
        <p:txBody>
          <a:bodyPr/>
          <a:lstStyle/>
          <a:p>
            <a:pPr>
              <a:defRPr/>
            </a:pPr>
            <a:fld id="{848ADE5C-D9DD-40FB-9CBA-9250D3FF948A}" type="slidenum">
              <a:rPr lang="zh-CN" altLang="en-US" smtClean="0"/>
              <a:pPr>
                <a:defRPr/>
              </a:pPr>
              <a:t>23</a:t>
            </a:fld>
            <a:endParaRPr lang="zh-CN" altLang="en-US" dirty="0"/>
          </a:p>
        </p:txBody>
      </p:sp>
      <p:graphicFrame>
        <p:nvGraphicFramePr>
          <p:cNvPr id="82" name="表格 81"/>
          <p:cNvGraphicFramePr>
            <a:graphicFrameLocks noGrp="1"/>
          </p:cNvGraphicFramePr>
          <p:nvPr/>
        </p:nvGraphicFramePr>
        <p:xfrm>
          <a:off x="107202" y="4489405"/>
          <a:ext cx="5350086" cy="2334962"/>
        </p:xfrm>
        <a:graphic>
          <a:graphicData uri="http://schemas.openxmlformats.org/drawingml/2006/table">
            <a:tbl>
              <a:tblPr firstRow="1" bandRow="1">
                <a:tableStyleId>{5C22544A-7EE6-4342-B048-85BDC9FD1C3A}</a:tableStyleId>
              </a:tblPr>
              <a:tblGrid>
                <a:gridCol w="534176">
                  <a:extLst>
                    <a:ext uri="{9D8B030D-6E8A-4147-A177-3AD203B41FA5}">
                      <a16:colId xmlns:a16="http://schemas.microsoft.com/office/drawing/2014/main" xmlns="" val="20000"/>
                    </a:ext>
                  </a:extLst>
                </a:gridCol>
                <a:gridCol w="603852">
                  <a:extLst>
                    <a:ext uri="{9D8B030D-6E8A-4147-A177-3AD203B41FA5}">
                      <a16:colId xmlns:a16="http://schemas.microsoft.com/office/drawing/2014/main" xmlns="" val="20001"/>
                    </a:ext>
                  </a:extLst>
                </a:gridCol>
                <a:gridCol w="575103">
                  <a:extLst>
                    <a:ext uri="{9D8B030D-6E8A-4147-A177-3AD203B41FA5}">
                      <a16:colId xmlns:a16="http://schemas.microsoft.com/office/drawing/2014/main" xmlns="" val="20002"/>
                    </a:ext>
                  </a:extLst>
                </a:gridCol>
                <a:gridCol w="733241">
                  <a:extLst>
                    <a:ext uri="{9D8B030D-6E8A-4147-A177-3AD203B41FA5}">
                      <a16:colId xmlns:a16="http://schemas.microsoft.com/office/drawing/2014/main" xmlns="" val="20003"/>
                    </a:ext>
                  </a:extLst>
                </a:gridCol>
                <a:gridCol w="642559">
                  <a:extLst>
                    <a:ext uri="{9D8B030D-6E8A-4147-A177-3AD203B41FA5}">
                      <a16:colId xmlns:a16="http://schemas.microsoft.com/office/drawing/2014/main" xmlns="" val="20004"/>
                    </a:ext>
                  </a:extLst>
                </a:gridCol>
                <a:gridCol w="619334">
                  <a:extLst>
                    <a:ext uri="{9D8B030D-6E8A-4147-A177-3AD203B41FA5}">
                      <a16:colId xmlns:a16="http://schemas.microsoft.com/office/drawing/2014/main" xmlns="" val="20005"/>
                    </a:ext>
                  </a:extLst>
                </a:gridCol>
                <a:gridCol w="1014160">
                  <a:extLst>
                    <a:ext uri="{9D8B030D-6E8A-4147-A177-3AD203B41FA5}">
                      <a16:colId xmlns:a16="http://schemas.microsoft.com/office/drawing/2014/main" xmlns="" val="20006"/>
                    </a:ext>
                  </a:extLst>
                </a:gridCol>
                <a:gridCol w="627661">
                  <a:extLst>
                    <a:ext uri="{9D8B030D-6E8A-4147-A177-3AD203B41FA5}">
                      <a16:colId xmlns:a16="http://schemas.microsoft.com/office/drawing/2014/main" xmlns="" val="20007"/>
                    </a:ext>
                  </a:extLst>
                </a:gridCol>
              </a:tblGrid>
              <a:tr h="455656">
                <a:tc>
                  <a:txBody>
                    <a:bodyPr/>
                    <a:lstStyle/>
                    <a:p>
                      <a:pPr marL="0" algn="ctr" defTabSz="685800" rtl="0" eaLnBrk="1" latinLnBrk="0" hangingPunct="1">
                        <a:spcAft>
                          <a:spcPts val="0"/>
                        </a:spcAft>
                      </a:pPr>
                      <a:r>
                        <a:rPr lang="en-US" altLang="zh-TW" sz="1300" b="0" kern="1200" dirty="0">
                          <a:solidFill>
                            <a:schemeClr val="dk1"/>
                          </a:solidFill>
                          <a:latin typeface="Times New Roman" pitchFamily="18" charset="0"/>
                          <a:ea typeface="+mn-ea"/>
                          <a:cs typeface="Times New Roman" pitchFamily="18" charset="0"/>
                        </a:rPr>
                        <a:t>106</a:t>
                      </a:r>
                      <a:endParaRPr lang="zh-TW" altLang="en-US" sz="1300" b="0" kern="1200" dirty="0">
                        <a:solidFill>
                          <a:schemeClr val="dk1"/>
                        </a:solidFill>
                        <a:latin typeface="Times New Roman" pitchFamily="18" charset="0"/>
                        <a:ea typeface="+mn-ea"/>
                        <a:cs typeface="Times New Roman" pitchFamily="18" charset="0"/>
                      </a:endParaRPr>
                    </a:p>
                  </a:txBody>
                  <a:tcPr marT="60960" marB="6096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schemeClr>
                    </a:solidFill>
                  </a:tcPr>
                </a:tc>
                <a:tc>
                  <a:txBody>
                    <a:bodyPr/>
                    <a:lstStyle/>
                    <a:p>
                      <a:pPr marL="0" algn="ctr" defTabSz="685800" rtl="0" eaLnBrk="1" latinLnBrk="0" hangingPunct="1"/>
                      <a:r>
                        <a:rPr lang="en-US" altLang="zh-TW" sz="1300" b="0" kern="1200" dirty="0">
                          <a:solidFill>
                            <a:schemeClr val="dk1"/>
                          </a:solidFill>
                          <a:latin typeface="Times New Roman" pitchFamily="18" charset="0"/>
                          <a:ea typeface="+mn-ea"/>
                          <a:cs typeface="Times New Roman" pitchFamily="18" charset="0"/>
                        </a:rPr>
                        <a:t>34</a:t>
                      </a:r>
                      <a:endParaRPr lang="zh-TW" altLang="en-US" sz="1300" b="0" kern="1200" dirty="0">
                        <a:solidFill>
                          <a:schemeClr val="dk1"/>
                        </a:solidFill>
                        <a:latin typeface="Times New Roman" pitchFamily="18" charset="0"/>
                        <a:ea typeface="+mn-ea"/>
                        <a:cs typeface="Times New Roman" pitchFamily="18" charset="0"/>
                      </a:endParaRPr>
                    </a:p>
                  </a:txBody>
                  <a:tcPr marT="60960" marB="6096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schemeClr>
                    </a:solidFill>
                  </a:tcPr>
                </a:tc>
                <a:tc>
                  <a:txBody>
                    <a:bodyPr/>
                    <a:lstStyle/>
                    <a:p>
                      <a:pPr marL="0" algn="ctr" defTabSz="685800" rtl="0" eaLnBrk="1" latinLnBrk="0" hangingPunct="1"/>
                      <a:r>
                        <a:rPr lang="en-US" altLang="zh-TW" sz="1300" b="0" kern="1200" dirty="0">
                          <a:solidFill>
                            <a:schemeClr val="dk1"/>
                          </a:solidFill>
                          <a:latin typeface="Times New Roman" pitchFamily="18" charset="0"/>
                          <a:ea typeface="+mn-ea"/>
                          <a:cs typeface="Times New Roman" pitchFamily="18" charset="0"/>
                        </a:rPr>
                        <a:t>9</a:t>
                      </a:r>
                      <a:endParaRPr lang="zh-TW" altLang="en-US" sz="1300" b="0" kern="1200" dirty="0">
                        <a:solidFill>
                          <a:schemeClr val="dk1"/>
                        </a:solidFill>
                        <a:latin typeface="Times New Roman" pitchFamily="18" charset="0"/>
                        <a:ea typeface="+mn-ea"/>
                        <a:cs typeface="Times New Roman" pitchFamily="18" charset="0"/>
                      </a:endParaRPr>
                    </a:p>
                  </a:txBody>
                  <a:tcPr marT="60960" marB="6096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schemeClr>
                    </a:solidFill>
                  </a:tcPr>
                </a:tc>
                <a:tc>
                  <a:txBody>
                    <a:bodyPr/>
                    <a:lstStyle/>
                    <a:p>
                      <a:pPr marL="0" algn="ctr" defTabSz="685800" rtl="0" eaLnBrk="1" latinLnBrk="0" hangingPunct="1">
                        <a:spcAft>
                          <a:spcPts val="0"/>
                        </a:spcAft>
                      </a:pPr>
                      <a:r>
                        <a:rPr lang="en-US" altLang="zh-TW" sz="1300" b="0" kern="1200" dirty="0">
                          <a:solidFill>
                            <a:schemeClr val="dk1"/>
                          </a:solidFill>
                          <a:latin typeface="Times New Roman" pitchFamily="18" charset="0"/>
                          <a:ea typeface="+mn-ea"/>
                          <a:cs typeface="Times New Roman" pitchFamily="18" charset="0"/>
                        </a:rPr>
                        <a:t>8.7122</a:t>
                      </a:r>
                      <a:endParaRPr lang="zh-TW" altLang="zh-TW" sz="1300" b="0" kern="1200" dirty="0">
                        <a:solidFill>
                          <a:schemeClr val="dk1"/>
                        </a:solidFill>
                        <a:latin typeface="Times New Roman" pitchFamily="18" charset="0"/>
                        <a:ea typeface="+mn-ea"/>
                        <a:cs typeface="Times New Roman" pitchFamily="18" charset="0"/>
                      </a:endParaRPr>
                    </a:p>
                  </a:txBody>
                  <a:tcPr marL="17780" marR="177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schemeClr>
                    </a:solidFill>
                  </a:tcPr>
                </a:tc>
                <a:tc>
                  <a:txBody>
                    <a:bodyPr/>
                    <a:lstStyle/>
                    <a:p>
                      <a:pPr marL="0" algn="ctr" defTabSz="685800" rtl="0" eaLnBrk="1" latinLnBrk="0" hangingPunct="1">
                        <a:spcAft>
                          <a:spcPts val="0"/>
                        </a:spcAft>
                      </a:pPr>
                      <a:r>
                        <a:rPr lang="en-US" altLang="zh-TW" sz="1300" b="0" kern="1200" dirty="0">
                          <a:solidFill>
                            <a:schemeClr val="dk1"/>
                          </a:solidFill>
                          <a:latin typeface="Times New Roman" pitchFamily="18" charset="0"/>
                          <a:ea typeface="+mn-ea"/>
                          <a:cs typeface="Times New Roman" pitchFamily="18" charset="0"/>
                        </a:rPr>
                        <a:t>1.5841</a:t>
                      </a:r>
                      <a:endParaRPr lang="zh-TW" altLang="zh-TW" sz="1300" b="0" kern="1200" dirty="0">
                        <a:solidFill>
                          <a:schemeClr val="dk1"/>
                        </a:solidFill>
                        <a:latin typeface="Times New Roman" pitchFamily="18" charset="0"/>
                        <a:ea typeface="+mn-ea"/>
                        <a:cs typeface="Times New Roman" pitchFamily="18" charset="0"/>
                      </a:endParaRPr>
                    </a:p>
                  </a:txBody>
                  <a:tcPr marL="17780" marR="177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schemeClr>
                    </a:solidFill>
                  </a:tcPr>
                </a:tc>
                <a:tc>
                  <a:txBody>
                    <a:bodyPr/>
                    <a:lstStyle/>
                    <a:p>
                      <a:pPr marL="0" algn="ctr" defTabSz="685800" rtl="0" eaLnBrk="1" latinLnBrk="0" hangingPunct="1">
                        <a:spcAft>
                          <a:spcPts val="0"/>
                        </a:spcAft>
                      </a:pPr>
                      <a:r>
                        <a:rPr lang="en-US" altLang="zh-TW" sz="1300" b="0" kern="1200" dirty="0">
                          <a:solidFill>
                            <a:schemeClr val="dk1"/>
                          </a:solidFill>
                          <a:latin typeface="Times New Roman" pitchFamily="18" charset="0"/>
                          <a:ea typeface="+mn-ea"/>
                          <a:cs typeface="Times New Roman" pitchFamily="18" charset="0"/>
                        </a:rPr>
                        <a:t>26.47</a:t>
                      </a:r>
                      <a:endParaRPr lang="zh-TW" altLang="zh-TW" sz="1300" b="0" kern="1200" dirty="0">
                        <a:solidFill>
                          <a:schemeClr val="dk1"/>
                        </a:solidFill>
                        <a:latin typeface="Times New Roman" pitchFamily="18" charset="0"/>
                        <a:ea typeface="+mn-ea"/>
                        <a:cs typeface="Times New Roman" pitchFamily="18" charset="0"/>
                      </a:endParaRPr>
                    </a:p>
                  </a:txBody>
                  <a:tcPr marL="17780" marR="177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schemeClr>
                    </a:solidFill>
                  </a:tcPr>
                </a:tc>
                <a:tc>
                  <a:txBody>
                    <a:bodyPr/>
                    <a:lstStyle/>
                    <a:p>
                      <a:pPr marL="0" algn="ctr" defTabSz="685800" rtl="0" eaLnBrk="1" latinLnBrk="0" hangingPunct="1">
                        <a:lnSpc>
                          <a:spcPts val="2000"/>
                        </a:lnSpc>
                        <a:spcAft>
                          <a:spcPts val="0"/>
                        </a:spcAft>
                      </a:pPr>
                      <a:r>
                        <a:rPr lang="en-US" altLang="zh-TW" sz="1300" b="0" kern="1200" dirty="0" smtClean="0">
                          <a:solidFill>
                            <a:schemeClr val="dk1"/>
                          </a:solidFill>
                          <a:latin typeface="標楷體" pitchFamily="65" charset="-120"/>
                          <a:ea typeface="標楷體" pitchFamily="65" charset="-120"/>
                          <a:cs typeface="Times New Roman" pitchFamily="18" charset="0"/>
                        </a:rPr>
                        <a:t>6</a:t>
                      </a:r>
                      <a:r>
                        <a:rPr lang="zh-TW" altLang="zh-TW" sz="1300" b="0" kern="1200" dirty="0" smtClean="0">
                          <a:solidFill>
                            <a:schemeClr val="dk1"/>
                          </a:solidFill>
                          <a:latin typeface="標楷體" pitchFamily="65" charset="-120"/>
                          <a:ea typeface="標楷體" pitchFamily="65" charset="-120"/>
                          <a:cs typeface="Times New Roman" pitchFamily="18" charset="0"/>
                        </a:rPr>
                        <a:t>億</a:t>
                      </a:r>
                      <a:r>
                        <a:rPr lang="en-US" altLang="zh-TW" sz="1300" b="0" kern="1200" dirty="0">
                          <a:solidFill>
                            <a:schemeClr val="dk1"/>
                          </a:solidFill>
                          <a:latin typeface="標楷體" pitchFamily="65" charset="-120"/>
                          <a:ea typeface="標楷體" pitchFamily="65" charset="-120"/>
                          <a:cs typeface="Times New Roman" pitchFamily="18" charset="0"/>
                        </a:rPr>
                        <a:t>9,142</a:t>
                      </a:r>
                      <a:r>
                        <a:rPr lang="zh-TW" altLang="zh-TW" sz="1300" b="0" kern="1200" dirty="0">
                          <a:solidFill>
                            <a:schemeClr val="dk1"/>
                          </a:solidFill>
                          <a:latin typeface="標楷體" pitchFamily="65" charset="-120"/>
                          <a:ea typeface="標楷體" pitchFamily="65" charset="-120"/>
                          <a:cs typeface="Times New Roman" pitchFamily="18" charset="0"/>
                        </a:rPr>
                        <a:t>萬</a:t>
                      </a:r>
                    </a:p>
                  </a:txBody>
                  <a:tcPr marL="17780" marR="177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schemeClr>
                    </a:solidFill>
                  </a:tcPr>
                </a:tc>
                <a:tc>
                  <a:txBody>
                    <a:bodyPr/>
                    <a:lstStyle/>
                    <a:p>
                      <a:pPr marL="0" algn="ctr" defTabSz="685800" rtl="0" eaLnBrk="1" latinLnBrk="0" hangingPunct="1">
                        <a:spcAft>
                          <a:spcPts val="0"/>
                        </a:spcAft>
                      </a:pPr>
                      <a:r>
                        <a:rPr lang="en-US" altLang="zh-TW" sz="1300" b="0" kern="1200" dirty="0">
                          <a:solidFill>
                            <a:schemeClr val="dk1"/>
                          </a:solidFill>
                          <a:latin typeface="Times New Roman" pitchFamily="18" charset="0"/>
                          <a:ea typeface="+mn-ea"/>
                          <a:cs typeface="Times New Roman" pitchFamily="18" charset="0"/>
                        </a:rPr>
                        <a:t>106.18</a:t>
                      </a:r>
                      <a:endParaRPr lang="zh-TW" altLang="zh-TW" sz="1300" b="0" kern="1200" dirty="0">
                        <a:solidFill>
                          <a:schemeClr val="dk1"/>
                        </a:solidFill>
                        <a:latin typeface="Times New Roman" pitchFamily="18" charset="0"/>
                        <a:ea typeface="+mn-ea"/>
                        <a:cs typeface="Times New Roman" pitchFamily="18" charset="0"/>
                      </a:endParaRPr>
                    </a:p>
                  </a:txBody>
                  <a:tcPr marL="17780" marR="177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schemeClr>
                    </a:solidFill>
                  </a:tcPr>
                </a:tc>
                <a:extLst>
                  <a:ext uri="{0D108BD9-81ED-4DB2-BD59-A6C34878D82A}">
                    <a16:rowId xmlns:a16="http://schemas.microsoft.com/office/drawing/2014/main" xmlns="" val="10008"/>
                  </a:ext>
                </a:extLst>
              </a:tr>
              <a:tr h="455656">
                <a:tc>
                  <a:txBody>
                    <a:bodyPr/>
                    <a:lstStyle/>
                    <a:p>
                      <a:pPr marL="0" algn="ctr" defTabSz="685800" rtl="0" eaLnBrk="1" latinLnBrk="0" hangingPunct="1">
                        <a:spcAft>
                          <a:spcPts val="0"/>
                        </a:spcAft>
                      </a:pPr>
                      <a:r>
                        <a:rPr lang="en-US" altLang="zh-TW" sz="1300" kern="1200" dirty="0">
                          <a:solidFill>
                            <a:schemeClr val="dk1"/>
                          </a:solidFill>
                          <a:latin typeface="Times New Roman" pitchFamily="18" charset="0"/>
                          <a:ea typeface="+mn-ea"/>
                          <a:cs typeface="Times New Roman" pitchFamily="18" charset="0"/>
                        </a:rPr>
                        <a:t>107</a:t>
                      </a:r>
                      <a:endParaRPr lang="zh-TW" altLang="en-US" sz="1300" kern="1200" dirty="0">
                        <a:solidFill>
                          <a:schemeClr val="dk1"/>
                        </a:solidFill>
                        <a:latin typeface="Times New Roman" pitchFamily="18" charset="0"/>
                        <a:ea typeface="+mn-ea"/>
                        <a:cs typeface="Times New Roman" pitchFamily="18" charset="0"/>
                      </a:endParaRPr>
                    </a:p>
                  </a:txBody>
                  <a:tcPr marT="60960" marB="6096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schemeClr>
                    </a:solidFill>
                  </a:tcPr>
                </a:tc>
                <a:tc>
                  <a:txBody>
                    <a:bodyPr/>
                    <a:lstStyle/>
                    <a:p>
                      <a:pPr marL="0" algn="ctr" defTabSz="685800" rtl="0" eaLnBrk="1" latinLnBrk="0" hangingPunct="1"/>
                      <a:r>
                        <a:rPr lang="en-US" altLang="zh-TW" sz="1300" kern="1200" dirty="0">
                          <a:solidFill>
                            <a:schemeClr val="dk1"/>
                          </a:solidFill>
                          <a:latin typeface="Times New Roman" pitchFamily="18" charset="0"/>
                          <a:ea typeface="+mn-ea"/>
                          <a:cs typeface="Times New Roman" pitchFamily="18" charset="0"/>
                        </a:rPr>
                        <a:t>25</a:t>
                      </a:r>
                      <a:endParaRPr lang="zh-TW" altLang="en-US" sz="1300" kern="1200" dirty="0">
                        <a:solidFill>
                          <a:schemeClr val="dk1"/>
                        </a:solidFill>
                        <a:latin typeface="Times New Roman" pitchFamily="18" charset="0"/>
                        <a:ea typeface="+mn-ea"/>
                        <a:cs typeface="Times New Roman" pitchFamily="18" charset="0"/>
                      </a:endParaRPr>
                    </a:p>
                  </a:txBody>
                  <a:tcPr marT="60960" marB="6096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schemeClr>
                    </a:solidFill>
                  </a:tcPr>
                </a:tc>
                <a:tc>
                  <a:txBody>
                    <a:bodyPr/>
                    <a:lstStyle/>
                    <a:p>
                      <a:pPr marL="0" algn="ctr" defTabSz="685800" rtl="0" eaLnBrk="1" latinLnBrk="0" hangingPunct="1"/>
                      <a:r>
                        <a:rPr lang="en-US" altLang="zh-TW" sz="1300" kern="1200" dirty="0">
                          <a:solidFill>
                            <a:schemeClr val="dk1"/>
                          </a:solidFill>
                          <a:latin typeface="Times New Roman" pitchFamily="18" charset="0"/>
                          <a:ea typeface="+mn-ea"/>
                          <a:cs typeface="Times New Roman" pitchFamily="18" charset="0"/>
                        </a:rPr>
                        <a:t>8</a:t>
                      </a:r>
                      <a:endParaRPr lang="zh-TW" altLang="en-US" sz="1300" kern="1200" dirty="0">
                        <a:solidFill>
                          <a:schemeClr val="dk1"/>
                        </a:solidFill>
                        <a:latin typeface="Times New Roman" pitchFamily="18" charset="0"/>
                        <a:ea typeface="+mn-ea"/>
                        <a:cs typeface="Times New Roman" pitchFamily="18" charset="0"/>
                      </a:endParaRPr>
                    </a:p>
                  </a:txBody>
                  <a:tcPr marT="60960" marB="6096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schemeClr>
                    </a:solidFill>
                  </a:tcPr>
                </a:tc>
                <a:tc>
                  <a:txBody>
                    <a:bodyPr/>
                    <a:lstStyle/>
                    <a:p>
                      <a:pPr marL="0" algn="ctr" defTabSz="685800" rtl="0" eaLnBrk="1" latinLnBrk="0" hangingPunct="1">
                        <a:spcAft>
                          <a:spcPts val="0"/>
                        </a:spcAft>
                      </a:pPr>
                      <a:r>
                        <a:rPr lang="en-US" altLang="zh-TW" sz="1300" kern="1200" dirty="0">
                          <a:solidFill>
                            <a:schemeClr val="dk1"/>
                          </a:solidFill>
                          <a:latin typeface="Times New Roman" pitchFamily="18" charset="0"/>
                          <a:ea typeface="+mn-ea"/>
                          <a:cs typeface="Times New Roman" pitchFamily="18" charset="0"/>
                        </a:rPr>
                        <a:t>9.4823</a:t>
                      </a:r>
                      <a:endParaRPr lang="zh-TW" altLang="zh-TW" sz="1300" kern="1200" dirty="0">
                        <a:solidFill>
                          <a:schemeClr val="dk1"/>
                        </a:solidFill>
                        <a:latin typeface="Times New Roman" pitchFamily="18" charset="0"/>
                        <a:ea typeface="+mn-ea"/>
                        <a:cs typeface="Times New Roman" pitchFamily="18" charset="0"/>
                      </a:endParaRPr>
                    </a:p>
                  </a:txBody>
                  <a:tcPr marL="17780" marR="177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schemeClr>
                    </a:solidFill>
                  </a:tcPr>
                </a:tc>
                <a:tc>
                  <a:txBody>
                    <a:bodyPr/>
                    <a:lstStyle/>
                    <a:p>
                      <a:pPr marL="0" algn="ctr" defTabSz="685800" rtl="0" eaLnBrk="1" latinLnBrk="0" hangingPunct="1">
                        <a:spcAft>
                          <a:spcPts val="0"/>
                        </a:spcAft>
                      </a:pPr>
                      <a:r>
                        <a:rPr lang="en-US" altLang="zh-TW" sz="1300" kern="1200" dirty="0">
                          <a:solidFill>
                            <a:schemeClr val="dk1"/>
                          </a:solidFill>
                          <a:latin typeface="Times New Roman" pitchFamily="18" charset="0"/>
                          <a:ea typeface="+mn-ea"/>
                          <a:cs typeface="Times New Roman" pitchFamily="18" charset="0"/>
                        </a:rPr>
                        <a:t>3.1329</a:t>
                      </a:r>
                      <a:endParaRPr lang="zh-TW" altLang="zh-TW" sz="1300" kern="1200" dirty="0">
                        <a:solidFill>
                          <a:schemeClr val="dk1"/>
                        </a:solidFill>
                        <a:latin typeface="Times New Roman" pitchFamily="18" charset="0"/>
                        <a:ea typeface="+mn-ea"/>
                        <a:cs typeface="Times New Roman" pitchFamily="18" charset="0"/>
                      </a:endParaRPr>
                    </a:p>
                  </a:txBody>
                  <a:tcPr marL="17780" marR="177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schemeClr>
                    </a:solidFill>
                  </a:tcPr>
                </a:tc>
                <a:tc>
                  <a:txBody>
                    <a:bodyPr/>
                    <a:lstStyle/>
                    <a:p>
                      <a:pPr marL="0" algn="ctr" defTabSz="685800" rtl="0" eaLnBrk="1" latinLnBrk="0" hangingPunct="1">
                        <a:spcAft>
                          <a:spcPts val="0"/>
                        </a:spcAft>
                      </a:pPr>
                      <a:r>
                        <a:rPr lang="en-US" altLang="zh-TW" sz="1300" kern="1200" dirty="0">
                          <a:solidFill>
                            <a:schemeClr val="dk1"/>
                          </a:solidFill>
                          <a:latin typeface="Times New Roman" pitchFamily="18" charset="0"/>
                          <a:ea typeface="+mn-ea"/>
                          <a:cs typeface="Times New Roman" pitchFamily="18" charset="0"/>
                        </a:rPr>
                        <a:t>32.00</a:t>
                      </a:r>
                      <a:endParaRPr lang="zh-TW" altLang="zh-TW" sz="1300" kern="1200" dirty="0">
                        <a:solidFill>
                          <a:schemeClr val="dk1"/>
                        </a:solidFill>
                        <a:latin typeface="Times New Roman" pitchFamily="18" charset="0"/>
                        <a:ea typeface="+mn-ea"/>
                        <a:cs typeface="Times New Roman" pitchFamily="18" charset="0"/>
                      </a:endParaRPr>
                    </a:p>
                  </a:txBody>
                  <a:tcPr marL="17780" marR="177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schemeClr>
                    </a:solidFill>
                  </a:tcPr>
                </a:tc>
                <a:tc>
                  <a:txBody>
                    <a:bodyPr/>
                    <a:lstStyle/>
                    <a:p>
                      <a:pPr marL="0" algn="ctr" defTabSz="685800" rtl="0" eaLnBrk="1" latinLnBrk="0" hangingPunct="1">
                        <a:lnSpc>
                          <a:spcPts val="2000"/>
                        </a:lnSpc>
                        <a:spcAft>
                          <a:spcPts val="0"/>
                        </a:spcAft>
                      </a:pPr>
                      <a:r>
                        <a:rPr lang="en-US" altLang="zh-TW" sz="1300" kern="1200" dirty="0">
                          <a:solidFill>
                            <a:schemeClr val="dk1"/>
                          </a:solidFill>
                          <a:latin typeface="標楷體" pitchFamily="65" charset="-120"/>
                          <a:ea typeface="標楷體" pitchFamily="65" charset="-120"/>
                          <a:cs typeface="Times New Roman" pitchFamily="18" charset="0"/>
                        </a:rPr>
                        <a:t>115</a:t>
                      </a:r>
                      <a:r>
                        <a:rPr lang="zh-TW" altLang="zh-TW" sz="1300" kern="1200" dirty="0">
                          <a:solidFill>
                            <a:schemeClr val="dk1"/>
                          </a:solidFill>
                          <a:latin typeface="標楷體" pitchFamily="65" charset="-120"/>
                          <a:ea typeface="標楷體" pitchFamily="65" charset="-120"/>
                          <a:cs typeface="Times New Roman" pitchFamily="18" charset="0"/>
                        </a:rPr>
                        <a:t>億</a:t>
                      </a:r>
                      <a:r>
                        <a:rPr lang="en-US" altLang="zh-TW" sz="1300" kern="1200" dirty="0">
                          <a:solidFill>
                            <a:schemeClr val="dk1"/>
                          </a:solidFill>
                          <a:latin typeface="標楷體" pitchFamily="65" charset="-120"/>
                          <a:ea typeface="標楷體" pitchFamily="65" charset="-120"/>
                          <a:cs typeface="Times New Roman" pitchFamily="18" charset="0"/>
                        </a:rPr>
                        <a:t>6,200</a:t>
                      </a:r>
                      <a:r>
                        <a:rPr lang="zh-TW" altLang="zh-TW" sz="1300" kern="1200" dirty="0">
                          <a:solidFill>
                            <a:schemeClr val="dk1"/>
                          </a:solidFill>
                          <a:latin typeface="標楷體" pitchFamily="65" charset="-120"/>
                          <a:ea typeface="標楷體" pitchFamily="65" charset="-120"/>
                          <a:cs typeface="Times New Roman" pitchFamily="18" charset="0"/>
                        </a:rPr>
                        <a:t>萬</a:t>
                      </a:r>
                    </a:p>
                  </a:txBody>
                  <a:tcPr marL="17780" marR="177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schemeClr>
                    </a:solidFill>
                  </a:tcPr>
                </a:tc>
                <a:tc>
                  <a:txBody>
                    <a:bodyPr/>
                    <a:lstStyle/>
                    <a:p>
                      <a:pPr marL="0" algn="ctr" defTabSz="685800" rtl="0" eaLnBrk="1" latinLnBrk="0" hangingPunct="1">
                        <a:spcAft>
                          <a:spcPts val="0"/>
                        </a:spcAft>
                      </a:pPr>
                      <a:r>
                        <a:rPr lang="en-US" altLang="zh-TW" sz="1300" kern="1200" dirty="0">
                          <a:solidFill>
                            <a:schemeClr val="dk1"/>
                          </a:solidFill>
                          <a:latin typeface="Times New Roman" pitchFamily="18" charset="0"/>
                          <a:ea typeface="+mn-ea"/>
                          <a:cs typeface="Times New Roman" pitchFamily="18" charset="0"/>
                        </a:rPr>
                        <a:t>165.41</a:t>
                      </a:r>
                      <a:endParaRPr lang="zh-TW" altLang="zh-TW" sz="1300" kern="1200" dirty="0">
                        <a:solidFill>
                          <a:schemeClr val="dk1"/>
                        </a:solidFill>
                        <a:latin typeface="Times New Roman" pitchFamily="18" charset="0"/>
                        <a:ea typeface="+mn-ea"/>
                        <a:cs typeface="Times New Roman" pitchFamily="18" charset="0"/>
                      </a:endParaRPr>
                    </a:p>
                  </a:txBody>
                  <a:tcPr marL="17780" marR="177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schemeClr>
                    </a:solidFill>
                  </a:tcPr>
                </a:tc>
                <a:extLst>
                  <a:ext uri="{0D108BD9-81ED-4DB2-BD59-A6C34878D82A}">
                    <a16:rowId xmlns:a16="http://schemas.microsoft.com/office/drawing/2014/main" xmlns="" val="10009"/>
                  </a:ext>
                </a:extLst>
              </a:tr>
              <a:tr h="455656">
                <a:tc>
                  <a:txBody>
                    <a:bodyPr/>
                    <a:lstStyle/>
                    <a:p>
                      <a:pPr marL="0" algn="ctr" defTabSz="685800" rtl="0" eaLnBrk="1" latinLnBrk="0" hangingPunct="1">
                        <a:spcAft>
                          <a:spcPts val="0"/>
                        </a:spcAft>
                      </a:pPr>
                      <a:r>
                        <a:rPr lang="en-US" altLang="zh-TW" sz="1300" kern="1200" dirty="0">
                          <a:solidFill>
                            <a:schemeClr val="dk1"/>
                          </a:solidFill>
                          <a:latin typeface="Times New Roman" pitchFamily="18" charset="0"/>
                          <a:ea typeface="+mn-ea"/>
                          <a:cs typeface="Times New Roman" pitchFamily="18" charset="0"/>
                        </a:rPr>
                        <a:t>108</a:t>
                      </a:r>
                      <a:endParaRPr lang="zh-TW" altLang="en-US" sz="1300" kern="1200" dirty="0">
                        <a:solidFill>
                          <a:schemeClr val="dk1"/>
                        </a:solidFill>
                        <a:latin typeface="Times New Roman" pitchFamily="18" charset="0"/>
                        <a:ea typeface="+mn-ea"/>
                        <a:cs typeface="Times New Roman" pitchFamily="18" charset="0"/>
                      </a:endParaRPr>
                    </a:p>
                  </a:txBody>
                  <a:tcPr marT="60960" marB="6096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schemeClr>
                    </a:solidFill>
                  </a:tcPr>
                </a:tc>
                <a:tc>
                  <a:txBody>
                    <a:bodyPr/>
                    <a:lstStyle/>
                    <a:p>
                      <a:pPr marL="0" algn="ctr" defTabSz="685800" rtl="0" eaLnBrk="1" latinLnBrk="0" hangingPunct="1"/>
                      <a:r>
                        <a:rPr lang="en-US" altLang="zh-TW" sz="1300" kern="1200" dirty="0">
                          <a:solidFill>
                            <a:schemeClr val="dk1"/>
                          </a:solidFill>
                          <a:latin typeface="Times New Roman" pitchFamily="18" charset="0"/>
                          <a:ea typeface="+mn-ea"/>
                          <a:cs typeface="Times New Roman" pitchFamily="18" charset="0"/>
                        </a:rPr>
                        <a:t>26</a:t>
                      </a:r>
                      <a:endParaRPr lang="zh-TW" altLang="en-US" sz="1300" kern="1200" dirty="0">
                        <a:solidFill>
                          <a:schemeClr val="dk1"/>
                        </a:solidFill>
                        <a:latin typeface="Times New Roman" pitchFamily="18" charset="0"/>
                        <a:ea typeface="+mn-ea"/>
                        <a:cs typeface="Times New Roman" pitchFamily="18" charset="0"/>
                      </a:endParaRPr>
                    </a:p>
                  </a:txBody>
                  <a:tcPr marT="60960" marB="6096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schemeClr>
                    </a:solidFill>
                  </a:tcPr>
                </a:tc>
                <a:tc>
                  <a:txBody>
                    <a:bodyPr/>
                    <a:lstStyle/>
                    <a:p>
                      <a:pPr marL="0" algn="ctr" defTabSz="685800" rtl="0" eaLnBrk="1" latinLnBrk="0" hangingPunct="1"/>
                      <a:r>
                        <a:rPr lang="en-US" altLang="zh-TW" sz="1300" kern="1200" dirty="0">
                          <a:solidFill>
                            <a:schemeClr val="dk1"/>
                          </a:solidFill>
                          <a:latin typeface="Times New Roman" pitchFamily="18" charset="0"/>
                          <a:ea typeface="+mn-ea"/>
                          <a:cs typeface="Times New Roman" pitchFamily="18" charset="0"/>
                        </a:rPr>
                        <a:t>11</a:t>
                      </a:r>
                      <a:endParaRPr lang="zh-TW" altLang="en-US" sz="1300" kern="1200" dirty="0">
                        <a:solidFill>
                          <a:schemeClr val="dk1"/>
                        </a:solidFill>
                        <a:latin typeface="Times New Roman" pitchFamily="18" charset="0"/>
                        <a:ea typeface="+mn-ea"/>
                        <a:cs typeface="Times New Roman" pitchFamily="18" charset="0"/>
                      </a:endParaRPr>
                    </a:p>
                  </a:txBody>
                  <a:tcPr marT="60960" marB="6096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schemeClr>
                    </a:solidFill>
                  </a:tcPr>
                </a:tc>
                <a:tc>
                  <a:txBody>
                    <a:bodyPr/>
                    <a:lstStyle/>
                    <a:p>
                      <a:pPr marL="0" algn="ctr" defTabSz="685800" rtl="0" eaLnBrk="1" latinLnBrk="0" hangingPunct="1">
                        <a:spcAft>
                          <a:spcPts val="0"/>
                        </a:spcAft>
                      </a:pPr>
                      <a:r>
                        <a:rPr lang="en-US" altLang="zh-TW" sz="1300" kern="1200" dirty="0">
                          <a:solidFill>
                            <a:schemeClr val="dk1"/>
                          </a:solidFill>
                          <a:latin typeface="Times New Roman" pitchFamily="18" charset="0"/>
                          <a:ea typeface="+mn-ea"/>
                          <a:cs typeface="Times New Roman" pitchFamily="18" charset="0"/>
                        </a:rPr>
                        <a:t>8.1075</a:t>
                      </a:r>
                      <a:endParaRPr lang="zh-TW" altLang="zh-TW" sz="1300" kern="1200" dirty="0">
                        <a:solidFill>
                          <a:schemeClr val="dk1"/>
                        </a:solidFill>
                        <a:latin typeface="Times New Roman" pitchFamily="18" charset="0"/>
                        <a:ea typeface="+mn-ea"/>
                        <a:cs typeface="Times New Roman" pitchFamily="18" charset="0"/>
                      </a:endParaRPr>
                    </a:p>
                  </a:txBody>
                  <a:tcPr marL="17780" marR="177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schemeClr>
                    </a:solidFill>
                  </a:tcPr>
                </a:tc>
                <a:tc>
                  <a:txBody>
                    <a:bodyPr/>
                    <a:lstStyle/>
                    <a:p>
                      <a:pPr marL="0" algn="ctr" defTabSz="685800" rtl="0" eaLnBrk="1" latinLnBrk="0" hangingPunct="1">
                        <a:spcAft>
                          <a:spcPts val="0"/>
                        </a:spcAft>
                      </a:pPr>
                      <a:r>
                        <a:rPr lang="en-US" altLang="zh-TW" sz="1300" kern="1200" dirty="0">
                          <a:solidFill>
                            <a:schemeClr val="dk1"/>
                          </a:solidFill>
                          <a:latin typeface="Times New Roman" pitchFamily="18" charset="0"/>
                          <a:ea typeface="+mn-ea"/>
                          <a:cs typeface="Times New Roman" pitchFamily="18" charset="0"/>
                        </a:rPr>
                        <a:t>2.4425</a:t>
                      </a:r>
                      <a:endParaRPr lang="zh-TW" altLang="zh-TW" sz="1300" kern="1200" dirty="0">
                        <a:solidFill>
                          <a:schemeClr val="dk1"/>
                        </a:solidFill>
                        <a:latin typeface="Times New Roman" pitchFamily="18" charset="0"/>
                        <a:ea typeface="+mn-ea"/>
                        <a:cs typeface="Times New Roman" pitchFamily="18" charset="0"/>
                      </a:endParaRPr>
                    </a:p>
                  </a:txBody>
                  <a:tcPr marL="17780" marR="177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schemeClr>
                    </a:solidFill>
                  </a:tcPr>
                </a:tc>
                <a:tc>
                  <a:txBody>
                    <a:bodyPr/>
                    <a:lstStyle/>
                    <a:p>
                      <a:pPr marL="0" algn="ctr" defTabSz="685800" rtl="0" eaLnBrk="1" latinLnBrk="0" hangingPunct="1">
                        <a:spcAft>
                          <a:spcPts val="0"/>
                        </a:spcAft>
                      </a:pPr>
                      <a:r>
                        <a:rPr lang="en-US" altLang="zh-TW" sz="1300" kern="1200" dirty="0">
                          <a:solidFill>
                            <a:schemeClr val="dk1"/>
                          </a:solidFill>
                          <a:latin typeface="Times New Roman" pitchFamily="18" charset="0"/>
                          <a:ea typeface="+mn-ea"/>
                          <a:cs typeface="Times New Roman" pitchFamily="18" charset="0"/>
                        </a:rPr>
                        <a:t>42.31</a:t>
                      </a:r>
                      <a:endParaRPr lang="zh-TW" altLang="zh-TW" sz="1300" kern="1200" dirty="0">
                        <a:solidFill>
                          <a:schemeClr val="dk1"/>
                        </a:solidFill>
                        <a:latin typeface="Times New Roman" pitchFamily="18" charset="0"/>
                        <a:ea typeface="+mn-ea"/>
                        <a:cs typeface="Times New Roman" pitchFamily="18" charset="0"/>
                      </a:endParaRPr>
                    </a:p>
                  </a:txBody>
                  <a:tcPr marL="17780" marR="177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schemeClr>
                    </a:solidFill>
                  </a:tcPr>
                </a:tc>
                <a:tc>
                  <a:txBody>
                    <a:bodyPr/>
                    <a:lstStyle/>
                    <a:p>
                      <a:pPr marL="0" algn="ctr" defTabSz="685800" rtl="0" eaLnBrk="1" latinLnBrk="0" hangingPunct="1">
                        <a:lnSpc>
                          <a:spcPts val="2000"/>
                        </a:lnSpc>
                        <a:spcAft>
                          <a:spcPts val="0"/>
                        </a:spcAft>
                      </a:pPr>
                      <a:r>
                        <a:rPr lang="en-US" altLang="zh-TW" sz="1300" kern="1200" dirty="0">
                          <a:solidFill>
                            <a:schemeClr val="dk1"/>
                          </a:solidFill>
                          <a:latin typeface="標楷體" pitchFamily="65" charset="-120"/>
                          <a:ea typeface="標楷體" pitchFamily="65" charset="-120"/>
                          <a:cs typeface="Times New Roman" pitchFamily="18" charset="0"/>
                        </a:rPr>
                        <a:t>70</a:t>
                      </a:r>
                      <a:r>
                        <a:rPr lang="zh-TW" altLang="zh-TW" sz="1300" kern="1200" dirty="0">
                          <a:solidFill>
                            <a:schemeClr val="dk1"/>
                          </a:solidFill>
                          <a:latin typeface="標楷體" pitchFamily="65" charset="-120"/>
                          <a:ea typeface="標楷體" pitchFamily="65" charset="-120"/>
                          <a:cs typeface="Times New Roman" pitchFamily="18" charset="0"/>
                        </a:rPr>
                        <a:t>億</a:t>
                      </a:r>
                      <a:r>
                        <a:rPr lang="en-US" altLang="zh-TW" sz="1300" kern="1200" dirty="0">
                          <a:solidFill>
                            <a:schemeClr val="dk1"/>
                          </a:solidFill>
                          <a:latin typeface="標楷體" pitchFamily="65" charset="-120"/>
                          <a:ea typeface="標楷體" pitchFamily="65" charset="-120"/>
                          <a:cs typeface="Times New Roman" pitchFamily="18" charset="0"/>
                        </a:rPr>
                        <a:t>7,200</a:t>
                      </a:r>
                      <a:r>
                        <a:rPr lang="zh-TW" altLang="zh-TW" sz="1300" kern="1200" dirty="0">
                          <a:solidFill>
                            <a:schemeClr val="dk1"/>
                          </a:solidFill>
                          <a:latin typeface="標楷體" pitchFamily="65" charset="-120"/>
                          <a:ea typeface="標楷體" pitchFamily="65" charset="-120"/>
                          <a:cs typeface="Times New Roman" pitchFamily="18" charset="0"/>
                        </a:rPr>
                        <a:t>萬</a:t>
                      </a:r>
                    </a:p>
                  </a:txBody>
                  <a:tcPr marL="17780" marR="177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schemeClr>
                    </a:solidFill>
                  </a:tcPr>
                </a:tc>
                <a:tc>
                  <a:txBody>
                    <a:bodyPr/>
                    <a:lstStyle/>
                    <a:p>
                      <a:pPr marL="0" algn="ctr" defTabSz="685800" rtl="0" eaLnBrk="1" latinLnBrk="0" hangingPunct="1">
                        <a:spcAft>
                          <a:spcPts val="0"/>
                        </a:spcAft>
                      </a:pPr>
                      <a:r>
                        <a:rPr lang="en-US" altLang="zh-TW" sz="1300" kern="1200" dirty="0">
                          <a:solidFill>
                            <a:schemeClr val="dk1"/>
                          </a:solidFill>
                          <a:latin typeface="Times New Roman" pitchFamily="18" charset="0"/>
                          <a:ea typeface="+mn-ea"/>
                          <a:cs typeface="Times New Roman" pitchFamily="18" charset="0"/>
                        </a:rPr>
                        <a:t>125.44</a:t>
                      </a:r>
                      <a:endParaRPr lang="zh-TW" altLang="zh-TW" sz="1300" kern="1200" dirty="0">
                        <a:solidFill>
                          <a:schemeClr val="dk1"/>
                        </a:solidFill>
                        <a:latin typeface="Times New Roman" pitchFamily="18" charset="0"/>
                        <a:ea typeface="+mn-ea"/>
                        <a:cs typeface="Times New Roman" pitchFamily="18" charset="0"/>
                      </a:endParaRPr>
                    </a:p>
                  </a:txBody>
                  <a:tcPr marL="17780" marR="177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schemeClr>
                    </a:solidFill>
                  </a:tcPr>
                </a:tc>
                <a:extLst>
                  <a:ext uri="{0D108BD9-81ED-4DB2-BD59-A6C34878D82A}">
                    <a16:rowId xmlns:a16="http://schemas.microsoft.com/office/drawing/2014/main" xmlns="" val="10010"/>
                  </a:ext>
                </a:extLst>
              </a:tr>
              <a:tr h="455656">
                <a:tc>
                  <a:txBody>
                    <a:bodyPr/>
                    <a:lstStyle/>
                    <a:p>
                      <a:pPr marL="0" algn="ctr" defTabSz="685800" rtl="0" eaLnBrk="1" latinLnBrk="0" hangingPunct="1">
                        <a:spcAft>
                          <a:spcPts val="0"/>
                        </a:spcAft>
                      </a:pPr>
                      <a:r>
                        <a:rPr lang="en-US" altLang="zh-TW" sz="1300" kern="1200" dirty="0">
                          <a:solidFill>
                            <a:schemeClr val="dk1"/>
                          </a:solidFill>
                          <a:latin typeface="Times New Roman" pitchFamily="18" charset="0"/>
                          <a:ea typeface="+mn-ea"/>
                          <a:cs typeface="Times New Roman" pitchFamily="18" charset="0"/>
                        </a:rPr>
                        <a:t>109</a:t>
                      </a:r>
                      <a:endParaRPr lang="zh-TW" altLang="en-US" sz="1300" kern="1200" dirty="0">
                        <a:solidFill>
                          <a:schemeClr val="dk1"/>
                        </a:solidFill>
                        <a:latin typeface="Times New Roman" pitchFamily="18" charset="0"/>
                        <a:ea typeface="+mn-ea"/>
                        <a:cs typeface="Times New Roman" pitchFamily="18" charset="0"/>
                      </a:endParaRPr>
                    </a:p>
                  </a:txBody>
                  <a:tcPr marT="60960" marB="6096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schemeClr>
                    </a:solidFill>
                  </a:tcPr>
                </a:tc>
                <a:tc>
                  <a:txBody>
                    <a:bodyPr/>
                    <a:lstStyle/>
                    <a:p>
                      <a:pPr marL="0" algn="ctr" defTabSz="685800" rtl="0" eaLnBrk="1" latinLnBrk="0" hangingPunct="1"/>
                      <a:r>
                        <a:rPr lang="en-US" altLang="zh-TW" sz="1300" kern="1200" dirty="0">
                          <a:solidFill>
                            <a:schemeClr val="dk1"/>
                          </a:solidFill>
                          <a:latin typeface="Times New Roman" pitchFamily="18" charset="0"/>
                          <a:ea typeface="+mn-ea"/>
                          <a:cs typeface="Times New Roman" pitchFamily="18" charset="0"/>
                        </a:rPr>
                        <a:t>35</a:t>
                      </a:r>
                      <a:endParaRPr lang="zh-TW" altLang="en-US" sz="1300" kern="1200" dirty="0">
                        <a:solidFill>
                          <a:schemeClr val="dk1"/>
                        </a:solidFill>
                        <a:latin typeface="Times New Roman" pitchFamily="18" charset="0"/>
                        <a:ea typeface="+mn-ea"/>
                        <a:cs typeface="Times New Roman" pitchFamily="18" charset="0"/>
                      </a:endParaRPr>
                    </a:p>
                  </a:txBody>
                  <a:tcPr marT="60960" marB="6096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schemeClr>
                    </a:solidFill>
                  </a:tcPr>
                </a:tc>
                <a:tc>
                  <a:txBody>
                    <a:bodyPr/>
                    <a:lstStyle/>
                    <a:p>
                      <a:pPr marL="0" algn="ctr" defTabSz="685800" rtl="0" eaLnBrk="1" latinLnBrk="0" hangingPunct="1"/>
                      <a:r>
                        <a:rPr lang="en-US" altLang="zh-TW" sz="1300" kern="1200" dirty="0">
                          <a:solidFill>
                            <a:schemeClr val="dk1"/>
                          </a:solidFill>
                          <a:latin typeface="Times New Roman" pitchFamily="18" charset="0"/>
                          <a:ea typeface="+mn-ea"/>
                          <a:cs typeface="Times New Roman" pitchFamily="18" charset="0"/>
                        </a:rPr>
                        <a:t>18</a:t>
                      </a:r>
                      <a:endParaRPr lang="zh-TW" altLang="en-US" sz="1300" kern="1200" dirty="0">
                        <a:solidFill>
                          <a:schemeClr val="dk1"/>
                        </a:solidFill>
                        <a:latin typeface="Times New Roman" pitchFamily="18" charset="0"/>
                        <a:ea typeface="+mn-ea"/>
                        <a:cs typeface="Times New Roman" pitchFamily="18" charset="0"/>
                      </a:endParaRPr>
                    </a:p>
                  </a:txBody>
                  <a:tcPr marT="60960" marB="6096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schemeClr>
                    </a:solidFill>
                  </a:tcPr>
                </a:tc>
                <a:tc>
                  <a:txBody>
                    <a:bodyPr/>
                    <a:lstStyle/>
                    <a:p>
                      <a:pPr marL="0" algn="ctr" defTabSz="685800" rtl="0" eaLnBrk="1" latinLnBrk="0" hangingPunct="1">
                        <a:spcAft>
                          <a:spcPts val="0"/>
                        </a:spcAft>
                      </a:pPr>
                      <a:r>
                        <a:rPr lang="en-US" altLang="zh-TW" sz="1300" kern="1200" dirty="0">
                          <a:solidFill>
                            <a:schemeClr val="dk1"/>
                          </a:solidFill>
                          <a:latin typeface="Times New Roman" pitchFamily="18" charset="0"/>
                          <a:ea typeface="+mn-ea"/>
                          <a:cs typeface="Times New Roman" pitchFamily="18" charset="0"/>
                        </a:rPr>
                        <a:t>17.0246</a:t>
                      </a:r>
                      <a:endParaRPr lang="zh-TW" altLang="zh-TW" sz="1300" kern="1200" dirty="0">
                        <a:solidFill>
                          <a:schemeClr val="dk1"/>
                        </a:solidFill>
                        <a:latin typeface="Times New Roman" pitchFamily="18" charset="0"/>
                        <a:ea typeface="+mn-ea"/>
                        <a:cs typeface="Times New Roman" pitchFamily="18" charset="0"/>
                      </a:endParaRPr>
                    </a:p>
                  </a:txBody>
                  <a:tcPr marL="17780" marR="177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schemeClr>
                    </a:solidFill>
                  </a:tcPr>
                </a:tc>
                <a:tc>
                  <a:txBody>
                    <a:bodyPr/>
                    <a:lstStyle/>
                    <a:p>
                      <a:pPr marL="0" algn="ctr" defTabSz="685800" rtl="0" eaLnBrk="1" latinLnBrk="0" hangingPunct="1">
                        <a:spcAft>
                          <a:spcPts val="0"/>
                        </a:spcAft>
                      </a:pPr>
                      <a:r>
                        <a:rPr lang="en-US" altLang="zh-TW" sz="1300" kern="1200" dirty="0">
                          <a:solidFill>
                            <a:schemeClr val="dk1"/>
                          </a:solidFill>
                          <a:latin typeface="Times New Roman" pitchFamily="18" charset="0"/>
                          <a:ea typeface="+mn-ea"/>
                          <a:cs typeface="Times New Roman" pitchFamily="18" charset="0"/>
                        </a:rPr>
                        <a:t>9.0977</a:t>
                      </a:r>
                      <a:endParaRPr lang="zh-TW" altLang="zh-TW" sz="1300" kern="1200" dirty="0">
                        <a:solidFill>
                          <a:schemeClr val="dk1"/>
                        </a:solidFill>
                        <a:latin typeface="Times New Roman" pitchFamily="18" charset="0"/>
                        <a:ea typeface="+mn-ea"/>
                        <a:cs typeface="Times New Roman" pitchFamily="18" charset="0"/>
                      </a:endParaRPr>
                    </a:p>
                  </a:txBody>
                  <a:tcPr marL="17780" marR="177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schemeClr>
                    </a:solidFill>
                  </a:tcPr>
                </a:tc>
                <a:tc>
                  <a:txBody>
                    <a:bodyPr/>
                    <a:lstStyle/>
                    <a:p>
                      <a:pPr marL="0" algn="ctr" defTabSz="685800" rtl="0" eaLnBrk="1" latinLnBrk="0" hangingPunct="1">
                        <a:spcAft>
                          <a:spcPts val="0"/>
                        </a:spcAft>
                      </a:pPr>
                      <a:r>
                        <a:rPr lang="en-US" altLang="zh-TW" sz="1300" kern="1200" dirty="0" smtClean="0">
                          <a:solidFill>
                            <a:schemeClr val="dk1"/>
                          </a:solidFill>
                          <a:latin typeface="Times New Roman" pitchFamily="18" charset="0"/>
                          <a:ea typeface="+mn-ea"/>
                          <a:cs typeface="Times New Roman" pitchFamily="18" charset="0"/>
                        </a:rPr>
                        <a:t>51.43</a:t>
                      </a:r>
                      <a:endParaRPr lang="zh-TW" altLang="zh-TW" sz="1300" kern="1200" dirty="0">
                        <a:solidFill>
                          <a:schemeClr val="dk1"/>
                        </a:solidFill>
                        <a:latin typeface="Times New Roman" pitchFamily="18" charset="0"/>
                        <a:ea typeface="+mn-ea"/>
                        <a:cs typeface="Times New Roman" pitchFamily="18" charset="0"/>
                      </a:endParaRPr>
                    </a:p>
                  </a:txBody>
                  <a:tcPr marL="17780" marR="177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schemeClr>
                    </a:solidFill>
                  </a:tcPr>
                </a:tc>
                <a:tc>
                  <a:txBody>
                    <a:bodyPr/>
                    <a:lstStyle/>
                    <a:p>
                      <a:pPr marL="0" algn="ctr" defTabSz="685800" rtl="0" eaLnBrk="1" latinLnBrk="0" hangingPunct="1">
                        <a:lnSpc>
                          <a:spcPts val="2000"/>
                        </a:lnSpc>
                        <a:spcAft>
                          <a:spcPts val="0"/>
                        </a:spcAft>
                      </a:pPr>
                      <a:r>
                        <a:rPr lang="en-US" altLang="zh-TW" sz="1300" kern="1200" dirty="0">
                          <a:solidFill>
                            <a:schemeClr val="dk1"/>
                          </a:solidFill>
                          <a:latin typeface="標楷體" pitchFamily="65" charset="-120"/>
                          <a:ea typeface="標楷體" pitchFamily="65" charset="-120"/>
                          <a:cs typeface="Times New Roman" pitchFamily="18" charset="0"/>
                        </a:rPr>
                        <a:t>463</a:t>
                      </a:r>
                      <a:r>
                        <a:rPr lang="zh-TW" altLang="zh-TW" sz="1300" kern="1200" dirty="0">
                          <a:solidFill>
                            <a:schemeClr val="dk1"/>
                          </a:solidFill>
                          <a:latin typeface="標楷體" pitchFamily="65" charset="-120"/>
                          <a:ea typeface="標楷體" pitchFamily="65" charset="-120"/>
                          <a:cs typeface="Times New Roman" pitchFamily="18" charset="0"/>
                        </a:rPr>
                        <a:t>億</a:t>
                      </a:r>
                      <a:r>
                        <a:rPr lang="en-US" altLang="zh-TW" sz="1300" kern="1200" dirty="0">
                          <a:solidFill>
                            <a:schemeClr val="dk1"/>
                          </a:solidFill>
                          <a:latin typeface="標楷體" pitchFamily="65" charset="-120"/>
                          <a:ea typeface="標楷體" pitchFamily="65" charset="-120"/>
                          <a:cs typeface="Times New Roman" pitchFamily="18" charset="0"/>
                        </a:rPr>
                        <a:t>4,200</a:t>
                      </a:r>
                      <a:r>
                        <a:rPr lang="zh-TW" altLang="zh-TW" sz="1300" kern="1200" dirty="0">
                          <a:solidFill>
                            <a:schemeClr val="dk1"/>
                          </a:solidFill>
                          <a:latin typeface="標楷體" pitchFamily="65" charset="-120"/>
                          <a:ea typeface="標楷體" pitchFamily="65" charset="-120"/>
                          <a:cs typeface="Times New Roman" pitchFamily="18" charset="0"/>
                        </a:rPr>
                        <a:t>萬</a:t>
                      </a:r>
                    </a:p>
                  </a:txBody>
                  <a:tcPr marL="17780" marR="177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schemeClr>
                    </a:solidFill>
                  </a:tcPr>
                </a:tc>
                <a:tc>
                  <a:txBody>
                    <a:bodyPr/>
                    <a:lstStyle/>
                    <a:p>
                      <a:pPr marL="0" algn="ctr" defTabSz="685800" rtl="0" eaLnBrk="1" latinLnBrk="0" hangingPunct="1">
                        <a:spcAft>
                          <a:spcPts val="0"/>
                        </a:spcAft>
                      </a:pPr>
                      <a:r>
                        <a:rPr lang="en-US" altLang="zh-TW" sz="1300" kern="1200" dirty="0">
                          <a:solidFill>
                            <a:schemeClr val="dk1"/>
                          </a:solidFill>
                          <a:latin typeface="Times New Roman" pitchFamily="18" charset="0"/>
                          <a:ea typeface="+mn-ea"/>
                          <a:cs typeface="Times New Roman" pitchFamily="18" charset="0"/>
                        </a:rPr>
                        <a:t>124.82</a:t>
                      </a:r>
                      <a:endParaRPr lang="zh-TW" altLang="zh-TW" sz="1300" kern="1200" dirty="0">
                        <a:solidFill>
                          <a:schemeClr val="dk1"/>
                        </a:solidFill>
                        <a:latin typeface="Times New Roman" pitchFamily="18" charset="0"/>
                        <a:ea typeface="+mn-ea"/>
                        <a:cs typeface="Times New Roman" pitchFamily="18" charset="0"/>
                      </a:endParaRPr>
                    </a:p>
                  </a:txBody>
                  <a:tcPr marL="17780" marR="177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schemeClr>
                    </a:solidFill>
                  </a:tcPr>
                </a:tc>
                <a:extLst>
                  <a:ext uri="{0D108BD9-81ED-4DB2-BD59-A6C34878D82A}">
                    <a16:rowId xmlns:a16="http://schemas.microsoft.com/office/drawing/2014/main" xmlns="" val="10011"/>
                  </a:ext>
                </a:extLst>
              </a:tr>
              <a:tr h="455656">
                <a:tc>
                  <a:txBody>
                    <a:bodyPr/>
                    <a:lstStyle/>
                    <a:p>
                      <a:pPr marL="0" algn="ctr" defTabSz="685800" rtl="0" eaLnBrk="1" latinLnBrk="0" hangingPunct="1">
                        <a:spcAft>
                          <a:spcPts val="0"/>
                        </a:spcAft>
                      </a:pPr>
                      <a:r>
                        <a:rPr lang="en-US" altLang="zh-TW" sz="1300" kern="1200" dirty="0" smtClean="0">
                          <a:solidFill>
                            <a:srgbClr val="FF0000"/>
                          </a:solidFill>
                          <a:latin typeface="Times New Roman" pitchFamily="18" charset="0"/>
                          <a:ea typeface="+mn-ea"/>
                          <a:cs typeface="Times New Roman" pitchFamily="18" charset="0"/>
                        </a:rPr>
                        <a:t>110</a:t>
                      </a:r>
                      <a:endParaRPr lang="zh-TW" altLang="en-US" sz="1300" kern="1200" dirty="0">
                        <a:solidFill>
                          <a:srgbClr val="FF0000"/>
                        </a:solidFill>
                        <a:latin typeface="Times New Roman" pitchFamily="18" charset="0"/>
                        <a:ea typeface="+mn-ea"/>
                        <a:cs typeface="Times New Roman" pitchFamily="18" charset="0"/>
                      </a:endParaRPr>
                    </a:p>
                  </a:txBody>
                  <a:tcPr marT="60960" marB="6096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schemeClr>
                    </a:solidFill>
                  </a:tcPr>
                </a:tc>
                <a:tc>
                  <a:txBody>
                    <a:bodyPr/>
                    <a:lstStyle/>
                    <a:p>
                      <a:pPr marL="0" algn="ctr" defTabSz="685800" rtl="0" eaLnBrk="1" latinLnBrk="0" hangingPunct="1"/>
                      <a:r>
                        <a:rPr lang="en-US" altLang="zh-TW" sz="1300" kern="1200" dirty="0" smtClean="0">
                          <a:solidFill>
                            <a:srgbClr val="FF0000"/>
                          </a:solidFill>
                          <a:latin typeface="Times New Roman" pitchFamily="18" charset="0"/>
                          <a:ea typeface="+mn-ea"/>
                          <a:cs typeface="Times New Roman" pitchFamily="18" charset="0"/>
                        </a:rPr>
                        <a:t>46</a:t>
                      </a:r>
                      <a:endParaRPr lang="zh-TW" altLang="en-US" sz="1300" kern="1200" dirty="0">
                        <a:solidFill>
                          <a:srgbClr val="FF0000"/>
                        </a:solidFill>
                        <a:latin typeface="Times New Roman" pitchFamily="18" charset="0"/>
                        <a:ea typeface="+mn-ea"/>
                        <a:cs typeface="Times New Roman" pitchFamily="18" charset="0"/>
                      </a:endParaRPr>
                    </a:p>
                  </a:txBody>
                  <a:tcPr marT="60960" marB="6096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schemeClr>
                    </a:solidFill>
                  </a:tcPr>
                </a:tc>
                <a:tc>
                  <a:txBody>
                    <a:bodyPr/>
                    <a:lstStyle/>
                    <a:p>
                      <a:pPr marL="0" algn="ctr" defTabSz="685800" rtl="0" eaLnBrk="1" latinLnBrk="0" hangingPunct="1"/>
                      <a:r>
                        <a:rPr lang="en-US" altLang="zh-TW" sz="1300" kern="1200" dirty="0" smtClean="0">
                          <a:solidFill>
                            <a:srgbClr val="FF0000"/>
                          </a:solidFill>
                          <a:latin typeface="Times New Roman" pitchFamily="18" charset="0"/>
                          <a:ea typeface="+mn-ea"/>
                          <a:cs typeface="Times New Roman" pitchFamily="18" charset="0"/>
                        </a:rPr>
                        <a:t>28</a:t>
                      </a:r>
                      <a:endParaRPr lang="zh-TW" altLang="en-US" sz="1300" kern="1200" dirty="0">
                        <a:solidFill>
                          <a:srgbClr val="FF0000"/>
                        </a:solidFill>
                        <a:latin typeface="Times New Roman" pitchFamily="18" charset="0"/>
                        <a:ea typeface="+mn-ea"/>
                        <a:cs typeface="Times New Roman" pitchFamily="18" charset="0"/>
                      </a:endParaRPr>
                    </a:p>
                  </a:txBody>
                  <a:tcPr marT="60960" marB="6096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schemeClr>
                    </a:solidFill>
                  </a:tcPr>
                </a:tc>
                <a:tc>
                  <a:txBody>
                    <a:bodyPr/>
                    <a:lstStyle/>
                    <a:p>
                      <a:pPr marL="0" algn="ctr" defTabSz="685800" rtl="0" eaLnBrk="1" latinLnBrk="0" hangingPunct="1">
                        <a:spcAft>
                          <a:spcPts val="0"/>
                        </a:spcAft>
                      </a:pPr>
                      <a:r>
                        <a:rPr lang="en-US" altLang="zh-TW" sz="1300" kern="1200" dirty="0" smtClean="0">
                          <a:solidFill>
                            <a:srgbClr val="FF0000"/>
                          </a:solidFill>
                          <a:latin typeface="Times New Roman" pitchFamily="18" charset="0"/>
                          <a:ea typeface="+mn-ea"/>
                          <a:cs typeface="Times New Roman" pitchFamily="18" charset="0"/>
                        </a:rPr>
                        <a:t>24.8380</a:t>
                      </a:r>
                      <a:endParaRPr lang="zh-TW" altLang="zh-TW" sz="1300" kern="1200" dirty="0">
                        <a:solidFill>
                          <a:srgbClr val="FF0000"/>
                        </a:solidFill>
                        <a:latin typeface="Times New Roman" pitchFamily="18" charset="0"/>
                        <a:ea typeface="+mn-ea"/>
                        <a:cs typeface="Times New Roman" pitchFamily="18" charset="0"/>
                      </a:endParaRPr>
                    </a:p>
                  </a:txBody>
                  <a:tcPr marL="17780" marR="177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schemeClr>
                    </a:solidFill>
                  </a:tcPr>
                </a:tc>
                <a:tc>
                  <a:txBody>
                    <a:bodyPr/>
                    <a:lstStyle/>
                    <a:p>
                      <a:pPr marL="0" algn="ctr" defTabSz="685800" rtl="0" eaLnBrk="1" latinLnBrk="0" hangingPunct="1">
                        <a:spcAft>
                          <a:spcPts val="0"/>
                        </a:spcAft>
                      </a:pPr>
                      <a:r>
                        <a:rPr lang="en-US" altLang="zh-TW" sz="1300" kern="1200" dirty="0" smtClean="0">
                          <a:solidFill>
                            <a:srgbClr val="FF0000"/>
                          </a:solidFill>
                          <a:latin typeface="Times New Roman" pitchFamily="18" charset="0"/>
                          <a:ea typeface="+mn-ea"/>
                          <a:cs typeface="Times New Roman" pitchFamily="18" charset="0"/>
                        </a:rPr>
                        <a:t>13.5351</a:t>
                      </a:r>
                      <a:endParaRPr lang="zh-TW" altLang="zh-TW" sz="1300" kern="1200" dirty="0">
                        <a:solidFill>
                          <a:srgbClr val="FF0000"/>
                        </a:solidFill>
                        <a:latin typeface="Times New Roman" pitchFamily="18" charset="0"/>
                        <a:ea typeface="+mn-ea"/>
                        <a:cs typeface="Times New Roman" pitchFamily="18" charset="0"/>
                      </a:endParaRPr>
                    </a:p>
                  </a:txBody>
                  <a:tcPr marL="17780" marR="177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schemeClr>
                    </a:solidFill>
                  </a:tcPr>
                </a:tc>
                <a:tc>
                  <a:txBody>
                    <a:bodyPr/>
                    <a:lstStyle/>
                    <a:p>
                      <a:pPr marL="0" algn="ctr" defTabSz="685800" rtl="0" eaLnBrk="1" latinLnBrk="0" hangingPunct="1">
                        <a:spcAft>
                          <a:spcPts val="0"/>
                        </a:spcAft>
                      </a:pPr>
                      <a:r>
                        <a:rPr lang="en-US" altLang="zh-TW" sz="1300" kern="1200" dirty="0" smtClean="0">
                          <a:solidFill>
                            <a:srgbClr val="FF0000"/>
                          </a:solidFill>
                          <a:latin typeface="Times New Roman" pitchFamily="18" charset="0"/>
                          <a:ea typeface="+mn-ea"/>
                          <a:cs typeface="Times New Roman" pitchFamily="18" charset="0"/>
                        </a:rPr>
                        <a:t>60.87</a:t>
                      </a:r>
                    </a:p>
                  </a:txBody>
                  <a:tcPr marL="17780" marR="177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schemeClr>
                    </a:solidFill>
                  </a:tcPr>
                </a:tc>
                <a:tc>
                  <a:txBody>
                    <a:bodyPr/>
                    <a:lstStyle/>
                    <a:p>
                      <a:pPr marL="0" algn="ctr" defTabSz="685800" rtl="0" eaLnBrk="1" latinLnBrk="0" hangingPunct="1">
                        <a:lnSpc>
                          <a:spcPts val="2000"/>
                        </a:lnSpc>
                        <a:spcAft>
                          <a:spcPts val="0"/>
                        </a:spcAft>
                      </a:pPr>
                      <a:r>
                        <a:rPr lang="en-US" altLang="zh-TW" sz="1300" kern="1200" dirty="0" smtClean="0">
                          <a:solidFill>
                            <a:srgbClr val="FF0000"/>
                          </a:solidFill>
                          <a:latin typeface="標楷體" pitchFamily="65" charset="-120"/>
                          <a:ea typeface="標楷體" pitchFamily="65" charset="-120"/>
                          <a:cs typeface="Times New Roman" pitchFamily="18" charset="0"/>
                        </a:rPr>
                        <a:t>77</a:t>
                      </a:r>
                      <a:r>
                        <a:rPr lang="zh-TW" altLang="zh-TW" sz="1300" kern="1200" dirty="0" smtClean="0">
                          <a:solidFill>
                            <a:schemeClr val="dk1"/>
                          </a:solidFill>
                          <a:latin typeface="標楷體" pitchFamily="65" charset="-120"/>
                          <a:ea typeface="標楷體" pitchFamily="65" charset="-120"/>
                          <a:cs typeface="Times New Roman" pitchFamily="18" charset="0"/>
                        </a:rPr>
                        <a:t>億</a:t>
                      </a:r>
                      <a:r>
                        <a:rPr lang="en-US" altLang="zh-TW" sz="1300" kern="1200" dirty="0" smtClean="0">
                          <a:solidFill>
                            <a:srgbClr val="FF0000"/>
                          </a:solidFill>
                          <a:latin typeface="標楷體" pitchFamily="65" charset="-120"/>
                          <a:ea typeface="標楷體" pitchFamily="65" charset="-120"/>
                          <a:cs typeface="Times New Roman" pitchFamily="18" charset="0"/>
                        </a:rPr>
                        <a:t>7,655</a:t>
                      </a:r>
                      <a:r>
                        <a:rPr lang="zh-TW" altLang="zh-TW" sz="1300" kern="1200" dirty="0" smtClean="0">
                          <a:solidFill>
                            <a:schemeClr val="dk1"/>
                          </a:solidFill>
                          <a:latin typeface="標楷體" pitchFamily="65" charset="-120"/>
                          <a:ea typeface="標楷體" pitchFamily="65" charset="-120"/>
                          <a:cs typeface="Times New Roman" pitchFamily="18" charset="0"/>
                        </a:rPr>
                        <a:t>萬</a:t>
                      </a:r>
                      <a:endParaRPr lang="zh-TW" altLang="zh-TW" sz="1300" kern="1200" dirty="0">
                        <a:solidFill>
                          <a:schemeClr val="dk1"/>
                        </a:solidFill>
                        <a:latin typeface="標楷體" pitchFamily="65" charset="-120"/>
                        <a:ea typeface="標楷體" pitchFamily="65" charset="-120"/>
                        <a:cs typeface="Times New Roman" pitchFamily="18" charset="0"/>
                      </a:endParaRPr>
                    </a:p>
                  </a:txBody>
                  <a:tcPr marL="17780" marR="177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schemeClr>
                    </a:solidFill>
                  </a:tcPr>
                </a:tc>
                <a:tc>
                  <a:txBody>
                    <a:bodyPr/>
                    <a:lstStyle/>
                    <a:p>
                      <a:pPr marL="0" algn="ctr" defTabSz="685800" rtl="0" eaLnBrk="1" latinLnBrk="0" hangingPunct="1">
                        <a:spcAft>
                          <a:spcPts val="0"/>
                        </a:spcAft>
                      </a:pPr>
                      <a:r>
                        <a:rPr lang="en-US" altLang="zh-TW" sz="1300" kern="1200" dirty="0" smtClean="0">
                          <a:solidFill>
                            <a:srgbClr val="FF0000"/>
                          </a:solidFill>
                          <a:latin typeface="Times New Roman" pitchFamily="18" charset="0"/>
                          <a:ea typeface="+mn-ea"/>
                          <a:cs typeface="Times New Roman" pitchFamily="18" charset="0"/>
                        </a:rPr>
                        <a:t>116.07</a:t>
                      </a:r>
                      <a:endParaRPr lang="zh-TW" altLang="zh-TW" sz="1300" kern="1200" dirty="0">
                        <a:solidFill>
                          <a:srgbClr val="FF0000"/>
                        </a:solidFill>
                        <a:latin typeface="Times New Roman" pitchFamily="18" charset="0"/>
                        <a:ea typeface="+mn-ea"/>
                        <a:cs typeface="Times New Roman" pitchFamily="18" charset="0"/>
                      </a:endParaRPr>
                    </a:p>
                  </a:txBody>
                  <a:tcPr marL="17780" marR="177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schemeClr>
                    </a:solidFill>
                  </a:tcPr>
                </a:tc>
              </a:tr>
            </a:tbl>
          </a:graphicData>
        </a:graphic>
      </p:graphicFrame>
      <p:grpSp>
        <p:nvGrpSpPr>
          <p:cNvPr id="3" name="群組 24"/>
          <p:cNvGrpSpPr/>
          <p:nvPr/>
        </p:nvGrpSpPr>
        <p:grpSpPr>
          <a:xfrm>
            <a:off x="6069468" y="1238277"/>
            <a:ext cx="1364267" cy="2125812"/>
            <a:chOff x="6061000" y="725508"/>
            <a:chExt cx="4056666" cy="1325392"/>
          </a:xfrm>
        </p:grpSpPr>
        <p:sp>
          <p:nvSpPr>
            <p:cNvPr id="22" name="Google Shape;1168;p27"/>
            <p:cNvSpPr txBox="1">
              <a:spLocks/>
            </p:cNvSpPr>
            <p:nvPr/>
          </p:nvSpPr>
          <p:spPr bwMode="auto">
            <a:xfrm>
              <a:off x="6061000" y="1156000"/>
              <a:ext cx="4048200" cy="894900"/>
            </a:xfrm>
            <a:prstGeom prst="rect">
              <a:avLst/>
            </a:prstGeom>
            <a:noFill/>
            <a:ln w="9525">
              <a:noFill/>
              <a:miter lim="800000"/>
              <a:headEnd/>
              <a:tailEnd/>
            </a:ln>
          </p:spPr>
          <p:txBody>
            <a:bodyPr spcFirstLastPara="1" vert="horz" wrap="square" lIns="0" tIns="0" rIns="0" bIns="0" numCol="1" anchor="t" anchorCtr="0" compatLnSpc="1">
              <a:prstTxWarp prst="textNoShape">
                <a:avLst/>
              </a:prstTxWarp>
              <a:noAutofit/>
            </a:bodyPr>
            <a:lstStyle/>
            <a:p>
              <a:pPr marL="0" marR="0" lvl="0" indent="0" algn="l" defTabSz="685800" rtl="0" eaLnBrk="1" fontAlgn="base" latinLnBrk="0" hangingPunct="1">
                <a:lnSpc>
                  <a:spcPct val="90000"/>
                </a:lnSpc>
                <a:spcBef>
                  <a:spcPts val="0"/>
                </a:spcBef>
                <a:spcAft>
                  <a:spcPts val="0"/>
                </a:spcAft>
                <a:buClrTx/>
                <a:buSzTx/>
                <a:buFontTx/>
                <a:buNone/>
                <a:tabLst/>
                <a:defRPr/>
              </a:pPr>
              <a:r>
                <a:rPr kumimoji="0" lang="en-US" altLang="zh-TW" sz="3300" b="0" i="0" u="none" strike="noStrike" kern="1200" cap="none" spc="0" normalizeH="0" baseline="0" noProof="0" dirty="0" smtClean="0">
                  <a:ln>
                    <a:noFill/>
                  </a:ln>
                  <a:solidFill>
                    <a:schemeClr val="lt1"/>
                  </a:solidFill>
                  <a:effectLst/>
                  <a:highlight>
                    <a:schemeClr val="accent1"/>
                  </a:highlight>
                  <a:uLnTx/>
                  <a:uFillTx/>
                  <a:latin typeface="Barlow SemiBold"/>
                  <a:ea typeface="Barlow SemiBold"/>
                  <a:cs typeface="Barlow SemiBold"/>
                  <a:sym typeface="Barlow SemiBold"/>
                </a:rPr>
                <a:t>46</a:t>
              </a:r>
              <a:endParaRPr kumimoji="0" lang="en" sz="3300" b="0" i="0" u="none" strike="noStrike" kern="1200" cap="none" spc="0" normalizeH="0" baseline="0" noProof="0" dirty="0">
                <a:ln>
                  <a:noFill/>
                </a:ln>
                <a:solidFill>
                  <a:schemeClr val="lt1"/>
                </a:solidFill>
                <a:effectLst/>
                <a:highlight>
                  <a:schemeClr val="accent1"/>
                </a:highlight>
                <a:uLnTx/>
                <a:uFillTx/>
                <a:latin typeface="Barlow SemiBold"/>
                <a:ea typeface="Barlow SemiBold"/>
                <a:cs typeface="Barlow SemiBold"/>
                <a:sym typeface="Barlow SemiBold"/>
              </a:endParaRPr>
            </a:p>
          </p:txBody>
        </p:sp>
        <p:sp>
          <p:nvSpPr>
            <p:cNvPr id="24" name="Google Shape;1169;p27"/>
            <p:cNvSpPr txBox="1">
              <a:spLocks/>
            </p:cNvSpPr>
            <p:nvPr/>
          </p:nvSpPr>
          <p:spPr>
            <a:xfrm>
              <a:off x="6069466" y="725508"/>
              <a:ext cx="4048200" cy="463200"/>
            </a:xfrm>
            <a:prstGeom prst="rect">
              <a:avLst/>
            </a:prstGeom>
          </p:spPr>
          <p:txBody>
            <a:bodyPr spcFirstLastPara="1" vert="horz" wrap="square" lIns="0" tIns="0" rIns="0" bIns="0" rtlCol="0" anchor="t" anchorCtr="0">
              <a:noAutofit/>
            </a:bodyPr>
            <a:lstStyle/>
            <a:p>
              <a:pPr marL="0" marR="0" lvl="0" indent="0" algn="l" defTabSz="685800" rtl="0" eaLnBrk="1" fontAlgn="base" latinLnBrk="0" hangingPunct="1">
                <a:lnSpc>
                  <a:spcPct val="90000"/>
                </a:lnSpc>
                <a:spcBef>
                  <a:spcPts val="600"/>
                </a:spcBef>
                <a:spcAft>
                  <a:spcPts val="0"/>
                </a:spcAft>
                <a:buClrTx/>
                <a:buSzTx/>
                <a:buFont typeface="Arial" pitchFamily="34" charset="0"/>
                <a:buNone/>
                <a:tabLst/>
                <a:defRPr/>
              </a:pPr>
              <a:r>
                <a:rPr kumimoji="0" lang="zh-TW" altLang="en-US" sz="2400" dirty="0" smtClean="0">
                  <a:latin typeface="微軟正黑體" pitchFamily="34" charset="-120"/>
                  <a:ea typeface="微軟正黑體" pitchFamily="34" charset="-120"/>
                </a:rPr>
                <a:t>列標宗數</a:t>
              </a:r>
              <a:endParaRPr kumimoji="0" lang="en-US" sz="2400" b="0" i="0" u="none" strike="noStrike" kern="1200" cap="none" spc="0" normalizeH="0" baseline="0" noProof="0" dirty="0">
                <a:ln>
                  <a:noFill/>
                </a:ln>
                <a:solidFill>
                  <a:schemeClr val="tx1"/>
                </a:solidFill>
                <a:effectLst/>
                <a:uLnTx/>
                <a:uFillTx/>
                <a:latin typeface="微軟正黑體" pitchFamily="34" charset="-120"/>
                <a:ea typeface="微軟正黑體" pitchFamily="34" charset="-120"/>
              </a:endParaRPr>
            </a:p>
          </p:txBody>
        </p:sp>
      </p:grpSp>
      <p:grpSp>
        <p:nvGrpSpPr>
          <p:cNvPr id="4" name="Google Shape;4867;p49"/>
          <p:cNvGrpSpPr/>
          <p:nvPr/>
        </p:nvGrpSpPr>
        <p:grpSpPr>
          <a:xfrm>
            <a:off x="5386904" y="6238366"/>
            <a:ext cx="346104" cy="470975"/>
            <a:chOff x="3955900" y="2984500"/>
            <a:chExt cx="414000" cy="422525"/>
          </a:xfrm>
          <a:solidFill>
            <a:schemeClr val="accent5">
              <a:lumMod val="75000"/>
            </a:schemeClr>
          </a:solidFill>
        </p:grpSpPr>
        <p:sp>
          <p:nvSpPr>
            <p:cNvPr id="27" name="Google Shape;4868;p49"/>
            <p:cNvSpPr/>
            <p:nvPr/>
          </p:nvSpPr>
          <p:spPr>
            <a:xfrm>
              <a:off x="3955900" y="2984500"/>
              <a:ext cx="315700" cy="315675"/>
            </a:xfrm>
            <a:custGeom>
              <a:avLst/>
              <a:gdLst/>
              <a:ahLst/>
              <a:cxnLst/>
              <a:rect l="l" t="t" r="r" b="b"/>
              <a:pathLst>
                <a:path w="12628" h="12627" extrusionOk="0">
                  <a:moveTo>
                    <a:pt x="6302" y="977"/>
                  </a:moveTo>
                  <a:lnTo>
                    <a:pt x="6863" y="1026"/>
                  </a:lnTo>
                  <a:lnTo>
                    <a:pt x="7376" y="1099"/>
                  </a:lnTo>
                  <a:lnTo>
                    <a:pt x="7889" y="1221"/>
                  </a:lnTo>
                  <a:lnTo>
                    <a:pt x="8378" y="1417"/>
                  </a:lnTo>
                  <a:lnTo>
                    <a:pt x="8842" y="1636"/>
                  </a:lnTo>
                  <a:lnTo>
                    <a:pt x="9281" y="1905"/>
                  </a:lnTo>
                  <a:lnTo>
                    <a:pt x="9697" y="2198"/>
                  </a:lnTo>
                  <a:lnTo>
                    <a:pt x="10087" y="2540"/>
                  </a:lnTo>
                  <a:lnTo>
                    <a:pt x="10429" y="2931"/>
                  </a:lnTo>
                  <a:lnTo>
                    <a:pt x="10722" y="3346"/>
                  </a:lnTo>
                  <a:lnTo>
                    <a:pt x="10991" y="3786"/>
                  </a:lnTo>
                  <a:lnTo>
                    <a:pt x="11211" y="4250"/>
                  </a:lnTo>
                  <a:lnTo>
                    <a:pt x="11406" y="4738"/>
                  </a:lnTo>
                  <a:lnTo>
                    <a:pt x="11528" y="5251"/>
                  </a:lnTo>
                  <a:lnTo>
                    <a:pt x="11626" y="5764"/>
                  </a:lnTo>
                  <a:lnTo>
                    <a:pt x="11650" y="6326"/>
                  </a:lnTo>
                  <a:lnTo>
                    <a:pt x="11626" y="6863"/>
                  </a:lnTo>
                  <a:lnTo>
                    <a:pt x="11528" y="7400"/>
                  </a:lnTo>
                  <a:lnTo>
                    <a:pt x="11406" y="7913"/>
                  </a:lnTo>
                  <a:lnTo>
                    <a:pt x="11211" y="8402"/>
                  </a:lnTo>
                  <a:lnTo>
                    <a:pt x="10991" y="8866"/>
                  </a:lnTo>
                  <a:lnTo>
                    <a:pt x="10722" y="9305"/>
                  </a:lnTo>
                  <a:lnTo>
                    <a:pt x="10429" y="9696"/>
                  </a:lnTo>
                  <a:lnTo>
                    <a:pt x="10087" y="10087"/>
                  </a:lnTo>
                  <a:lnTo>
                    <a:pt x="9697" y="10429"/>
                  </a:lnTo>
                  <a:lnTo>
                    <a:pt x="9281" y="10746"/>
                  </a:lnTo>
                  <a:lnTo>
                    <a:pt x="8842" y="11015"/>
                  </a:lnTo>
                  <a:lnTo>
                    <a:pt x="8378" y="11235"/>
                  </a:lnTo>
                  <a:lnTo>
                    <a:pt x="7889" y="11406"/>
                  </a:lnTo>
                  <a:lnTo>
                    <a:pt x="7376" y="11552"/>
                  </a:lnTo>
                  <a:lnTo>
                    <a:pt x="6863" y="11625"/>
                  </a:lnTo>
                  <a:lnTo>
                    <a:pt x="6302" y="11650"/>
                  </a:lnTo>
                  <a:lnTo>
                    <a:pt x="5764" y="11625"/>
                  </a:lnTo>
                  <a:lnTo>
                    <a:pt x="5227" y="11552"/>
                  </a:lnTo>
                  <a:lnTo>
                    <a:pt x="4714" y="11406"/>
                  </a:lnTo>
                  <a:lnTo>
                    <a:pt x="4226" y="11235"/>
                  </a:lnTo>
                  <a:lnTo>
                    <a:pt x="3762" y="11015"/>
                  </a:lnTo>
                  <a:lnTo>
                    <a:pt x="3322" y="10746"/>
                  </a:lnTo>
                  <a:lnTo>
                    <a:pt x="2931" y="10429"/>
                  </a:lnTo>
                  <a:lnTo>
                    <a:pt x="2541" y="10087"/>
                  </a:lnTo>
                  <a:lnTo>
                    <a:pt x="2199" y="9696"/>
                  </a:lnTo>
                  <a:lnTo>
                    <a:pt x="1881" y="9305"/>
                  </a:lnTo>
                  <a:lnTo>
                    <a:pt x="1613" y="8866"/>
                  </a:lnTo>
                  <a:lnTo>
                    <a:pt x="1393" y="8402"/>
                  </a:lnTo>
                  <a:lnTo>
                    <a:pt x="1222" y="7913"/>
                  </a:lnTo>
                  <a:lnTo>
                    <a:pt x="1075" y="7400"/>
                  </a:lnTo>
                  <a:lnTo>
                    <a:pt x="1002" y="6863"/>
                  </a:lnTo>
                  <a:lnTo>
                    <a:pt x="978" y="6326"/>
                  </a:lnTo>
                  <a:lnTo>
                    <a:pt x="1002" y="5764"/>
                  </a:lnTo>
                  <a:lnTo>
                    <a:pt x="1075" y="5251"/>
                  </a:lnTo>
                  <a:lnTo>
                    <a:pt x="1222" y="4738"/>
                  </a:lnTo>
                  <a:lnTo>
                    <a:pt x="1393" y="4250"/>
                  </a:lnTo>
                  <a:lnTo>
                    <a:pt x="1613" y="3786"/>
                  </a:lnTo>
                  <a:lnTo>
                    <a:pt x="1881" y="3346"/>
                  </a:lnTo>
                  <a:lnTo>
                    <a:pt x="2199" y="2931"/>
                  </a:lnTo>
                  <a:lnTo>
                    <a:pt x="2541" y="2540"/>
                  </a:lnTo>
                  <a:lnTo>
                    <a:pt x="2931" y="2198"/>
                  </a:lnTo>
                  <a:lnTo>
                    <a:pt x="3322" y="1905"/>
                  </a:lnTo>
                  <a:lnTo>
                    <a:pt x="3762" y="1636"/>
                  </a:lnTo>
                  <a:lnTo>
                    <a:pt x="4226" y="1417"/>
                  </a:lnTo>
                  <a:lnTo>
                    <a:pt x="4714" y="1221"/>
                  </a:lnTo>
                  <a:lnTo>
                    <a:pt x="5227" y="1099"/>
                  </a:lnTo>
                  <a:lnTo>
                    <a:pt x="5764" y="1026"/>
                  </a:lnTo>
                  <a:lnTo>
                    <a:pt x="6302" y="977"/>
                  </a:lnTo>
                  <a:close/>
                  <a:moveTo>
                    <a:pt x="6302" y="0"/>
                  </a:moveTo>
                  <a:lnTo>
                    <a:pt x="5984" y="24"/>
                  </a:lnTo>
                  <a:lnTo>
                    <a:pt x="5667" y="49"/>
                  </a:lnTo>
                  <a:lnTo>
                    <a:pt x="5349" y="73"/>
                  </a:lnTo>
                  <a:lnTo>
                    <a:pt x="5032" y="147"/>
                  </a:lnTo>
                  <a:lnTo>
                    <a:pt x="4739" y="220"/>
                  </a:lnTo>
                  <a:lnTo>
                    <a:pt x="4446" y="293"/>
                  </a:lnTo>
                  <a:lnTo>
                    <a:pt x="4153" y="391"/>
                  </a:lnTo>
                  <a:lnTo>
                    <a:pt x="3859" y="513"/>
                  </a:lnTo>
                  <a:lnTo>
                    <a:pt x="3566" y="635"/>
                  </a:lnTo>
                  <a:lnTo>
                    <a:pt x="3298" y="782"/>
                  </a:lnTo>
                  <a:lnTo>
                    <a:pt x="3029" y="928"/>
                  </a:lnTo>
                  <a:lnTo>
                    <a:pt x="2785" y="1075"/>
                  </a:lnTo>
                  <a:lnTo>
                    <a:pt x="2296" y="1441"/>
                  </a:lnTo>
                  <a:lnTo>
                    <a:pt x="1857" y="1856"/>
                  </a:lnTo>
                  <a:lnTo>
                    <a:pt x="1442" y="2296"/>
                  </a:lnTo>
                  <a:lnTo>
                    <a:pt x="1075" y="2784"/>
                  </a:lnTo>
                  <a:lnTo>
                    <a:pt x="904" y="3053"/>
                  </a:lnTo>
                  <a:lnTo>
                    <a:pt x="758" y="3322"/>
                  </a:lnTo>
                  <a:lnTo>
                    <a:pt x="611" y="3590"/>
                  </a:lnTo>
                  <a:lnTo>
                    <a:pt x="489" y="3859"/>
                  </a:lnTo>
                  <a:lnTo>
                    <a:pt x="391" y="4152"/>
                  </a:lnTo>
                  <a:lnTo>
                    <a:pt x="294" y="4445"/>
                  </a:lnTo>
                  <a:lnTo>
                    <a:pt x="196" y="4738"/>
                  </a:lnTo>
                  <a:lnTo>
                    <a:pt x="123" y="5056"/>
                  </a:lnTo>
                  <a:lnTo>
                    <a:pt x="74" y="5349"/>
                  </a:lnTo>
                  <a:lnTo>
                    <a:pt x="25" y="5666"/>
                  </a:lnTo>
                  <a:lnTo>
                    <a:pt x="1" y="5984"/>
                  </a:lnTo>
                  <a:lnTo>
                    <a:pt x="1" y="6326"/>
                  </a:lnTo>
                  <a:lnTo>
                    <a:pt x="1" y="6643"/>
                  </a:lnTo>
                  <a:lnTo>
                    <a:pt x="25" y="6961"/>
                  </a:lnTo>
                  <a:lnTo>
                    <a:pt x="74" y="7278"/>
                  </a:lnTo>
                  <a:lnTo>
                    <a:pt x="123" y="7596"/>
                  </a:lnTo>
                  <a:lnTo>
                    <a:pt x="196" y="7889"/>
                  </a:lnTo>
                  <a:lnTo>
                    <a:pt x="294" y="8206"/>
                  </a:lnTo>
                  <a:lnTo>
                    <a:pt x="391" y="8499"/>
                  </a:lnTo>
                  <a:lnTo>
                    <a:pt x="489" y="8768"/>
                  </a:lnTo>
                  <a:lnTo>
                    <a:pt x="611" y="9061"/>
                  </a:lnTo>
                  <a:lnTo>
                    <a:pt x="758" y="9330"/>
                  </a:lnTo>
                  <a:lnTo>
                    <a:pt x="904" y="9598"/>
                  </a:lnTo>
                  <a:lnTo>
                    <a:pt x="1075" y="9843"/>
                  </a:lnTo>
                  <a:lnTo>
                    <a:pt x="1442" y="10331"/>
                  </a:lnTo>
                  <a:lnTo>
                    <a:pt x="1857" y="10771"/>
                  </a:lnTo>
                  <a:lnTo>
                    <a:pt x="2296" y="11186"/>
                  </a:lnTo>
                  <a:lnTo>
                    <a:pt x="2785" y="11552"/>
                  </a:lnTo>
                  <a:lnTo>
                    <a:pt x="3029" y="11723"/>
                  </a:lnTo>
                  <a:lnTo>
                    <a:pt x="3298" y="11870"/>
                  </a:lnTo>
                  <a:lnTo>
                    <a:pt x="3566" y="12016"/>
                  </a:lnTo>
                  <a:lnTo>
                    <a:pt x="3859" y="12138"/>
                  </a:lnTo>
                  <a:lnTo>
                    <a:pt x="4153" y="12236"/>
                  </a:lnTo>
                  <a:lnTo>
                    <a:pt x="4446" y="12334"/>
                  </a:lnTo>
                  <a:lnTo>
                    <a:pt x="4739" y="12431"/>
                  </a:lnTo>
                  <a:lnTo>
                    <a:pt x="5032" y="12505"/>
                  </a:lnTo>
                  <a:lnTo>
                    <a:pt x="5349" y="12553"/>
                  </a:lnTo>
                  <a:lnTo>
                    <a:pt x="5667" y="12602"/>
                  </a:lnTo>
                  <a:lnTo>
                    <a:pt x="5984" y="12627"/>
                  </a:lnTo>
                  <a:lnTo>
                    <a:pt x="6644" y="12627"/>
                  </a:lnTo>
                  <a:lnTo>
                    <a:pt x="6961" y="12602"/>
                  </a:lnTo>
                  <a:lnTo>
                    <a:pt x="7279" y="12553"/>
                  </a:lnTo>
                  <a:lnTo>
                    <a:pt x="7572" y="12505"/>
                  </a:lnTo>
                  <a:lnTo>
                    <a:pt x="7889" y="12431"/>
                  </a:lnTo>
                  <a:lnTo>
                    <a:pt x="8182" y="12334"/>
                  </a:lnTo>
                  <a:lnTo>
                    <a:pt x="8475" y="12236"/>
                  </a:lnTo>
                  <a:lnTo>
                    <a:pt x="8768" y="12138"/>
                  </a:lnTo>
                  <a:lnTo>
                    <a:pt x="9037" y="12016"/>
                  </a:lnTo>
                  <a:lnTo>
                    <a:pt x="9306" y="11870"/>
                  </a:lnTo>
                  <a:lnTo>
                    <a:pt x="9574" y="11723"/>
                  </a:lnTo>
                  <a:lnTo>
                    <a:pt x="9843" y="11552"/>
                  </a:lnTo>
                  <a:lnTo>
                    <a:pt x="10332" y="11186"/>
                  </a:lnTo>
                  <a:lnTo>
                    <a:pt x="10771" y="10771"/>
                  </a:lnTo>
                  <a:lnTo>
                    <a:pt x="11186" y="10331"/>
                  </a:lnTo>
                  <a:lnTo>
                    <a:pt x="11553" y="9843"/>
                  </a:lnTo>
                  <a:lnTo>
                    <a:pt x="11699" y="9598"/>
                  </a:lnTo>
                  <a:lnTo>
                    <a:pt x="11846" y="9330"/>
                  </a:lnTo>
                  <a:lnTo>
                    <a:pt x="11992" y="9061"/>
                  </a:lnTo>
                  <a:lnTo>
                    <a:pt x="12114" y="8768"/>
                  </a:lnTo>
                  <a:lnTo>
                    <a:pt x="12237" y="8499"/>
                  </a:lnTo>
                  <a:lnTo>
                    <a:pt x="12334" y="8206"/>
                  </a:lnTo>
                  <a:lnTo>
                    <a:pt x="12432" y="7889"/>
                  </a:lnTo>
                  <a:lnTo>
                    <a:pt x="12481" y="7596"/>
                  </a:lnTo>
                  <a:lnTo>
                    <a:pt x="12554" y="7278"/>
                  </a:lnTo>
                  <a:lnTo>
                    <a:pt x="12578" y="6961"/>
                  </a:lnTo>
                  <a:lnTo>
                    <a:pt x="12603" y="6643"/>
                  </a:lnTo>
                  <a:lnTo>
                    <a:pt x="12627" y="6326"/>
                  </a:lnTo>
                  <a:lnTo>
                    <a:pt x="12603" y="5984"/>
                  </a:lnTo>
                  <a:lnTo>
                    <a:pt x="12578" y="5666"/>
                  </a:lnTo>
                  <a:lnTo>
                    <a:pt x="12554" y="5349"/>
                  </a:lnTo>
                  <a:lnTo>
                    <a:pt x="12481" y="5056"/>
                  </a:lnTo>
                  <a:lnTo>
                    <a:pt x="12432" y="4738"/>
                  </a:lnTo>
                  <a:lnTo>
                    <a:pt x="12334" y="4445"/>
                  </a:lnTo>
                  <a:lnTo>
                    <a:pt x="12237" y="4152"/>
                  </a:lnTo>
                  <a:lnTo>
                    <a:pt x="12114" y="3859"/>
                  </a:lnTo>
                  <a:lnTo>
                    <a:pt x="11992" y="3590"/>
                  </a:lnTo>
                  <a:lnTo>
                    <a:pt x="11846" y="3322"/>
                  </a:lnTo>
                  <a:lnTo>
                    <a:pt x="11699" y="3053"/>
                  </a:lnTo>
                  <a:lnTo>
                    <a:pt x="11553" y="2784"/>
                  </a:lnTo>
                  <a:lnTo>
                    <a:pt x="11186" y="2296"/>
                  </a:lnTo>
                  <a:lnTo>
                    <a:pt x="10771" y="1856"/>
                  </a:lnTo>
                  <a:lnTo>
                    <a:pt x="10332" y="1441"/>
                  </a:lnTo>
                  <a:lnTo>
                    <a:pt x="9843" y="1075"/>
                  </a:lnTo>
                  <a:lnTo>
                    <a:pt x="9574" y="928"/>
                  </a:lnTo>
                  <a:lnTo>
                    <a:pt x="9306" y="782"/>
                  </a:lnTo>
                  <a:lnTo>
                    <a:pt x="9037" y="635"/>
                  </a:lnTo>
                  <a:lnTo>
                    <a:pt x="8768" y="513"/>
                  </a:lnTo>
                  <a:lnTo>
                    <a:pt x="8475" y="391"/>
                  </a:lnTo>
                  <a:lnTo>
                    <a:pt x="8182" y="293"/>
                  </a:lnTo>
                  <a:lnTo>
                    <a:pt x="7889" y="220"/>
                  </a:lnTo>
                  <a:lnTo>
                    <a:pt x="7572" y="147"/>
                  </a:lnTo>
                  <a:lnTo>
                    <a:pt x="7279" y="73"/>
                  </a:lnTo>
                  <a:lnTo>
                    <a:pt x="6961" y="49"/>
                  </a:lnTo>
                  <a:lnTo>
                    <a:pt x="6644" y="24"/>
                  </a:lnTo>
                  <a:lnTo>
                    <a:pt x="6302"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endParaRPr>
            </a:p>
          </p:txBody>
        </p:sp>
        <p:sp>
          <p:nvSpPr>
            <p:cNvPr id="28" name="Google Shape;4869;p49"/>
            <p:cNvSpPr/>
            <p:nvPr/>
          </p:nvSpPr>
          <p:spPr>
            <a:xfrm>
              <a:off x="3992525" y="3021125"/>
              <a:ext cx="242425" cy="242425"/>
            </a:xfrm>
            <a:custGeom>
              <a:avLst/>
              <a:gdLst/>
              <a:ahLst/>
              <a:cxnLst/>
              <a:rect l="l" t="t" r="r" b="b"/>
              <a:pathLst>
                <a:path w="9697" h="9697" extrusionOk="0">
                  <a:moveTo>
                    <a:pt x="4934" y="1466"/>
                  </a:moveTo>
                  <a:lnTo>
                    <a:pt x="5008" y="1490"/>
                  </a:lnTo>
                  <a:lnTo>
                    <a:pt x="5081" y="1539"/>
                  </a:lnTo>
                  <a:lnTo>
                    <a:pt x="5154" y="1588"/>
                  </a:lnTo>
                  <a:lnTo>
                    <a:pt x="5203" y="1637"/>
                  </a:lnTo>
                  <a:lnTo>
                    <a:pt x="5252" y="1734"/>
                  </a:lnTo>
                  <a:lnTo>
                    <a:pt x="5276" y="1808"/>
                  </a:lnTo>
                  <a:lnTo>
                    <a:pt x="5276" y="1905"/>
                  </a:lnTo>
                  <a:lnTo>
                    <a:pt x="5276" y="1979"/>
                  </a:lnTo>
                  <a:lnTo>
                    <a:pt x="5252" y="2076"/>
                  </a:lnTo>
                  <a:lnTo>
                    <a:pt x="5203" y="2150"/>
                  </a:lnTo>
                  <a:lnTo>
                    <a:pt x="5154" y="2198"/>
                  </a:lnTo>
                  <a:lnTo>
                    <a:pt x="5081" y="2247"/>
                  </a:lnTo>
                  <a:lnTo>
                    <a:pt x="5008" y="2296"/>
                  </a:lnTo>
                  <a:lnTo>
                    <a:pt x="4934" y="2321"/>
                  </a:lnTo>
                  <a:lnTo>
                    <a:pt x="4837" y="2345"/>
                  </a:lnTo>
                  <a:lnTo>
                    <a:pt x="4593" y="2345"/>
                  </a:lnTo>
                  <a:lnTo>
                    <a:pt x="4348" y="2394"/>
                  </a:lnTo>
                  <a:lnTo>
                    <a:pt x="4104" y="2443"/>
                  </a:lnTo>
                  <a:lnTo>
                    <a:pt x="3860" y="2540"/>
                  </a:lnTo>
                  <a:lnTo>
                    <a:pt x="3640" y="2638"/>
                  </a:lnTo>
                  <a:lnTo>
                    <a:pt x="3445" y="2760"/>
                  </a:lnTo>
                  <a:lnTo>
                    <a:pt x="3249" y="2907"/>
                  </a:lnTo>
                  <a:lnTo>
                    <a:pt x="3054" y="3078"/>
                  </a:lnTo>
                  <a:lnTo>
                    <a:pt x="2907" y="3249"/>
                  </a:lnTo>
                  <a:lnTo>
                    <a:pt x="2761" y="3444"/>
                  </a:lnTo>
                  <a:lnTo>
                    <a:pt x="2639" y="3664"/>
                  </a:lnTo>
                  <a:lnTo>
                    <a:pt x="2517" y="3884"/>
                  </a:lnTo>
                  <a:lnTo>
                    <a:pt x="2443" y="4103"/>
                  </a:lnTo>
                  <a:lnTo>
                    <a:pt x="2370" y="4348"/>
                  </a:lnTo>
                  <a:lnTo>
                    <a:pt x="2346" y="4592"/>
                  </a:lnTo>
                  <a:lnTo>
                    <a:pt x="2321" y="4861"/>
                  </a:lnTo>
                  <a:lnTo>
                    <a:pt x="2321" y="4934"/>
                  </a:lnTo>
                  <a:lnTo>
                    <a:pt x="2297" y="5032"/>
                  </a:lnTo>
                  <a:lnTo>
                    <a:pt x="2248" y="5105"/>
                  </a:lnTo>
                  <a:lnTo>
                    <a:pt x="2199" y="5154"/>
                  </a:lnTo>
                  <a:lnTo>
                    <a:pt x="2126" y="5227"/>
                  </a:lnTo>
                  <a:lnTo>
                    <a:pt x="2053" y="5251"/>
                  </a:lnTo>
                  <a:lnTo>
                    <a:pt x="1979" y="5276"/>
                  </a:lnTo>
                  <a:lnTo>
                    <a:pt x="1882" y="5300"/>
                  </a:lnTo>
                  <a:lnTo>
                    <a:pt x="1808" y="5276"/>
                  </a:lnTo>
                  <a:lnTo>
                    <a:pt x="1711" y="5251"/>
                  </a:lnTo>
                  <a:lnTo>
                    <a:pt x="1637" y="5227"/>
                  </a:lnTo>
                  <a:lnTo>
                    <a:pt x="1564" y="5154"/>
                  </a:lnTo>
                  <a:lnTo>
                    <a:pt x="1515" y="5105"/>
                  </a:lnTo>
                  <a:lnTo>
                    <a:pt x="1491" y="5032"/>
                  </a:lnTo>
                  <a:lnTo>
                    <a:pt x="1466" y="4934"/>
                  </a:lnTo>
                  <a:lnTo>
                    <a:pt x="1442" y="4861"/>
                  </a:lnTo>
                  <a:lnTo>
                    <a:pt x="1466" y="4494"/>
                  </a:lnTo>
                  <a:lnTo>
                    <a:pt x="1515" y="4177"/>
                  </a:lnTo>
                  <a:lnTo>
                    <a:pt x="1588" y="3835"/>
                  </a:lnTo>
                  <a:lnTo>
                    <a:pt x="1711" y="3542"/>
                  </a:lnTo>
                  <a:lnTo>
                    <a:pt x="1857" y="3224"/>
                  </a:lnTo>
                  <a:lnTo>
                    <a:pt x="2028" y="2956"/>
                  </a:lnTo>
                  <a:lnTo>
                    <a:pt x="2223" y="2687"/>
                  </a:lnTo>
                  <a:lnTo>
                    <a:pt x="2443" y="2443"/>
                  </a:lnTo>
                  <a:lnTo>
                    <a:pt x="2688" y="2223"/>
                  </a:lnTo>
                  <a:lnTo>
                    <a:pt x="2956" y="2028"/>
                  </a:lnTo>
                  <a:lnTo>
                    <a:pt x="3225" y="1857"/>
                  </a:lnTo>
                  <a:lnTo>
                    <a:pt x="3518" y="1710"/>
                  </a:lnTo>
                  <a:lnTo>
                    <a:pt x="3835" y="1612"/>
                  </a:lnTo>
                  <a:lnTo>
                    <a:pt x="4153" y="1515"/>
                  </a:lnTo>
                  <a:lnTo>
                    <a:pt x="4495" y="1466"/>
                  </a:lnTo>
                  <a:close/>
                  <a:moveTo>
                    <a:pt x="4837" y="0"/>
                  </a:moveTo>
                  <a:lnTo>
                    <a:pt x="4348" y="25"/>
                  </a:lnTo>
                  <a:lnTo>
                    <a:pt x="3860" y="98"/>
                  </a:lnTo>
                  <a:lnTo>
                    <a:pt x="3396" y="220"/>
                  </a:lnTo>
                  <a:lnTo>
                    <a:pt x="2956" y="391"/>
                  </a:lnTo>
                  <a:lnTo>
                    <a:pt x="2541" y="587"/>
                  </a:lnTo>
                  <a:lnTo>
                    <a:pt x="2150" y="831"/>
                  </a:lnTo>
                  <a:lnTo>
                    <a:pt x="1759" y="1124"/>
                  </a:lnTo>
                  <a:lnTo>
                    <a:pt x="1418" y="1441"/>
                  </a:lnTo>
                  <a:lnTo>
                    <a:pt x="1100" y="1783"/>
                  </a:lnTo>
                  <a:lnTo>
                    <a:pt x="831" y="2150"/>
                  </a:lnTo>
                  <a:lnTo>
                    <a:pt x="587" y="2540"/>
                  </a:lnTo>
                  <a:lnTo>
                    <a:pt x="392" y="2980"/>
                  </a:lnTo>
                  <a:lnTo>
                    <a:pt x="221" y="3420"/>
                  </a:lnTo>
                  <a:lnTo>
                    <a:pt x="99" y="3884"/>
                  </a:lnTo>
                  <a:lnTo>
                    <a:pt x="25" y="4348"/>
                  </a:lnTo>
                  <a:lnTo>
                    <a:pt x="1" y="4861"/>
                  </a:lnTo>
                  <a:lnTo>
                    <a:pt x="25" y="5349"/>
                  </a:lnTo>
                  <a:lnTo>
                    <a:pt x="99" y="5838"/>
                  </a:lnTo>
                  <a:lnTo>
                    <a:pt x="221" y="6302"/>
                  </a:lnTo>
                  <a:lnTo>
                    <a:pt x="392" y="6741"/>
                  </a:lnTo>
                  <a:lnTo>
                    <a:pt x="587" y="7156"/>
                  </a:lnTo>
                  <a:lnTo>
                    <a:pt x="831" y="7547"/>
                  </a:lnTo>
                  <a:lnTo>
                    <a:pt x="1100" y="7938"/>
                  </a:lnTo>
                  <a:lnTo>
                    <a:pt x="1418" y="8280"/>
                  </a:lnTo>
                  <a:lnTo>
                    <a:pt x="1759" y="8597"/>
                  </a:lnTo>
                  <a:lnTo>
                    <a:pt x="2150" y="8866"/>
                  </a:lnTo>
                  <a:lnTo>
                    <a:pt x="2541" y="9110"/>
                  </a:lnTo>
                  <a:lnTo>
                    <a:pt x="2956" y="9306"/>
                  </a:lnTo>
                  <a:lnTo>
                    <a:pt x="3396" y="9477"/>
                  </a:lnTo>
                  <a:lnTo>
                    <a:pt x="3860" y="9599"/>
                  </a:lnTo>
                  <a:lnTo>
                    <a:pt x="4348" y="9672"/>
                  </a:lnTo>
                  <a:lnTo>
                    <a:pt x="4837" y="9696"/>
                  </a:lnTo>
                  <a:lnTo>
                    <a:pt x="5350" y="9672"/>
                  </a:lnTo>
                  <a:lnTo>
                    <a:pt x="5814" y="9599"/>
                  </a:lnTo>
                  <a:lnTo>
                    <a:pt x="6278" y="9477"/>
                  </a:lnTo>
                  <a:lnTo>
                    <a:pt x="6717" y="9306"/>
                  </a:lnTo>
                  <a:lnTo>
                    <a:pt x="7157" y="9110"/>
                  </a:lnTo>
                  <a:lnTo>
                    <a:pt x="7548" y="8866"/>
                  </a:lnTo>
                  <a:lnTo>
                    <a:pt x="7914" y="8597"/>
                  </a:lnTo>
                  <a:lnTo>
                    <a:pt x="8256" y="8280"/>
                  </a:lnTo>
                  <a:lnTo>
                    <a:pt x="8573" y="7938"/>
                  </a:lnTo>
                  <a:lnTo>
                    <a:pt x="8867" y="7547"/>
                  </a:lnTo>
                  <a:lnTo>
                    <a:pt x="9111" y="7156"/>
                  </a:lnTo>
                  <a:lnTo>
                    <a:pt x="9306" y="6741"/>
                  </a:lnTo>
                  <a:lnTo>
                    <a:pt x="9477" y="6302"/>
                  </a:lnTo>
                  <a:lnTo>
                    <a:pt x="9599" y="5838"/>
                  </a:lnTo>
                  <a:lnTo>
                    <a:pt x="9673" y="5349"/>
                  </a:lnTo>
                  <a:lnTo>
                    <a:pt x="9697" y="4861"/>
                  </a:lnTo>
                  <a:lnTo>
                    <a:pt x="9673" y="4348"/>
                  </a:lnTo>
                  <a:lnTo>
                    <a:pt x="9599" y="3884"/>
                  </a:lnTo>
                  <a:lnTo>
                    <a:pt x="9477" y="3420"/>
                  </a:lnTo>
                  <a:lnTo>
                    <a:pt x="9306" y="2980"/>
                  </a:lnTo>
                  <a:lnTo>
                    <a:pt x="9111" y="2540"/>
                  </a:lnTo>
                  <a:lnTo>
                    <a:pt x="8867" y="2150"/>
                  </a:lnTo>
                  <a:lnTo>
                    <a:pt x="8573" y="1783"/>
                  </a:lnTo>
                  <a:lnTo>
                    <a:pt x="8256" y="1441"/>
                  </a:lnTo>
                  <a:lnTo>
                    <a:pt x="7914" y="1124"/>
                  </a:lnTo>
                  <a:lnTo>
                    <a:pt x="7548" y="831"/>
                  </a:lnTo>
                  <a:lnTo>
                    <a:pt x="7157" y="587"/>
                  </a:lnTo>
                  <a:lnTo>
                    <a:pt x="6717" y="391"/>
                  </a:lnTo>
                  <a:lnTo>
                    <a:pt x="6278" y="220"/>
                  </a:lnTo>
                  <a:lnTo>
                    <a:pt x="5814" y="98"/>
                  </a:lnTo>
                  <a:lnTo>
                    <a:pt x="5350" y="25"/>
                  </a:lnTo>
                  <a:lnTo>
                    <a:pt x="4837"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endParaRPr>
            </a:p>
          </p:txBody>
        </p:sp>
        <p:sp>
          <p:nvSpPr>
            <p:cNvPr id="29" name="Google Shape;4870;p49"/>
            <p:cNvSpPr/>
            <p:nvPr/>
          </p:nvSpPr>
          <p:spPr>
            <a:xfrm>
              <a:off x="4215400" y="3253150"/>
              <a:ext cx="154500" cy="153875"/>
            </a:xfrm>
            <a:custGeom>
              <a:avLst/>
              <a:gdLst/>
              <a:ahLst/>
              <a:cxnLst/>
              <a:rect l="l" t="t" r="r" b="b"/>
              <a:pathLst>
                <a:path w="6180" h="6155" extrusionOk="0">
                  <a:moveTo>
                    <a:pt x="1075" y="0"/>
                  </a:moveTo>
                  <a:lnTo>
                    <a:pt x="831" y="269"/>
                  </a:lnTo>
                  <a:lnTo>
                    <a:pt x="562" y="537"/>
                  </a:lnTo>
                  <a:lnTo>
                    <a:pt x="293" y="782"/>
                  </a:lnTo>
                  <a:lnTo>
                    <a:pt x="0" y="1026"/>
                  </a:lnTo>
                  <a:lnTo>
                    <a:pt x="4983" y="6008"/>
                  </a:lnTo>
                  <a:lnTo>
                    <a:pt x="5056" y="6057"/>
                  </a:lnTo>
                  <a:lnTo>
                    <a:pt x="5129" y="6106"/>
                  </a:lnTo>
                  <a:lnTo>
                    <a:pt x="5227" y="6130"/>
                  </a:lnTo>
                  <a:lnTo>
                    <a:pt x="5325" y="6155"/>
                  </a:lnTo>
                  <a:lnTo>
                    <a:pt x="5422" y="6130"/>
                  </a:lnTo>
                  <a:lnTo>
                    <a:pt x="5496" y="6106"/>
                  </a:lnTo>
                  <a:lnTo>
                    <a:pt x="5593" y="6057"/>
                  </a:lnTo>
                  <a:lnTo>
                    <a:pt x="5667" y="6008"/>
                  </a:lnTo>
                  <a:lnTo>
                    <a:pt x="6033" y="5642"/>
                  </a:lnTo>
                  <a:lnTo>
                    <a:pt x="6106" y="5569"/>
                  </a:lnTo>
                  <a:lnTo>
                    <a:pt x="6155" y="5471"/>
                  </a:lnTo>
                  <a:lnTo>
                    <a:pt x="6179" y="5373"/>
                  </a:lnTo>
                  <a:lnTo>
                    <a:pt x="6179" y="5300"/>
                  </a:lnTo>
                  <a:lnTo>
                    <a:pt x="6179" y="5202"/>
                  </a:lnTo>
                  <a:lnTo>
                    <a:pt x="6155" y="5105"/>
                  </a:lnTo>
                  <a:lnTo>
                    <a:pt x="6106" y="5031"/>
                  </a:lnTo>
                  <a:lnTo>
                    <a:pt x="6033" y="4934"/>
                  </a:lnTo>
                  <a:lnTo>
                    <a:pt x="1075"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endParaRPr>
            </a:p>
          </p:txBody>
        </p:sp>
      </p:grpSp>
      <p:grpSp>
        <p:nvGrpSpPr>
          <p:cNvPr id="5" name="群組 29"/>
          <p:cNvGrpSpPr/>
          <p:nvPr/>
        </p:nvGrpSpPr>
        <p:grpSpPr>
          <a:xfrm>
            <a:off x="6111802" y="2559077"/>
            <a:ext cx="1364267" cy="2125812"/>
            <a:chOff x="6061000" y="725508"/>
            <a:chExt cx="4056666" cy="1325392"/>
          </a:xfrm>
        </p:grpSpPr>
        <p:sp>
          <p:nvSpPr>
            <p:cNvPr id="31" name="Google Shape;1168;p27"/>
            <p:cNvSpPr txBox="1">
              <a:spLocks/>
            </p:cNvSpPr>
            <p:nvPr/>
          </p:nvSpPr>
          <p:spPr bwMode="auto">
            <a:xfrm>
              <a:off x="6061000" y="1156000"/>
              <a:ext cx="4048200" cy="894900"/>
            </a:xfrm>
            <a:prstGeom prst="rect">
              <a:avLst/>
            </a:prstGeom>
            <a:noFill/>
            <a:ln w="9525">
              <a:noFill/>
              <a:miter lim="800000"/>
              <a:headEnd/>
              <a:tailEnd/>
            </a:ln>
          </p:spPr>
          <p:txBody>
            <a:bodyPr spcFirstLastPara="1" vert="horz" wrap="square" lIns="0" tIns="0" rIns="0" bIns="0" numCol="1" anchor="t" anchorCtr="0" compatLnSpc="1">
              <a:prstTxWarp prst="textNoShape">
                <a:avLst/>
              </a:prstTxWarp>
              <a:noAutofit/>
            </a:bodyPr>
            <a:lstStyle/>
            <a:p>
              <a:pPr marL="0" marR="0" lvl="0" indent="0" algn="l" defTabSz="685800" rtl="0" eaLnBrk="1" fontAlgn="base" latinLnBrk="0" hangingPunct="1">
                <a:lnSpc>
                  <a:spcPct val="90000"/>
                </a:lnSpc>
                <a:spcBef>
                  <a:spcPts val="0"/>
                </a:spcBef>
                <a:spcAft>
                  <a:spcPts val="0"/>
                </a:spcAft>
                <a:buClrTx/>
                <a:buSzTx/>
                <a:buFontTx/>
                <a:buNone/>
                <a:tabLst/>
                <a:defRPr/>
              </a:pPr>
              <a:r>
                <a:rPr kumimoji="0" lang="en-US" altLang="zh-TW" sz="3300" dirty="0" smtClean="0">
                  <a:solidFill>
                    <a:schemeClr val="lt1"/>
                  </a:solidFill>
                  <a:highlight>
                    <a:schemeClr val="accent1"/>
                  </a:highlight>
                  <a:latin typeface="Barlow SemiBold"/>
                  <a:ea typeface="Barlow SemiBold"/>
                  <a:cs typeface="Barlow SemiBold"/>
                  <a:sym typeface="Barlow SemiBold"/>
                </a:rPr>
                <a:t>28</a:t>
              </a:r>
              <a:endParaRPr kumimoji="0" lang="en" sz="3300" b="0" i="0" u="none" strike="noStrike" kern="1200" cap="none" spc="0" normalizeH="0" baseline="0" noProof="0" dirty="0">
                <a:ln>
                  <a:noFill/>
                </a:ln>
                <a:solidFill>
                  <a:schemeClr val="lt1"/>
                </a:solidFill>
                <a:effectLst/>
                <a:highlight>
                  <a:schemeClr val="accent1"/>
                </a:highlight>
                <a:uLnTx/>
                <a:uFillTx/>
                <a:latin typeface="Barlow SemiBold"/>
                <a:ea typeface="Barlow SemiBold"/>
                <a:cs typeface="Barlow SemiBold"/>
                <a:sym typeface="Barlow SemiBold"/>
              </a:endParaRPr>
            </a:p>
          </p:txBody>
        </p:sp>
        <p:sp>
          <p:nvSpPr>
            <p:cNvPr id="32" name="Google Shape;1169;p27"/>
            <p:cNvSpPr txBox="1">
              <a:spLocks/>
            </p:cNvSpPr>
            <p:nvPr/>
          </p:nvSpPr>
          <p:spPr>
            <a:xfrm>
              <a:off x="6069466" y="725508"/>
              <a:ext cx="4048200" cy="463200"/>
            </a:xfrm>
            <a:prstGeom prst="rect">
              <a:avLst/>
            </a:prstGeom>
          </p:spPr>
          <p:txBody>
            <a:bodyPr spcFirstLastPara="1" vert="horz" wrap="square" lIns="0" tIns="0" rIns="0" bIns="0" rtlCol="0" anchor="t" anchorCtr="0">
              <a:noAutofit/>
            </a:bodyPr>
            <a:lstStyle/>
            <a:p>
              <a:pPr marL="0" marR="0" lvl="0" indent="0" algn="l" defTabSz="685800" rtl="0" eaLnBrk="1" fontAlgn="base" latinLnBrk="0" hangingPunct="1">
                <a:lnSpc>
                  <a:spcPct val="90000"/>
                </a:lnSpc>
                <a:spcBef>
                  <a:spcPts val="600"/>
                </a:spcBef>
                <a:spcAft>
                  <a:spcPts val="0"/>
                </a:spcAft>
                <a:buClrTx/>
                <a:buSzTx/>
                <a:buFont typeface="Arial" pitchFamily="34" charset="0"/>
                <a:buNone/>
                <a:tabLst/>
                <a:defRPr/>
              </a:pPr>
              <a:r>
                <a:rPr kumimoji="0" lang="zh-TW" altLang="en-US" sz="2400" dirty="0" smtClean="0">
                  <a:latin typeface="微軟正黑體" pitchFamily="34" charset="-120"/>
                  <a:ea typeface="微軟正黑體" pitchFamily="34" charset="-120"/>
                </a:rPr>
                <a:t>標脫宗數</a:t>
              </a:r>
              <a:endParaRPr kumimoji="0" lang="en-US" sz="2400" b="0" i="0" u="none" strike="noStrike" kern="1200" cap="none" spc="0" normalizeH="0" baseline="0" noProof="0" dirty="0">
                <a:ln>
                  <a:noFill/>
                </a:ln>
                <a:solidFill>
                  <a:schemeClr val="tx1"/>
                </a:solidFill>
                <a:effectLst/>
                <a:uLnTx/>
                <a:uFillTx/>
                <a:latin typeface="微軟正黑體" pitchFamily="34" charset="-120"/>
                <a:ea typeface="微軟正黑體" pitchFamily="34" charset="-120"/>
              </a:endParaRPr>
            </a:p>
          </p:txBody>
        </p:sp>
      </p:grpSp>
      <p:grpSp>
        <p:nvGrpSpPr>
          <p:cNvPr id="6" name="群組 32"/>
          <p:cNvGrpSpPr/>
          <p:nvPr/>
        </p:nvGrpSpPr>
        <p:grpSpPr>
          <a:xfrm>
            <a:off x="6171068" y="3925033"/>
            <a:ext cx="1364267" cy="2125812"/>
            <a:chOff x="6061000" y="725508"/>
            <a:chExt cx="4056666" cy="1325392"/>
          </a:xfrm>
        </p:grpSpPr>
        <p:sp>
          <p:nvSpPr>
            <p:cNvPr id="34" name="Google Shape;1168;p27"/>
            <p:cNvSpPr txBox="1">
              <a:spLocks/>
            </p:cNvSpPr>
            <p:nvPr/>
          </p:nvSpPr>
          <p:spPr bwMode="auto">
            <a:xfrm>
              <a:off x="6061000" y="1156000"/>
              <a:ext cx="4048200" cy="894900"/>
            </a:xfrm>
            <a:prstGeom prst="rect">
              <a:avLst/>
            </a:prstGeom>
            <a:noFill/>
            <a:ln w="9525">
              <a:noFill/>
              <a:miter lim="800000"/>
              <a:headEnd/>
              <a:tailEnd/>
            </a:ln>
          </p:spPr>
          <p:txBody>
            <a:bodyPr spcFirstLastPara="1" vert="horz" wrap="square" lIns="0" tIns="0" rIns="0" bIns="0" numCol="1" anchor="t" anchorCtr="0" compatLnSpc="1">
              <a:prstTxWarp prst="textNoShape">
                <a:avLst/>
              </a:prstTxWarp>
              <a:noAutofit/>
            </a:bodyPr>
            <a:lstStyle/>
            <a:p>
              <a:pPr marL="0" marR="0" lvl="0" indent="0" algn="l" defTabSz="685800" rtl="0" eaLnBrk="1" fontAlgn="base" latinLnBrk="0" hangingPunct="1">
                <a:lnSpc>
                  <a:spcPct val="90000"/>
                </a:lnSpc>
                <a:spcBef>
                  <a:spcPts val="0"/>
                </a:spcBef>
                <a:spcAft>
                  <a:spcPts val="0"/>
                </a:spcAft>
                <a:buClrTx/>
                <a:buSzTx/>
                <a:buFontTx/>
                <a:buNone/>
                <a:tabLst/>
                <a:defRPr/>
              </a:pPr>
              <a:r>
                <a:rPr kumimoji="0" lang="en-US" altLang="zh-TW" sz="3300" b="0" i="0" u="none" strike="noStrike" kern="1200" cap="none" spc="0" normalizeH="0" baseline="0" noProof="0" dirty="0" smtClean="0">
                  <a:ln>
                    <a:noFill/>
                  </a:ln>
                  <a:solidFill>
                    <a:schemeClr val="lt1"/>
                  </a:solidFill>
                  <a:effectLst/>
                  <a:highlight>
                    <a:schemeClr val="accent1"/>
                  </a:highlight>
                  <a:uLnTx/>
                  <a:uFillTx/>
                  <a:latin typeface="Barlow SemiBold"/>
                  <a:ea typeface="Barlow SemiBold"/>
                  <a:cs typeface="Barlow SemiBold"/>
                  <a:sym typeface="Barlow SemiBold"/>
                </a:rPr>
                <a:t>61%</a:t>
              </a:r>
              <a:endParaRPr kumimoji="0" lang="en" sz="3300" b="0" i="0" u="none" strike="noStrike" kern="1200" cap="none" spc="0" normalizeH="0" baseline="0" noProof="0" dirty="0">
                <a:ln>
                  <a:noFill/>
                </a:ln>
                <a:solidFill>
                  <a:schemeClr val="lt1"/>
                </a:solidFill>
                <a:effectLst/>
                <a:highlight>
                  <a:schemeClr val="accent1"/>
                </a:highlight>
                <a:uLnTx/>
                <a:uFillTx/>
                <a:latin typeface="Barlow SemiBold"/>
                <a:ea typeface="Barlow SemiBold"/>
                <a:cs typeface="Barlow SemiBold"/>
                <a:sym typeface="Barlow SemiBold"/>
              </a:endParaRPr>
            </a:p>
          </p:txBody>
        </p:sp>
        <p:sp>
          <p:nvSpPr>
            <p:cNvPr id="35" name="Google Shape;1169;p27"/>
            <p:cNvSpPr txBox="1">
              <a:spLocks/>
            </p:cNvSpPr>
            <p:nvPr/>
          </p:nvSpPr>
          <p:spPr>
            <a:xfrm>
              <a:off x="6069466" y="725508"/>
              <a:ext cx="4048200" cy="463200"/>
            </a:xfrm>
            <a:prstGeom prst="rect">
              <a:avLst/>
            </a:prstGeom>
          </p:spPr>
          <p:txBody>
            <a:bodyPr spcFirstLastPara="1" vert="horz" wrap="square" lIns="0" tIns="0" rIns="0" bIns="0" rtlCol="0" anchor="t" anchorCtr="0">
              <a:noAutofit/>
            </a:bodyPr>
            <a:lstStyle/>
            <a:p>
              <a:pPr marL="0" marR="0" lvl="0" indent="0" algn="l" defTabSz="685800" rtl="0" eaLnBrk="1" fontAlgn="base" latinLnBrk="0" hangingPunct="1">
                <a:lnSpc>
                  <a:spcPct val="90000"/>
                </a:lnSpc>
                <a:spcBef>
                  <a:spcPts val="600"/>
                </a:spcBef>
                <a:spcAft>
                  <a:spcPts val="0"/>
                </a:spcAft>
                <a:buClrTx/>
                <a:buSzTx/>
                <a:buFont typeface="Arial" pitchFamily="34" charset="0"/>
                <a:buNone/>
                <a:tabLst/>
                <a:defRPr/>
              </a:pPr>
              <a:r>
                <a:rPr kumimoji="0" lang="zh-TW" altLang="en-US" sz="2400" b="0" i="0" u="none" strike="noStrike" kern="1200" cap="none" spc="0" normalizeH="0" baseline="0" noProof="0" dirty="0" smtClean="0">
                  <a:ln>
                    <a:noFill/>
                  </a:ln>
                  <a:solidFill>
                    <a:schemeClr val="tx1"/>
                  </a:solidFill>
                  <a:effectLst/>
                  <a:uLnTx/>
                  <a:uFillTx/>
                  <a:latin typeface="微軟正黑體" pitchFamily="34" charset="-120"/>
                  <a:ea typeface="微軟正黑體" pitchFamily="34" charset="-120"/>
                </a:rPr>
                <a:t>標脫率</a:t>
              </a:r>
              <a:endParaRPr kumimoji="0" lang="en-US" sz="2400" b="0" i="0" u="none" strike="noStrike" kern="1200" cap="none" spc="0" normalizeH="0" baseline="0" noProof="0" dirty="0">
                <a:ln>
                  <a:noFill/>
                </a:ln>
                <a:solidFill>
                  <a:schemeClr val="tx1"/>
                </a:solidFill>
                <a:effectLst/>
                <a:uLnTx/>
                <a:uFillTx/>
                <a:latin typeface="微軟正黑體" pitchFamily="34" charset="-120"/>
                <a:ea typeface="微軟正黑體" pitchFamily="34" charset="-120"/>
              </a:endParaRPr>
            </a:p>
          </p:txBody>
        </p:sp>
      </p:grpSp>
      <p:grpSp>
        <p:nvGrpSpPr>
          <p:cNvPr id="7" name="Google Shape;4810;p49"/>
          <p:cNvGrpSpPr/>
          <p:nvPr/>
        </p:nvGrpSpPr>
        <p:grpSpPr>
          <a:xfrm>
            <a:off x="7543800" y="2845591"/>
            <a:ext cx="540560" cy="823299"/>
            <a:chOff x="5297950" y="1632050"/>
            <a:chExt cx="426200" cy="431100"/>
          </a:xfrm>
          <a:solidFill>
            <a:schemeClr val="accent4">
              <a:lumMod val="60000"/>
              <a:lumOff val="40000"/>
            </a:schemeClr>
          </a:solidFill>
        </p:grpSpPr>
        <p:sp>
          <p:nvSpPr>
            <p:cNvPr id="39" name="Google Shape;4811;p49"/>
            <p:cNvSpPr/>
            <p:nvPr/>
          </p:nvSpPr>
          <p:spPr>
            <a:xfrm>
              <a:off x="5404800" y="1936125"/>
              <a:ext cx="212500" cy="127025"/>
            </a:xfrm>
            <a:custGeom>
              <a:avLst/>
              <a:gdLst/>
              <a:ahLst/>
              <a:cxnLst/>
              <a:rect l="l" t="t" r="r" b="b"/>
              <a:pathLst>
                <a:path w="8500" h="5081" extrusionOk="0">
                  <a:moveTo>
                    <a:pt x="3175" y="1"/>
                  </a:moveTo>
                  <a:lnTo>
                    <a:pt x="3175" y="2834"/>
                  </a:lnTo>
                  <a:lnTo>
                    <a:pt x="2614" y="2956"/>
                  </a:lnTo>
                  <a:lnTo>
                    <a:pt x="2076" y="3102"/>
                  </a:lnTo>
                  <a:lnTo>
                    <a:pt x="1588" y="3298"/>
                  </a:lnTo>
                  <a:lnTo>
                    <a:pt x="1148" y="3493"/>
                  </a:lnTo>
                  <a:lnTo>
                    <a:pt x="782" y="3713"/>
                  </a:lnTo>
                  <a:lnTo>
                    <a:pt x="611" y="3859"/>
                  </a:lnTo>
                  <a:lnTo>
                    <a:pt x="464" y="3982"/>
                  </a:lnTo>
                  <a:lnTo>
                    <a:pt x="318" y="4128"/>
                  </a:lnTo>
                  <a:lnTo>
                    <a:pt x="196" y="4275"/>
                  </a:lnTo>
                  <a:lnTo>
                    <a:pt x="74" y="4421"/>
                  </a:lnTo>
                  <a:lnTo>
                    <a:pt x="0" y="4592"/>
                  </a:lnTo>
                  <a:lnTo>
                    <a:pt x="171" y="4665"/>
                  </a:lnTo>
                  <a:lnTo>
                    <a:pt x="416" y="4739"/>
                  </a:lnTo>
                  <a:lnTo>
                    <a:pt x="782" y="4836"/>
                  </a:lnTo>
                  <a:lnTo>
                    <a:pt x="1344" y="4910"/>
                  </a:lnTo>
                  <a:lnTo>
                    <a:pt x="2101" y="5007"/>
                  </a:lnTo>
                  <a:lnTo>
                    <a:pt x="3053" y="5056"/>
                  </a:lnTo>
                  <a:lnTo>
                    <a:pt x="4250" y="5081"/>
                  </a:lnTo>
                  <a:lnTo>
                    <a:pt x="5447" y="5056"/>
                  </a:lnTo>
                  <a:lnTo>
                    <a:pt x="6399" y="5007"/>
                  </a:lnTo>
                  <a:lnTo>
                    <a:pt x="7156" y="4910"/>
                  </a:lnTo>
                  <a:lnTo>
                    <a:pt x="7718" y="4836"/>
                  </a:lnTo>
                  <a:lnTo>
                    <a:pt x="8084" y="4739"/>
                  </a:lnTo>
                  <a:lnTo>
                    <a:pt x="8329" y="4665"/>
                  </a:lnTo>
                  <a:lnTo>
                    <a:pt x="8500" y="4592"/>
                  </a:lnTo>
                  <a:lnTo>
                    <a:pt x="8426" y="4421"/>
                  </a:lnTo>
                  <a:lnTo>
                    <a:pt x="8304" y="4275"/>
                  </a:lnTo>
                  <a:lnTo>
                    <a:pt x="8182" y="4128"/>
                  </a:lnTo>
                  <a:lnTo>
                    <a:pt x="8036" y="3982"/>
                  </a:lnTo>
                  <a:lnTo>
                    <a:pt x="7889" y="3859"/>
                  </a:lnTo>
                  <a:lnTo>
                    <a:pt x="7718" y="3713"/>
                  </a:lnTo>
                  <a:lnTo>
                    <a:pt x="7352" y="3493"/>
                  </a:lnTo>
                  <a:lnTo>
                    <a:pt x="6912" y="3298"/>
                  </a:lnTo>
                  <a:lnTo>
                    <a:pt x="6424" y="3102"/>
                  </a:lnTo>
                  <a:lnTo>
                    <a:pt x="5886" y="2956"/>
                  </a:lnTo>
                  <a:lnTo>
                    <a:pt x="5325" y="2834"/>
                  </a:lnTo>
                  <a:lnTo>
                    <a:pt x="5325" y="1"/>
                  </a:lnTo>
                  <a:lnTo>
                    <a:pt x="5032" y="49"/>
                  </a:lnTo>
                  <a:lnTo>
                    <a:pt x="4763" y="98"/>
                  </a:lnTo>
                  <a:lnTo>
                    <a:pt x="4250" y="123"/>
                  </a:lnTo>
                  <a:lnTo>
                    <a:pt x="3737" y="98"/>
                  </a:lnTo>
                  <a:lnTo>
                    <a:pt x="3469" y="49"/>
                  </a:lnTo>
                  <a:lnTo>
                    <a:pt x="3175" y="1"/>
                  </a:lnTo>
                  <a:close/>
                </a:path>
              </a:pathLst>
            </a:custGeom>
            <a:grpFill/>
            <a:ln>
              <a:solidFill>
                <a:schemeClr val="tx1"/>
              </a:solid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endParaRPr>
            </a:p>
          </p:txBody>
        </p:sp>
        <p:sp>
          <p:nvSpPr>
            <p:cNvPr id="40" name="Google Shape;4812;p49"/>
            <p:cNvSpPr/>
            <p:nvPr/>
          </p:nvSpPr>
          <p:spPr>
            <a:xfrm>
              <a:off x="5297950" y="1632050"/>
              <a:ext cx="426200" cy="294950"/>
            </a:xfrm>
            <a:custGeom>
              <a:avLst/>
              <a:gdLst/>
              <a:ahLst/>
              <a:cxnLst/>
              <a:rect l="l" t="t" r="r" b="b"/>
              <a:pathLst>
                <a:path w="17048" h="11798" extrusionOk="0">
                  <a:moveTo>
                    <a:pt x="8524" y="2956"/>
                  </a:moveTo>
                  <a:lnTo>
                    <a:pt x="8573" y="2981"/>
                  </a:lnTo>
                  <a:lnTo>
                    <a:pt x="8622" y="3054"/>
                  </a:lnTo>
                  <a:lnTo>
                    <a:pt x="9086" y="4128"/>
                  </a:lnTo>
                  <a:lnTo>
                    <a:pt x="9135" y="4202"/>
                  </a:lnTo>
                  <a:lnTo>
                    <a:pt x="9208" y="4275"/>
                  </a:lnTo>
                  <a:lnTo>
                    <a:pt x="9306" y="4324"/>
                  </a:lnTo>
                  <a:lnTo>
                    <a:pt x="9403" y="4348"/>
                  </a:lnTo>
                  <a:lnTo>
                    <a:pt x="10576" y="4470"/>
                  </a:lnTo>
                  <a:lnTo>
                    <a:pt x="10649" y="4495"/>
                  </a:lnTo>
                  <a:lnTo>
                    <a:pt x="10698" y="4519"/>
                  </a:lnTo>
                  <a:lnTo>
                    <a:pt x="10673" y="4592"/>
                  </a:lnTo>
                  <a:lnTo>
                    <a:pt x="10624" y="4641"/>
                  </a:lnTo>
                  <a:lnTo>
                    <a:pt x="9745" y="5423"/>
                  </a:lnTo>
                  <a:lnTo>
                    <a:pt x="9696" y="5496"/>
                  </a:lnTo>
                  <a:lnTo>
                    <a:pt x="9648" y="5594"/>
                  </a:lnTo>
                  <a:lnTo>
                    <a:pt x="9623" y="5691"/>
                  </a:lnTo>
                  <a:lnTo>
                    <a:pt x="9623" y="5789"/>
                  </a:lnTo>
                  <a:lnTo>
                    <a:pt x="9892" y="6961"/>
                  </a:lnTo>
                  <a:lnTo>
                    <a:pt x="9892" y="7035"/>
                  </a:lnTo>
                  <a:lnTo>
                    <a:pt x="9867" y="7084"/>
                  </a:lnTo>
                  <a:lnTo>
                    <a:pt x="9818" y="7084"/>
                  </a:lnTo>
                  <a:lnTo>
                    <a:pt x="9745" y="7059"/>
                  </a:lnTo>
                  <a:lnTo>
                    <a:pt x="8719" y="6473"/>
                  </a:lnTo>
                  <a:lnTo>
                    <a:pt x="8622" y="6424"/>
                  </a:lnTo>
                  <a:lnTo>
                    <a:pt x="8426" y="6424"/>
                  </a:lnTo>
                  <a:lnTo>
                    <a:pt x="8329" y="6473"/>
                  </a:lnTo>
                  <a:lnTo>
                    <a:pt x="7303" y="7059"/>
                  </a:lnTo>
                  <a:lnTo>
                    <a:pt x="7230" y="7084"/>
                  </a:lnTo>
                  <a:lnTo>
                    <a:pt x="7181" y="7084"/>
                  </a:lnTo>
                  <a:lnTo>
                    <a:pt x="7156" y="7035"/>
                  </a:lnTo>
                  <a:lnTo>
                    <a:pt x="7156" y="6961"/>
                  </a:lnTo>
                  <a:lnTo>
                    <a:pt x="7425" y="5789"/>
                  </a:lnTo>
                  <a:lnTo>
                    <a:pt x="7425" y="5691"/>
                  </a:lnTo>
                  <a:lnTo>
                    <a:pt x="7401" y="5594"/>
                  </a:lnTo>
                  <a:lnTo>
                    <a:pt x="7352" y="5496"/>
                  </a:lnTo>
                  <a:lnTo>
                    <a:pt x="7303" y="5423"/>
                  </a:lnTo>
                  <a:lnTo>
                    <a:pt x="6424" y="4641"/>
                  </a:lnTo>
                  <a:lnTo>
                    <a:pt x="6375" y="4592"/>
                  </a:lnTo>
                  <a:lnTo>
                    <a:pt x="6350" y="4519"/>
                  </a:lnTo>
                  <a:lnTo>
                    <a:pt x="6399" y="4495"/>
                  </a:lnTo>
                  <a:lnTo>
                    <a:pt x="6473" y="4470"/>
                  </a:lnTo>
                  <a:lnTo>
                    <a:pt x="7645" y="4348"/>
                  </a:lnTo>
                  <a:lnTo>
                    <a:pt x="7743" y="4324"/>
                  </a:lnTo>
                  <a:lnTo>
                    <a:pt x="7840" y="4275"/>
                  </a:lnTo>
                  <a:lnTo>
                    <a:pt x="7913" y="4202"/>
                  </a:lnTo>
                  <a:lnTo>
                    <a:pt x="7962" y="4128"/>
                  </a:lnTo>
                  <a:lnTo>
                    <a:pt x="8426" y="3054"/>
                  </a:lnTo>
                  <a:lnTo>
                    <a:pt x="8475" y="2981"/>
                  </a:lnTo>
                  <a:lnTo>
                    <a:pt x="8524" y="2956"/>
                  </a:lnTo>
                  <a:close/>
                  <a:moveTo>
                    <a:pt x="15973" y="2150"/>
                  </a:moveTo>
                  <a:lnTo>
                    <a:pt x="15973" y="2516"/>
                  </a:lnTo>
                  <a:lnTo>
                    <a:pt x="15924" y="2932"/>
                  </a:lnTo>
                  <a:lnTo>
                    <a:pt x="15875" y="3371"/>
                  </a:lnTo>
                  <a:lnTo>
                    <a:pt x="15802" y="3835"/>
                  </a:lnTo>
                  <a:lnTo>
                    <a:pt x="15704" y="4299"/>
                  </a:lnTo>
                  <a:lnTo>
                    <a:pt x="15558" y="4788"/>
                  </a:lnTo>
                  <a:lnTo>
                    <a:pt x="15411" y="5252"/>
                  </a:lnTo>
                  <a:lnTo>
                    <a:pt x="15216" y="5740"/>
                  </a:lnTo>
                  <a:lnTo>
                    <a:pt x="14996" y="6204"/>
                  </a:lnTo>
                  <a:lnTo>
                    <a:pt x="14752" y="6620"/>
                  </a:lnTo>
                  <a:lnTo>
                    <a:pt x="14459" y="7035"/>
                  </a:lnTo>
                  <a:lnTo>
                    <a:pt x="14141" y="7426"/>
                  </a:lnTo>
                  <a:lnTo>
                    <a:pt x="13799" y="7767"/>
                  </a:lnTo>
                  <a:lnTo>
                    <a:pt x="13604" y="7914"/>
                  </a:lnTo>
                  <a:lnTo>
                    <a:pt x="13409" y="8061"/>
                  </a:lnTo>
                  <a:lnTo>
                    <a:pt x="13213" y="8183"/>
                  </a:lnTo>
                  <a:lnTo>
                    <a:pt x="12993" y="8305"/>
                  </a:lnTo>
                  <a:lnTo>
                    <a:pt x="12774" y="8402"/>
                  </a:lnTo>
                  <a:lnTo>
                    <a:pt x="12529" y="8476"/>
                  </a:lnTo>
                  <a:lnTo>
                    <a:pt x="12529" y="8476"/>
                  </a:lnTo>
                  <a:lnTo>
                    <a:pt x="12823" y="7767"/>
                  </a:lnTo>
                  <a:lnTo>
                    <a:pt x="13042" y="7059"/>
                  </a:lnTo>
                  <a:lnTo>
                    <a:pt x="13262" y="6351"/>
                  </a:lnTo>
                  <a:lnTo>
                    <a:pt x="13433" y="5618"/>
                  </a:lnTo>
                  <a:lnTo>
                    <a:pt x="13555" y="4837"/>
                  </a:lnTo>
                  <a:lnTo>
                    <a:pt x="13677" y="4031"/>
                  </a:lnTo>
                  <a:lnTo>
                    <a:pt x="13751" y="3127"/>
                  </a:lnTo>
                  <a:lnTo>
                    <a:pt x="13799" y="2150"/>
                  </a:lnTo>
                  <a:close/>
                  <a:moveTo>
                    <a:pt x="3249" y="2150"/>
                  </a:moveTo>
                  <a:lnTo>
                    <a:pt x="3298" y="3127"/>
                  </a:lnTo>
                  <a:lnTo>
                    <a:pt x="3371" y="4031"/>
                  </a:lnTo>
                  <a:lnTo>
                    <a:pt x="3493" y="4837"/>
                  </a:lnTo>
                  <a:lnTo>
                    <a:pt x="3615" y="5618"/>
                  </a:lnTo>
                  <a:lnTo>
                    <a:pt x="3786" y="6351"/>
                  </a:lnTo>
                  <a:lnTo>
                    <a:pt x="4006" y="7059"/>
                  </a:lnTo>
                  <a:lnTo>
                    <a:pt x="4226" y="7767"/>
                  </a:lnTo>
                  <a:lnTo>
                    <a:pt x="4519" y="8476"/>
                  </a:lnTo>
                  <a:lnTo>
                    <a:pt x="4274" y="8402"/>
                  </a:lnTo>
                  <a:lnTo>
                    <a:pt x="4055" y="8305"/>
                  </a:lnTo>
                  <a:lnTo>
                    <a:pt x="3835" y="8183"/>
                  </a:lnTo>
                  <a:lnTo>
                    <a:pt x="3639" y="8061"/>
                  </a:lnTo>
                  <a:lnTo>
                    <a:pt x="3444" y="7914"/>
                  </a:lnTo>
                  <a:lnTo>
                    <a:pt x="3249" y="7767"/>
                  </a:lnTo>
                  <a:lnTo>
                    <a:pt x="2907" y="7426"/>
                  </a:lnTo>
                  <a:lnTo>
                    <a:pt x="2589" y="7035"/>
                  </a:lnTo>
                  <a:lnTo>
                    <a:pt x="2296" y="6620"/>
                  </a:lnTo>
                  <a:lnTo>
                    <a:pt x="2052" y="6204"/>
                  </a:lnTo>
                  <a:lnTo>
                    <a:pt x="1832" y="5740"/>
                  </a:lnTo>
                  <a:lnTo>
                    <a:pt x="1637" y="5252"/>
                  </a:lnTo>
                  <a:lnTo>
                    <a:pt x="1490" y="4788"/>
                  </a:lnTo>
                  <a:lnTo>
                    <a:pt x="1344" y="4299"/>
                  </a:lnTo>
                  <a:lnTo>
                    <a:pt x="1246" y="3835"/>
                  </a:lnTo>
                  <a:lnTo>
                    <a:pt x="1173" y="3371"/>
                  </a:lnTo>
                  <a:lnTo>
                    <a:pt x="1124" y="2932"/>
                  </a:lnTo>
                  <a:lnTo>
                    <a:pt x="1075" y="2516"/>
                  </a:lnTo>
                  <a:lnTo>
                    <a:pt x="1075" y="2150"/>
                  </a:lnTo>
                  <a:close/>
                  <a:moveTo>
                    <a:pt x="3737" y="1"/>
                  </a:moveTo>
                  <a:lnTo>
                    <a:pt x="3639" y="25"/>
                  </a:lnTo>
                  <a:lnTo>
                    <a:pt x="3542" y="50"/>
                  </a:lnTo>
                  <a:lnTo>
                    <a:pt x="3444" y="99"/>
                  </a:lnTo>
                  <a:lnTo>
                    <a:pt x="3371" y="147"/>
                  </a:lnTo>
                  <a:lnTo>
                    <a:pt x="3322" y="221"/>
                  </a:lnTo>
                  <a:lnTo>
                    <a:pt x="3249" y="294"/>
                  </a:lnTo>
                  <a:lnTo>
                    <a:pt x="3224" y="392"/>
                  </a:lnTo>
                  <a:lnTo>
                    <a:pt x="3200" y="489"/>
                  </a:lnTo>
                  <a:lnTo>
                    <a:pt x="3224" y="1076"/>
                  </a:lnTo>
                  <a:lnTo>
                    <a:pt x="1075" y="1076"/>
                  </a:lnTo>
                  <a:lnTo>
                    <a:pt x="855" y="1100"/>
                  </a:lnTo>
                  <a:lnTo>
                    <a:pt x="660" y="1149"/>
                  </a:lnTo>
                  <a:lnTo>
                    <a:pt x="489" y="1246"/>
                  </a:lnTo>
                  <a:lnTo>
                    <a:pt x="318" y="1393"/>
                  </a:lnTo>
                  <a:lnTo>
                    <a:pt x="196" y="1540"/>
                  </a:lnTo>
                  <a:lnTo>
                    <a:pt x="98" y="1735"/>
                  </a:lnTo>
                  <a:lnTo>
                    <a:pt x="25" y="1930"/>
                  </a:lnTo>
                  <a:lnTo>
                    <a:pt x="0" y="2150"/>
                  </a:lnTo>
                  <a:lnTo>
                    <a:pt x="25" y="2614"/>
                  </a:lnTo>
                  <a:lnTo>
                    <a:pt x="49" y="3078"/>
                  </a:lnTo>
                  <a:lnTo>
                    <a:pt x="98" y="3518"/>
                  </a:lnTo>
                  <a:lnTo>
                    <a:pt x="171" y="3957"/>
                  </a:lnTo>
                  <a:lnTo>
                    <a:pt x="269" y="4348"/>
                  </a:lnTo>
                  <a:lnTo>
                    <a:pt x="367" y="4739"/>
                  </a:lnTo>
                  <a:lnTo>
                    <a:pt x="489" y="5130"/>
                  </a:lnTo>
                  <a:lnTo>
                    <a:pt x="635" y="5496"/>
                  </a:lnTo>
                  <a:lnTo>
                    <a:pt x="782" y="5838"/>
                  </a:lnTo>
                  <a:lnTo>
                    <a:pt x="928" y="6156"/>
                  </a:lnTo>
                  <a:lnTo>
                    <a:pt x="1099" y="6473"/>
                  </a:lnTo>
                  <a:lnTo>
                    <a:pt x="1295" y="6766"/>
                  </a:lnTo>
                  <a:lnTo>
                    <a:pt x="1466" y="7059"/>
                  </a:lnTo>
                  <a:lnTo>
                    <a:pt x="1661" y="7328"/>
                  </a:lnTo>
                  <a:lnTo>
                    <a:pt x="2076" y="7816"/>
                  </a:lnTo>
                  <a:lnTo>
                    <a:pt x="2516" y="8256"/>
                  </a:lnTo>
                  <a:lnTo>
                    <a:pt x="2931" y="8622"/>
                  </a:lnTo>
                  <a:lnTo>
                    <a:pt x="3346" y="8940"/>
                  </a:lnTo>
                  <a:lnTo>
                    <a:pt x="3762" y="9184"/>
                  </a:lnTo>
                  <a:lnTo>
                    <a:pt x="4152" y="9379"/>
                  </a:lnTo>
                  <a:lnTo>
                    <a:pt x="4519" y="9526"/>
                  </a:lnTo>
                  <a:lnTo>
                    <a:pt x="4836" y="9624"/>
                  </a:lnTo>
                  <a:lnTo>
                    <a:pt x="5105" y="9672"/>
                  </a:lnTo>
                  <a:lnTo>
                    <a:pt x="5422" y="10136"/>
                  </a:lnTo>
                  <a:lnTo>
                    <a:pt x="5764" y="10576"/>
                  </a:lnTo>
                  <a:lnTo>
                    <a:pt x="5935" y="10747"/>
                  </a:lnTo>
                  <a:lnTo>
                    <a:pt x="6131" y="10918"/>
                  </a:lnTo>
                  <a:lnTo>
                    <a:pt x="6326" y="11089"/>
                  </a:lnTo>
                  <a:lnTo>
                    <a:pt x="6546" y="11236"/>
                  </a:lnTo>
                  <a:lnTo>
                    <a:pt x="6766" y="11358"/>
                  </a:lnTo>
                  <a:lnTo>
                    <a:pt x="6985" y="11480"/>
                  </a:lnTo>
                  <a:lnTo>
                    <a:pt x="7230" y="11577"/>
                  </a:lnTo>
                  <a:lnTo>
                    <a:pt x="7474" y="11651"/>
                  </a:lnTo>
                  <a:lnTo>
                    <a:pt x="7718" y="11724"/>
                  </a:lnTo>
                  <a:lnTo>
                    <a:pt x="7987" y="11773"/>
                  </a:lnTo>
                  <a:lnTo>
                    <a:pt x="8255" y="11797"/>
                  </a:lnTo>
                  <a:lnTo>
                    <a:pt x="8793" y="11797"/>
                  </a:lnTo>
                  <a:lnTo>
                    <a:pt x="9061" y="11773"/>
                  </a:lnTo>
                  <a:lnTo>
                    <a:pt x="9330" y="11724"/>
                  </a:lnTo>
                  <a:lnTo>
                    <a:pt x="9574" y="11651"/>
                  </a:lnTo>
                  <a:lnTo>
                    <a:pt x="9818" y="11577"/>
                  </a:lnTo>
                  <a:lnTo>
                    <a:pt x="10063" y="11480"/>
                  </a:lnTo>
                  <a:lnTo>
                    <a:pt x="10283" y="11358"/>
                  </a:lnTo>
                  <a:lnTo>
                    <a:pt x="10502" y="11236"/>
                  </a:lnTo>
                  <a:lnTo>
                    <a:pt x="10722" y="11089"/>
                  </a:lnTo>
                  <a:lnTo>
                    <a:pt x="10918" y="10918"/>
                  </a:lnTo>
                  <a:lnTo>
                    <a:pt x="11113" y="10747"/>
                  </a:lnTo>
                  <a:lnTo>
                    <a:pt x="11284" y="10576"/>
                  </a:lnTo>
                  <a:lnTo>
                    <a:pt x="11626" y="10136"/>
                  </a:lnTo>
                  <a:lnTo>
                    <a:pt x="11943" y="9672"/>
                  </a:lnTo>
                  <a:lnTo>
                    <a:pt x="12212" y="9624"/>
                  </a:lnTo>
                  <a:lnTo>
                    <a:pt x="12529" y="9550"/>
                  </a:lnTo>
                  <a:lnTo>
                    <a:pt x="12896" y="9404"/>
                  </a:lnTo>
                  <a:lnTo>
                    <a:pt x="13287" y="9208"/>
                  </a:lnTo>
                  <a:lnTo>
                    <a:pt x="13702" y="8964"/>
                  </a:lnTo>
                  <a:lnTo>
                    <a:pt x="14117" y="8647"/>
                  </a:lnTo>
                  <a:lnTo>
                    <a:pt x="14557" y="8280"/>
                  </a:lnTo>
                  <a:lnTo>
                    <a:pt x="14972" y="7865"/>
                  </a:lnTo>
                  <a:lnTo>
                    <a:pt x="15387" y="7377"/>
                  </a:lnTo>
                  <a:lnTo>
                    <a:pt x="15582" y="7108"/>
                  </a:lnTo>
                  <a:lnTo>
                    <a:pt x="15753" y="6815"/>
                  </a:lnTo>
                  <a:lnTo>
                    <a:pt x="15949" y="6522"/>
                  </a:lnTo>
                  <a:lnTo>
                    <a:pt x="16120" y="6204"/>
                  </a:lnTo>
                  <a:lnTo>
                    <a:pt x="16266" y="5887"/>
                  </a:lnTo>
                  <a:lnTo>
                    <a:pt x="16413" y="5521"/>
                  </a:lnTo>
                  <a:lnTo>
                    <a:pt x="16559" y="5179"/>
                  </a:lnTo>
                  <a:lnTo>
                    <a:pt x="16681" y="4788"/>
                  </a:lnTo>
                  <a:lnTo>
                    <a:pt x="16779" y="4397"/>
                  </a:lnTo>
                  <a:lnTo>
                    <a:pt x="16877" y="3982"/>
                  </a:lnTo>
                  <a:lnTo>
                    <a:pt x="16950" y="3542"/>
                  </a:lnTo>
                  <a:lnTo>
                    <a:pt x="16999" y="3103"/>
                  </a:lnTo>
                  <a:lnTo>
                    <a:pt x="17023" y="2614"/>
                  </a:lnTo>
                  <a:lnTo>
                    <a:pt x="17048" y="2150"/>
                  </a:lnTo>
                  <a:lnTo>
                    <a:pt x="17023" y="1930"/>
                  </a:lnTo>
                  <a:lnTo>
                    <a:pt x="16950" y="1735"/>
                  </a:lnTo>
                  <a:lnTo>
                    <a:pt x="16852" y="1540"/>
                  </a:lnTo>
                  <a:lnTo>
                    <a:pt x="16730" y="1393"/>
                  </a:lnTo>
                  <a:lnTo>
                    <a:pt x="16559" y="1246"/>
                  </a:lnTo>
                  <a:lnTo>
                    <a:pt x="16388" y="1149"/>
                  </a:lnTo>
                  <a:lnTo>
                    <a:pt x="16193" y="1100"/>
                  </a:lnTo>
                  <a:lnTo>
                    <a:pt x="15973" y="1076"/>
                  </a:lnTo>
                  <a:lnTo>
                    <a:pt x="13824" y="1076"/>
                  </a:lnTo>
                  <a:lnTo>
                    <a:pt x="13848" y="489"/>
                  </a:lnTo>
                  <a:lnTo>
                    <a:pt x="13824" y="392"/>
                  </a:lnTo>
                  <a:lnTo>
                    <a:pt x="13799" y="294"/>
                  </a:lnTo>
                  <a:lnTo>
                    <a:pt x="13726" y="221"/>
                  </a:lnTo>
                  <a:lnTo>
                    <a:pt x="13677" y="147"/>
                  </a:lnTo>
                  <a:lnTo>
                    <a:pt x="13604" y="99"/>
                  </a:lnTo>
                  <a:lnTo>
                    <a:pt x="13506" y="50"/>
                  </a:lnTo>
                  <a:lnTo>
                    <a:pt x="13409" y="25"/>
                  </a:lnTo>
                  <a:lnTo>
                    <a:pt x="13311" y="1"/>
                  </a:lnTo>
                  <a:close/>
                </a:path>
              </a:pathLst>
            </a:custGeom>
            <a:grpFill/>
            <a:ln>
              <a:solidFill>
                <a:schemeClr val="tx1"/>
              </a:solid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endParaRPr>
            </a:p>
          </p:txBody>
        </p:sp>
      </p:grpSp>
      <p:grpSp>
        <p:nvGrpSpPr>
          <p:cNvPr id="8" name="Google Shape;4810;p49"/>
          <p:cNvGrpSpPr/>
          <p:nvPr/>
        </p:nvGrpSpPr>
        <p:grpSpPr>
          <a:xfrm>
            <a:off x="7586131" y="4234121"/>
            <a:ext cx="540560" cy="823299"/>
            <a:chOff x="5297950" y="1632050"/>
            <a:chExt cx="426200" cy="431100"/>
          </a:xfrm>
          <a:solidFill>
            <a:schemeClr val="accent4">
              <a:lumMod val="60000"/>
              <a:lumOff val="40000"/>
            </a:schemeClr>
          </a:solidFill>
        </p:grpSpPr>
        <p:sp>
          <p:nvSpPr>
            <p:cNvPr id="42" name="Google Shape;4811;p49"/>
            <p:cNvSpPr/>
            <p:nvPr/>
          </p:nvSpPr>
          <p:spPr>
            <a:xfrm>
              <a:off x="5404800" y="1936125"/>
              <a:ext cx="212500" cy="127025"/>
            </a:xfrm>
            <a:custGeom>
              <a:avLst/>
              <a:gdLst/>
              <a:ahLst/>
              <a:cxnLst/>
              <a:rect l="l" t="t" r="r" b="b"/>
              <a:pathLst>
                <a:path w="8500" h="5081" extrusionOk="0">
                  <a:moveTo>
                    <a:pt x="3175" y="1"/>
                  </a:moveTo>
                  <a:lnTo>
                    <a:pt x="3175" y="2834"/>
                  </a:lnTo>
                  <a:lnTo>
                    <a:pt x="2614" y="2956"/>
                  </a:lnTo>
                  <a:lnTo>
                    <a:pt x="2076" y="3102"/>
                  </a:lnTo>
                  <a:lnTo>
                    <a:pt x="1588" y="3298"/>
                  </a:lnTo>
                  <a:lnTo>
                    <a:pt x="1148" y="3493"/>
                  </a:lnTo>
                  <a:lnTo>
                    <a:pt x="782" y="3713"/>
                  </a:lnTo>
                  <a:lnTo>
                    <a:pt x="611" y="3859"/>
                  </a:lnTo>
                  <a:lnTo>
                    <a:pt x="464" y="3982"/>
                  </a:lnTo>
                  <a:lnTo>
                    <a:pt x="318" y="4128"/>
                  </a:lnTo>
                  <a:lnTo>
                    <a:pt x="196" y="4275"/>
                  </a:lnTo>
                  <a:lnTo>
                    <a:pt x="74" y="4421"/>
                  </a:lnTo>
                  <a:lnTo>
                    <a:pt x="0" y="4592"/>
                  </a:lnTo>
                  <a:lnTo>
                    <a:pt x="171" y="4665"/>
                  </a:lnTo>
                  <a:lnTo>
                    <a:pt x="416" y="4739"/>
                  </a:lnTo>
                  <a:lnTo>
                    <a:pt x="782" y="4836"/>
                  </a:lnTo>
                  <a:lnTo>
                    <a:pt x="1344" y="4910"/>
                  </a:lnTo>
                  <a:lnTo>
                    <a:pt x="2101" y="5007"/>
                  </a:lnTo>
                  <a:lnTo>
                    <a:pt x="3053" y="5056"/>
                  </a:lnTo>
                  <a:lnTo>
                    <a:pt x="4250" y="5081"/>
                  </a:lnTo>
                  <a:lnTo>
                    <a:pt x="5447" y="5056"/>
                  </a:lnTo>
                  <a:lnTo>
                    <a:pt x="6399" y="5007"/>
                  </a:lnTo>
                  <a:lnTo>
                    <a:pt x="7156" y="4910"/>
                  </a:lnTo>
                  <a:lnTo>
                    <a:pt x="7718" y="4836"/>
                  </a:lnTo>
                  <a:lnTo>
                    <a:pt x="8084" y="4739"/>
                  </a:lnTo>
                  <a:lnTo>
                    <a:pt x="8329" y="4665"/>
                  </a:lnTo>
                  <a:lnTo>
                    <a:pt x="8500" y="4592"/>
                  </a:lnTo>
                  <a:lnTo>
                    <a:pt x="8426" y="4421"/>
                  </a:lnTo>
                  <a:lnTo>
                    <a:pt x="8304" y="4275"/>
                  </a:lnTo>
                  <a:lnTo>
                    <a:pt x="8182" y="4128"/>
                  </a:lnTo>
                  <a:lnTo>
                    <a:pt x="8036" y="3982"/>
                  </a:lnTo>
                  <a:lnTo>
                    <a:pt x="7889" y="3859"/>
                  </a:lnTo>
                  <a:lnTo>
                    <a:pt x="7718" y="3713"/>
                  </a:lnTo>
                  <a:lnTo>
                    <a:pt x="7352" y="3493"/>
                  </a:lnTo>
                  <a:lnTo>
                    <a:pt x="6912" y="3298"/>
                  </a:lnTo>
                  <a:lnTo>
                    <a:pt x="6424" y="3102"/>
                  </a:lnTo>
                  <a:lnTo>
                    <a:pt x="5886" y="2956"/>
                  </a:lnTo>
                  <a:lnTo>
                    <a:pt x="5325" y="2834"/>
                  </a:lnTo>
                  <a:lnTo>
                    <a:pt x="5325" y="1"/>
                  </a:lnTo>
                  <a:lnTo>
                    <a:pt x="5032" y="49"/>
                  </a:lnTo>
                  <a:lnTo>
                    <a:pt x="4763" y="98"/>
                  </a:lnTo>
                  <a:lnTo>
                    <a:pt x="4250" y="123"/>
                  </a:lnTo>
                  <a:lnTo>
                    <a:pt x="3737" y="98"/>
                  </a:lnTo>
                  <a:lnTo>
                    <a:pt x="3469" y="49"/>
                  </a:lnTo>
                  <a:lnTo>
                    <a:pt x="3175" y="1"/>
                  </a:lnTo>
                  <a:close/>
                </a:path>
              </a:pathLst>
            </a:custGeom>
            <a:grpFill/>
            <a:ln>
              <a:solidFill>
                <a:schemeClr val="tx1"/>
              </a:solid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endParaRPr>
            </a:p>
          </p:txBody>
        </p:sp>
        <p:sp>
          <p:nvSpPr>
            <p:cNvPr id="43" name="Google Shape;4812;p49"/>
            <p:cNvSpPr/>
            <p:nvPr/>
          </p:nvSpPr>
          <p:spPr>
            <a:xfrm>
              <a:off x="5297950" y="1632050"/>
              <a:ext cx="426200" cy="294950"/>
            </a:xfrm>
            <a:custGeom>
              <a:avLst/>
              <a:gdLst/>
              <a:ahLst/>
              <a:cxnLst/>
              <a:rect l="l" t="t" r="r" b="b"/>
              <a:pathLst>
                <a:path w="17048" h="11798" extrusionOk="0">
                  <a:moveTo>
                    <a:pt x="8524" y="2956"/>
                  </a:moveTo>
                  <a:lnTo>
                    <a:pt x="8573" y="2981"/>
                  </a:lnTo>
                  <a:lnTo>
                    <a:pt x="8622" y="3054"/>
                  </a:lnTo>
                  <a:lnTo>
                    <a:pt x="9086" y="4128"/>
                  </a:lnTo>
                  <a:lnTo>
                    <a:pt x="9135" y="4202"/>
                  </a:lnTo>
                  <a:lnTo>
                    <a:pt x="9208" y="4275"/>
                  </a:lnTo>
                  <a:lnTo>
                    <a:pt x="9306" y="4324"/>
                  </a:lnTo>
                  <a:lnTo>
                    <a:pt x="9403" y="4348"/>
                  </a:lnTo>
                  <a:lnTo>
                    <a:pt x="10576" y="4470"/>
                  </a:lnTo>
                  <a:lnTo>
                    <a:pt x="10649" y="4495"/>
                  </a:lnTo>
                  <a:lnTo>
                    <a:pt x="10698" y="4519"/>
                  </a:lnTo>
                  <a:lnTo>
                    <a:pt x="10673" y="4592"/>
                  </a:lnTo>
                  <a:lnTo>
                    <a:pt x="10624" y="4641"/>
                  </a:lnTo>
                  <a:lnTo>
                    <a:pt x="9745" y="5423"/>
                  </a:lnTo>
                  <a:lnTo>
                    <a:pt x="9696" y="5496"/>
                  </a:lnTo>
                  <a:lnTo>
                    <a:pt x="9648" y="5594"/>
                  </a:lnTo>
                  <a:lnTo>
                    <a:pt x="9623" y="5691"/>
                  </a:lnTo>
                  <a:lnTo>
                    <a:pt x="9623" y="5789"/>
                  </a:lnTo>
                  <a:lnTo>
                    <a:pt x="9892" y="6961"/>
                  </a:lnTo>
                  <a:lnTo>
                    <a:pt x="9892" y="7035"/>
                  </a:lnTo>
                  <a:lnTo>
                    <a:pt x="9867" y="7084"/>
                  </a:lnTo>
                  <a:lnTo>
                    <a:pt x="9818" y="7084"/>
                  </a:lnTo>
                  <a:lnTo>
                    <a:pt x="9745" y="7059"/>
                  </a:lnTo>
                  <a:lnTo>
                    <a:pt x="8719" y="6473"/>
                  </a:lnTo>
                  <a:lnTo>
                    <a:pt x="8622" y="6424"/>
                  </a:lnTo>
                  <a:lnTo>
                    <a:pt x="8426" y="6424"/>
                  </a:lnTo>
                  <a:lnTo>
                    <a:pt x="8329" y="6473"/>
                  </a:lnTo>
                  <a:lnTo>
                    <a:pt x="7303" y="7059"/>
                  </a:lnTo>
                  <a:lnTo>
                    <a:pt x="7230" y="7084"/>
                  </a:lnTo>
                  <a:lnTo>
                    <a:pt x="7181" y="7084"/>
                  </a:lnTo>
                  <a:lnTo>
                    <a:pt x="7156" y="7035"/>
                  </a:lnTo>
                  <a:lnTo>
                    <a:pt x="7156" y="6961"/>
                  </a:lnTo>
                  <a:lnTo>
                    <a:pt x="7425" y="5789"/>
                  </a:lnTo>
                  <a:lnTo>
                    <a:pt x="7425" y="5691"/>
                  </a:lnTo>
                  <a:lnTo>
                    <a:pt x="7401" y="5594"/>
                  </a:lnTo>
                  <a:lnTo>
                    <a:pt x="7352" y="5496"/>
                  </a:lnTo>
                  <a:lnTo>
                    <a:pt x="7303" y="5423"/>
                  </a:lnTo>
                  <a:lnTo>
                    <a:pt x="6424" y="4641"/>
                  </a:lnTo>
                  <a:lnTo>
                    <a:pt x="6375" y="4592"/>
                  </a:lnTo>
                  <a:lnTo>
                    <a:pt x="6350" y="4519"/>
                  </a:lnTo>
                  <a:lnTo>
                    <a:pt x="6399" y="4495"/>
                  </a:lnTo>
                  <a:lnTo>
                    <a:pt x="6473" y="4470"/>
                  </a:lnTo>
                  <a:lnTo>
                    <a:pt x="7645" y="4348"/>
                  </a:lnTo>
                  <a:lnTo>
                    <a:pt x="7743" y="4324"/>
                  </a:lnTo>
                  <a:lnTo>
                    <a:pt x="7840" y="4275"/>
                  </a:lnTo>
                  <a:lnTo>
                    <a:pt x="7913" y="4202"/>
                  </a:lnTo>
                  <a:lnTo>
                    <a:pt x="7962" y="4128"/>
                  </a:lnTo>
                  <a:lnTo>
                    <a:pt x="8426" y="3054"/>
                  </a:lnTo>
                  <a:lnTo>
                    <a:pt x="8475" y="2981"/>
                  </a:lnTo>
                  <a:lnTo>
                    <a:pt x="8524" y="2956"/>
                  </a:lnTo>
                  <a:close/>
                  <a:moveTo>
                    <a:pt x="15973" y="2150"/>
                  </a:moveTo>
                  <a:lnTo>
                    <a:pt x="15973" y="2516"/>
                  </a:lnTo>
                  <a:lnTo>
                    <a:pt x="15924" y="2932"/>
                  </a:lnTo>
                  <a:lnTo>
                    <a:pt x="15875" y="3371"/>
                  </a:lnTo>
                  <a:lnTo>
                    <a:pt x="15802" y="3835"/>
                  </a:lnTo>
                  <a:lnTo>
                    <a:pt x="15704" y="4299"/>
                  </a:lnTo>
                  <a:lnTo>
                    <a:pt x="15558" y="4788"/>
                  </a:lnTo>
                  <a:lnTo>
                    <a:pt x="15411" y="5252"/>
                  </a:lnTo>
                  <a:lnTo>
                    <a:pt x="15216" y="5740"/>
                  </a:lnTo>
                  <a:lnTo>
                    <a:pt x="14996" y="6204"/>
                  </a:lnTo>
                  <a:lnTo>
                    <a:pt x="14752" y="6620"/>
                  </a:lnTo>
                  <a:lnTo>
                    <a:pt x="14459" y="7035"/>
                  </a:lnTo>
                  <a:lnTo>
                    <a:pt x="14141" y="7426"/>
                  </a:lnTo>
                  <a:lnTo>
                    <a:pt x="13799" y="7767"/>
                  </a:lnTo>
                  <a:lnTo>
                    <a:pt x="13604" y="7914"/>
                  </a:lnTo>
                  <a:lnTo>
                    <a:pt x="13409" y="8061"/>
                  </a:lnTo>
                  <a:lnTo>
                    <a:pt x="13213" y="8183"/>
                  </a:lnTo>
                  <a:lnTo>
                    <a:pt x="12993" y="8305"/>
                  </a:lnTo>
                  <a:lnTo>
                    <a:pt x="12774" y="8402"/>
                  </a:lnTo>
                  <a:lnTo>
                    <a:pt x="12529" y="8476"/>
                  </a:lnTo>
                  <a:lnTo>
                    <a:pt x="12529" y="8476"/>
                  </a:lnTo>
                  <a:lnTo>
                    <a:pt x="12823" y="7767"/>
                  </a:lnTo>
                  <a:lnTo>
                    <a:pt x="13042" y="7059"/>
                  </a:lnTo>
                  <a:lnTo>
                    <a:pt x="13262" y="6351"/>
                  </a:lnTo>
                  <a:lnTo>
                    <a:pt x="13433" y="5618"/>
                  </a:lnTo>
                  <a:lnTo>
                    <a:pt x="13555" y="4837"/>
                  </a:lnTo>
                  <a:lnTo>
                    <a:pt x="13677" y="4031"/>
                  </a:lnTo>
                  <a:lnTo>
                    <a:pt x="13751" y="3127"/>
                  </a:lnTo>
                  <a:lnTo>
                    <a:pt x="13799" y="2150"/>
                  </a:lnTo>
                  <a:close/>
                  <a:moveTo>
                    <a:pt x="3249" y="2150"/>
                  </a:moveTo>
                  <a:lnTo>
                    <a:pt x="3298" y="3127"/>
                  </a:lnTo>
                  <a:lnTo>
                    <a:pt x="3371" y="4031"/>
                  </a:lnTo>
                  <a:lnTo>
                    <a:pt x="3493" y="4837"/>
                  </a:lnTo>
                  <a:lnTo>
                    <a:pt x="3615" y="5618"/>
                  </a:lnTo>
                  <a:lnTo>
                    <a:pt x="3786" y="6351"/>
                  </a:lnTo>
                  <a:lnTo>
                    <a:pt x="4006" y="7059"/>
                  </a:lnTo>
                  <a:lnTo>
                    <a:pt x="4226" y="7767"/>
                  </a:lnTo>
                  <a:lnTo>
                    <a:pt x="4519" y="8476"/>
                  </a:lnTo>
                  <a:lnTo>
                    <a:pt x="4274" y="8402"/>
                  </a:lnTo>
                  <a:lnTo>
                    <a:pt x="4055" y="8305"/>
                  </a:lnTo>
                  <a:lnTo>
                    <a:pt x="3835" y="8183"/>
                  </a:lnTo>
                  <a:lnTo>
                    <a:pt x="3639" y="8061"/>
                  </a:lnTo>
                  <a:lnTo>
                    <a:pt x="3444" y="7914"/>
                  </a:lnTo>
                  <a:lnTo>
                    <a:pt x="3249" y="7767"/>
                  </a:lnTo>
                  <a:lnTo>
                    <a:pt x="2907" y="7426"/>
                  </a:lnTo>
                  <a:lnTo>
                    <a:pt x="2589" y="7035"/>
                  </a:lnTo>
                  <a:lnTo>
                    <a:pt x="2296" y="6620"/>
                  </a:lnTo>
                  <a:lnTo>
                    <a:pt x="2052" y="6204"/>
                  </a:lnTo>
                  <a:lnTo>
                    <a:pt x="1832" y="5740"/>
                  </a:lnTo>
                  <a:lnTo>
                    <a:pt x="1637" y="5252"/>
                  </a:lnTo>
                  <a:lnTo>
                    <a:pt x="1490" y="4788"/>
                  </a:lnTo>
                  <a:lnTo>
                    <a:pt x="1344" y="4299"/>
                  </a:lnTo>
                  <a:lnTo>
                    <a:pt x="1246" y="3835"/>
                  </a:lnTo>
                  <a:lnTo>
                    <a:pt x="1173" y="3371"/>
                  </a:lnTo>
                  <a:lnTo>
                    <a:pt x="1124" y="2932"/>
                  </a:lnTo>
                  <a:lnTo>
                    <a:pt x="1075" y="2516"/>
                  </a:lnTo>
                  <a:lnTo>
                    <a:pt x="1075" y="2150"/>
                  </a:lnTo>
                  <a:close/>
                  <a:moveTo>
                    <a:pt x="3737" y="1"/>
                  </a:moveTo>
                  <a:lnTo>
                    <a:pt x="3639" y="25"/>
                  </a:lnTo>
                  <a:lnTo>
                    <a:pt x="3542" y="50"/>
                  </a:lnTo>
                  <a:lnTo>
                    <a:pt x="3444" y="99"/>
                  </a:lnTo>
                  <a:lnTo>
                    <a:pt x="3371" y="147"/>
                  </a:lnTo>
                  <a:lnTo>
                    <a:pt x="3322" y="221"/>
                  </a:lnTo>
                  <a:lnTo>
                    <a:pt x="3249" y="294"/>
                  </a:lnTo>
                  <a:lnTo>
                    <a:pt x="3224" y="392"/>
                  </a:lnTo>
                  <a:lnTo>
                    <a:pt x="3200" y="489"/>
                  </a:lnTo>
                  <a:lnTo>
                    <a:pt x="3224" y="1076"/>
                  </a:lnTo>
                  <a:lnTo>
                    <a:pt x="1075" y="1076"/>
                  </a:lnTo>
                  <a:lnTo>
                    <a:pt x="855" y="1100"/>
                  </a:lnTo>
                  <a:lnTo>
                    <a:pt x="660" y="1149"/>
                  </a:lnTo>
                  <a:lnTo>
                    <a:pt x="489" y="1246"/>
                  </a:lnTo>
                  <a:lnTo>
                    <a:pt x="318" y="1393"/>
                  </a:lnTo>
                  <a:lnTo>
                    <a:pt x="196" y="1540"/>
                  </a:lnTo>
                  <a:lnTo>
                    <a:pt x="98" y="1735"/>
                  </a:lnTo>
                  <a:lnTo>
                    <a:pt x="25" y="1930"/>
                  </a:lnTo>
                  <a:lnTo>
                    <a:pt x="0" y="2150"/>
                  </a:lnTo>
                  <a:lnTo>
                    <a:pt x="25" y="2614"/>
                  </a:lnTo>
                  <a:lnTo>
                    <a:pt x="49" y="3078"/>
                  </a:lnTo>
                  <a:lnTo>
                    <a:pt x="98" y="3518"/>
                  </a:lnTo>
                  <a:lnTo>
                    <a:pt x="171" y="3957"/>
                  </a:lnTo>
                  <a:lnTo>
                    <a:pt x="269" y="4348"/>
                  </a:lnTo>
                  <a:lnTo>
                    <a:pt x="367" y="4739"/>
                  </a:lnTo>
                  <a:lnTo>
                    <a:pt x="489" y="5130"/>
                  </a:lnTo>
                  <a:lnTo>
                    <a:pt x="635" y="5496"/>
                  </a:lnTo>
                  <a:lnTo>
                    <a:pt x="782" y="5838"/>
                  </a:lnTo>
                  <a:lnTo>
                    <a:pt x="928" y="6156"/>
                  </a:lnTo>
                  <a:lnTo>
                    <a:pt x="1099" y="6473"/>
                  </a:lnTo>
                  <a:lnTo>
                    <a:pt x="1295" y="6766"/>
                  </a:lnTo>
                  <a:lnTo>
                    <a:pt x="1466" y="7059"/>
                  </a:lnTo>
                  <a:lnTo>
                    <a:pt x="1661" y="7328"/>
                  </a:lnTo>
                  <a:lnTo>
                    <a:pt x="2076" y="7816"/>
                  </a:lnTo>
                  <a:lnTo>
                    <a:pt x="2516" y="8256"/>
                  </a:lnTo>
                  <a:lnTo>
                    <a:pt x="2931" y="8622"/>
                  </a:lnTo>
                  <a:lnTo>
                    <a:pt x="3346" y="8940"/>
                  </a:lnTo>
                  <a:lnTo>
                    <a:pt x="3762" y="9184"/>
                  </a:lnTo>
                  <a:lnTo>
                    <a:pt x="4152" y="9379"/>
                  </a:lnTo>
                  <a:lnTo>
                    <a:pt x="4519" y="9526"/>
                  </a:lnTo>
                  <a:lnTo>
                    <a:pt x="4836" y="9624"/>
                  </a:lnTo>
                  <a:lnTo>
                    <a:pt x="5105" y="9672"/>
                  </a:lnTo>
                  <a:lnTo>
                    <a:pt x="5422" y="10136"/>
                  </a:lnTo>
                  <a:lnTo>
                    <a:pt x="5764" y="10576"/>
                  </a:lnTo>
                  <a:lnTo>
                    <a:pt x="5935" y="10747"/>
                  </a:lnTo>
                  <a:lnTo>
                    <a:pt x="6131" y="10918"/>
                  </a:lnTo>
                  <a:lnTo>
                    <a:pt x="6326" y="11089"/>
                  </a:lnTo>
                  <a:lnTo>
                    <a:pt x="6546" y="11236"/>
                  </a:lnTo>
                  <a:lnTo>
                    <a:pt x="6766" y="11358"/>
                  </a:lnTo>
                  <a:lnTo>
                    <a:pt x="6985" y="11480"/>
                  </a:lnTo>
                  <a:lnTo>
                    <a:pt x="7230" y="11577"/>
                  </a:lnTo>
                  <a:lnTo>
                    <a:pt x="7474" y="11651"/>
                  </a:lnTo>
                  <a:lnTo>
                    <a:pt x="7718" y="11724"/>
                  </a:lnTo>
                  <a:lnTo>
                    <a:pt x="7987" y="11773"/>
                  </a:lnTo>
                  <a:lnTo>
                    <a:pt x="8255" y="11797"/>
                  </a:lnTo>
                  <a:lnTo>
                    <a:pt x="8793" y="11797"/>
                  </a:lnTo>
                  <a:lnTo>
                    <a:pt x="9061" y="11773"/>
                  </a:lnTo>
                  <a:lnTo>
                    <a:pt x="9330" y="11724"/>
                  </a:lnTo>
                  <a:lnTo>
                    <a:pt x="9574" y="11651"/>
                  </a:lnTo>
                  <a:lnTo>
                    <a:pt x="9818" y="11577"/>
                  </a:lnTo>
                  <a:lnTo>
                    <a:pt x="10063" y="11480"/>
                  </a:lnTo>
                  <a:lnTo>
                    <a:pt x="10283" y="11358"/>
                  </a:lnTo>
                  <a:lnTo>
                    <a:pt x="10502" y="11236"/>
                  </a:lnTo>
                  <a:lnTo>
                    <a:pt x="10722" y="11089"/>
                  </a:lnTo>
                  <a:lnTo>
                    <a:pt x="10918" y="10918"/>
                  </a:lnTo>
                  <a:lnTo>
                    <a:pt x="11113" y="10747"/>
                  </a:lnTo>
                  <a:lnTo>
                    <a:pt x="11284" y="10576"/>
                  </a:lnTo>
                  <a:lnTo>
                    <a:pt x="11626" y="10136"/>
                  </a:lnTo>
                  <a:lnTo>
                    <a:pt x="11943" y="9672"/>
                  </a:lnTo>
                  <a:lnTo>
                    <a:pt x="12212" y="9624"/>
                  </a:lnTo>
                  <a:lnTo>
                    <a:pt x="12529" y="9550"/>
                  </a:lnTo>
                  <a:lnTo>
                    <a:pt x="12896" y="9404"/>
                  </a:lnTo>
                  <a:lnTo>
                    <a:pt x="13287" y="9208"/>
                  </a:lnTo>
                  <a:lnTo>
                    <a:pt x="13702" y="8964"/>
                  </a:lnTo>
                  <a:lnTo>
                    <a:pt x="14117" y="8647"/>
                  </a:lnTo>
                  <a:lnTo>
                    <a:pt x="14557" y="8280"/>
                  </a:lnTo>
                  <a:lnTo>
                    <a:pt x="14972" y="7865"/>
                  </a:lnTo>
                  <a:lnTo>
                    <a:pt x="15387" y="7377"/>
                  </a:lnTo>
                  <a:lnTo>
                    <a:pt x="15582" y="7108"/>
                  </a:lnTo>
                  <a:lnTo>
                    <a:pt x="15753" y="6815"/>
                  </a:lnTo>
                  <a:lnTo>
                    <a:pt x="15949" y="6522"/>
                  </a:lnTo>
                  <a:lnTo>
                    <a:pt x="16120" y="6204"/>
                  </a:lnTo>
                  <a:lnTo>
                    <a:pt x="16266" y="5887"/>
                  </a:lnTo>
                  <a:lnTo>
                    <a:pt x="16413" y="5521"/>
                  </a:lnTo>
                  <a:lnTo>
                    <a:pt x="16559" y="5179"/>
                  </a:lnTo>
                  <a:lnTo>
                    <a:pt x="16681" y="4788"/>
                  </a:lnTo>
                  <a:lnTo>
                    <a:pt x="16779" y="4397"/>
                  </a:lnTo>
                  <a:lnTo>
                    <a:pt x="16877" y="3982"/>
                  </a:lnTo>
                  <a:lnTo>
                    <a:pt x="16950" y="3542"/>
                  </a:lnTo>
                  <a:lnTo>
                    <a:pt x="16999" y="3103"/>
                  </a:lnTo>
                  <a:lnTo>
                    <a:pt x="17023" y="2614"/>
                  </a:lnTo>
                  <a:lnTo>
                    <a:pt x="17048" y="2150"/>
                  </a:lnTo>
                  <a:lnTo>
                    <a:pt x="17023" y="1930"/>
                  </a:lnTo>
                  <a:lnTo>
                    <a:pt x="16950" y="1735"/>
                  </a:lnTo>
                  <a:lnTo>
                    <a:pt x="16852" y="1540"/>
                  </a:lnTo>
                  <a:lnTo>
                    <a:pt x="16730" y="1393"/>
                  </a:lnTo>
                  <a:lnTo>
                    <a:pt x="16559" y="1246"/>
                  </a:lnTo>
                  <a:lnTo>
                    <a:pt x="16388" y="1149"/>
                  </a:lnTo>
                  <a:lnTo>
                    <a:pt x="16193" y="1100"/>
                  </a:lnTo>
                  <a:lnTo>
                    <a:pt x="15973" y="1076"/>
                  </a:lnTo>
                  <a:lnTo>
                    <a:pt x="13824" y="1076"/>
                  </a:lnTo>
                  <a:lnTo>
                    <a:pt x="13848" y="489"/>
                  </a:lnTo>
                  <a:lnTo>
                    <a:pt x="13824" y="392"/>
                  </a:lnTo>
                  <a:lnTo>
                    <a:pt x="13799" y="294"/>
                  </a:lnTo>
                  <a:lnTo>
                    <a:pt x="13726" y="221"/>
                  </a:lnTo>
                  <a:lnTo>
                    <a:pt x="13677" y="147"/>
                  </a:lnTo>
                  <a:lnTo>
                    <a:pt x="13604" y="99"/>
                  </a:lnTo>
                  <a:lnTo>
                    <a:pt x="13506" y="50"/>
                  </a:lnTo>
                  <a:lnTo>
                    <a:pt x="13409" y="25"/>
                  </a:lnTo>
                  <a:lnTo>
                    <a:pt x="13311" y="1"/>
                  </a:lnTo>
                  <a:close/>
                </a:path>
              </a:pathLst>
            </a:custGeom>
            <a:grpFill/>
            <a:ln>
              <a:solidFill>
                <a:schemeClr val="tx1"/>
              </a:solid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endParaRPr>
            </a:p>
          </p:txBody>
        </p:sp>
      </p:grpSp>
      <p:sp>
        <p:nvSpPr>
          <p:cNvPr id="44" name="文字方塊 43"/>
          <p:cNvSpPr txBox="1"/>
          <p:nvPr/>
        </p:nvSpPr>
        <p:spPr>
          <a:xfrm>
            <a:off x="8255001" y="4413957"/>
            <a:ext cx="524933" cy="461665"/>
          </a:xfrm>
          <a:prstGeom prst="rect">
            <a:avLst/>
          </a:prstGeom>
          <a:solidFill>
            <a:schemeClr val="accent4">
              <a:lumMod val="60000"/>
              <a:lumOff val="40000"/>
            </a:schemeClr>
          </a:solidFill>
        </p:spPr>
        <p:txBody>
          <a:bodyPr wrap="square" rtlCol="0">
            <a:spAutoFit/>
          </a:bodyPr>
          <a:lstStyle/>
          <a:p>
            <a:r>
              <a:rPr lang="zh-TW" altLang="en-US" sz="1200" b="1" dirty="0" smtClean="0">
                <a:latin typeface="微軟正黑體" pitchFamily="34" charset="-120"/>
                <a:ea typeface="微軟正黑體" pitchFamily="34" charset="-120"/>
              </a:rPr>
              <a:t>歷年最高</a:t>
            </a:r>
            <a:endParaRPr lang="zh-TW" altLang="en-US" sz="1200" b="1" dirty="0">
              <a:latin typeface="微軟正黑體" pitchFamily="34" charset="-120"/>
              <a:ea typeface="微軟正黑體" pitchFamily="34" charset="-120"/>
            </a:endParaRPr>
          </a:p>
        </p:txBody>
      </p:sp>
      <p:sp>
        <p:nvSpPr>
          <p:cNvPr id="45" name="文字方塊 44"/>
          <p:cNvSpPr txBox="1"/>
          <p:nvPr/>
        </p:nvSpPr>
        <p:spPr>
          <a:xfrm>
            <a:off x="8195734" y="2991556"/>
            <a:ext cx="524933" cy="461665"/>
          </a:xfrm>
          <a:prstGeom prst="rect">
            <a:avLst/>
          </a:prstGeom>
          <a:solidFill>
            <a:schemeClr val="accent4">
              <a:lumMod val="60000"/>
              <a:lumOff val="40000"/>
            </a:schemeClr>
          </a:solidFill>
        </p:spPr>
        <p:txBody>
          <a:bodyPr wrap="square" rtlCol="0">
            <a:spAutoFit/>
          </a:bodyPr>
          <a:lstStyle/>
          <a:p>
            <a:r>
              <a:rPr lang="zh-TW" altLang="en-US" sz="1200" b="1" dirty="0" smtClean="0">
                <a:latin typeface="微軟正黑體" pitchFamily="34" charset="-120"/>
                <a:ea typeface="微軟正黑體" pitchFamily="34" charset="-120"/>
              </a:rPr>
              <a:t>歷年最高</a:t>
            </a:r>
            <a:endParaRPr lang="zh-TW" altLang="en-US" sz="1200" b="1" dirty="0">
              <a:latin typeface="微軟正黑體" pitchFamily="34" charset="-120"/>
              <a:ea typeface="微軟正黑體" pitchFamily="34" charset="-120"/>
            </a:endParaRPr>
          </a:p>
        </p:txBody>
      </p:sp>
      <p:sp>
        <p:nvSpPr>
          <p:cNvPr id="46" name="Google Shape;1169;p27"/>
          <p:cNvSpPr txBox="1">
            <a:spLocks/>
          </p:cNvSpPr>
          <p:nvPr/>
        </p:nvSpPr>
        <p:spPr>
          <a:xfrm>
            <a:off x="6800447" y="639971"/>
            <a:ext cx="1361420" cy="742932"/>
          </a:xfrm>
          <a:prstGeom prst="rect">
            <a:avLst/>
          </a:prstGeom>
        </p:spPr>
        <p:txBody>
          <a:bodyPr spcFirstLastPara="1" vert="horz" wrap="square" lIns="0" tIns="0" rIns="0" bIns="0" rtlCol="0" anchor="t" anchorCtr="0">
            <a:noAutofit/>
          </a:bodyPr>
          <a:lstStyle/>
          <a:p>
            <a:pPr>
              <a:lnSpc>
                <a:spcPct val="90000"/>
              </a:lnSpc>
              <a:spcBef>
                <a:spcPts val="0"/>
              </a:spcBef>
              <a:spcAft>
                <a:spcPts val="0"/>
              </a:spcAft>
            </a:pPr>
            <a:r>
              <a:rPr kumimoji="0" lang="en-US" altLang="zh-TW" sz="2800" b="1" dirty="0" smtClean="0">
                <a:solidFill>
                  <a:schemeClr val="lt1"/>
                </a:solidFill>
                <a:highlight>
                  <a:schemeClr val="accent1"/>
                </a:highlight>
                <a:latin typeface="微軟正黑體" pitchFamily="34" charset="-120"/>
                <a:ea typeface="微軟正黑體" pitchFamily="34" charset="-120"/>
                <a:cs typeface="Barlow SemiBold"/>
                <a:sym typeface="Barlow SemiBold"/>
              </a:rPr>
              <a:t>110</a:t>
            </a:r>
            <a:r>
              <a:rPr kumimoji="0" lang="zh-TW" altLang="en-US" sz="2800" b="1" dirty="0" smtClean="0">
                <a:solidFill>
                  <a:schemeClr val="lt1"/>
                </a:solidFill>
                <a:highlight>
                  <a:schemeClr val="accent1"/>
                </a:highlight>
                <a:latin typeface="微軟正黑體" pitchFamily="34" charset="-120"/>
                <a:ea typeface="微軟正黑體" pitchFamily="34" charset="-120"/>
                <a:cs typeface="Barlow SemiBold"/>
                <a:sym typeface="Barlow SemiBold"/>
              </a:rPr>
              <a:t>年度</a:t>
            </a:r>
            <a:endParaRPr kumimoji="0" lang="en-US" altLang="zh-TW" sz="2800" b="1" dirty="0">
              <a:solidFill>
                <a:schemeClr val="lt1"/>
              </a:solidFill>
              <a:highlight>
                <a:schemeClr val="accent1"/>
              </a:highlight>
              <a:latin typeface="微軟正黑體" pitchFamily="34" charset="-120"/>
              <a:ea typeface="微軟正黑體" pitchFamily="34" charset="-120"/>
              <a:cs typeface="Barlow SemiBold"/>
              <a:sym typeface="Barlow SemiBold"/>
            </a:endParaRPr>
          </a:p>
        </p:txBody>
      </p:sp>
    </p:spTree>
  </p:cSld>
  <p:clrMapOvr>
    <a:masterClrMapping/>
  </p:clrMapOvr>
  <p:transition spd="slow" advTm="0">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barn(inVertical)">
                                      <p:cBhvr>
                                        <p:cTn id="7" dur="500"/>
                                        <p:tgtEl>
                                          <p:spTgt spid="16"/>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20"/>
                                        </p:tgtEl>
                                        <p:attrNameLst>
                                          <p:attrName>style.visibility</p:attrName>
                                        </p:attrNameLst>
                                      </p:cBhvr>
                                      <p:to>
                                        <p:strVal val="visible"/>
                                      </p:to>
                                    </p:set>
                                    <p:animEffect transition="in" filter="wipe(left)">
                                      <p:cBhvr>
                                        <p:cTn id="12" dur="500"/>
                                        <p:tgtEl>
                                          <p:spTgt spid="20"/>
                                        </p:tgtEl>
                                      </p:cBhvr>
                                    </p:animEffect>
                                  </p:childTnLst>
                                </p:cTn>
                              </p:par>
                            </p:childTnLst>
                          </p:cTn>
                        </p:par>
                        <p:par>
                          <p:cTn id="13" fill="hold">
                            <p:stCondLst>
                              <p:cond delay="500"/>
                            </p:stCondLst>
                            <p:childTnLst>
                              <p:par>
                                <p:cTn id="14" presetID="16" presetClass="entr" presetSubtype="42" fill="hold" nodeType="afterEffect">
                                  <p:stCondLst>
                                    <p:cond delay="0"/>
                                  </p:stCondLst>
                                  <p:childTnLst>
                                    <p:set>
                                      <p:cBhvr>
                                        <p:cTn id="15" dur="1" fill="hold">
                                          <p:stCondLst>
                                            <p:cond delay="0"/>
                                          </p:stCondLst>
                                        </p:cTn>
                                        <p:tgtEl>
                                          <p:spTgt spid="90"/>
                                        </p:tgtEl>
                                        <p:attrNameLst>
                                          <p:attrName>style.visibility</p:attrName>
                                        </p:attrNameLst>
                                      </p:cBhvr>
                                      <p:to>
                                        <p:strVal val="visible"/>
                                      </p:to>
                                    </p:set>
                                    <p:animEffect transition="in" filter="barn(outHorizontal)">
                                      <p:cBhvr>
                                        <p:cTn id="16" dur="500"/>
                                        <p:tgtEl>
                                          <p:spTgt spid="9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20"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 name="矩形 15"/>
          <p:cNvSpPr/>
          <p:nvPr/>
        </p:nvSpPr>
        <p:spPr>
          <a:xfrm>
            <a:off x="0" y="0"/>
            <a:ext cx="737723" cy="59040"/>
          </a:xfrm>
          <a:prstGeom prst="rect">
            <a:avLst/>
          </a:prstGeom>
          <a:solidFill>
            <a:srgbClr val="663A77"/>
          </a:solidFill>
          <a:ln>
            <a:noFill/>
          </a:ln>
        </p:spPr>
        <p:style>
          <a:lnRef idx="2">
            <a:schemeClr val="accent1">
              <a:shade val="50000"/>
            </a:schemeClr>
          </a:lnRef>
          <a:fillRef idx="1">
            <a:schemeClr val="accent1"/>
          </a:fillRef>
          <a:effectRef idx="0">
            <a:schemeClr val="accent1"/>
          </a:effectRef>
          <a:fontRef idx="minor"/>
        </p:style>
      </p:sp>
      <p:sp>
        <p:nvSpPr>
          <p:cNvPr id="119" name="Freeform 9"/>
          <p:cNvSpPr/>
          <p:nvPr/>
        </p:nvSpPr>
        <p:spPr>
          <a:xfrm>
            <a:off x="4904529" y="2064600"/>
            <a:ext cx="1023175" cy="2259360"/>
          </a:xfrm>
          <a:custGeom>
            <a:avLst/>
            <a:gdLst/>
            <a:ahLst/>
            <a:cxnLst/>
            <a:rect l="l" t="t" r="r" b="b"/>
            <a:pathLst>
              <a:path w="2981" h="4933">
                <a:moveTo>
                  <a:pt x="255" y="4324"/>
                </a:moveTo>
                <a:lnTo>
                  <a:pt x="807" y="4669"/>
                </a:lnTo>
                <a:lnTo>
                  <a:pt x="909" y="4652"/>
                </a:lnTo>
                <a:lnTo>
                  <a:pt x="1305" y="4933"/>
                </a:lnTo>
                <a:lnTo>
                  <a:pt x="1455" y="4918"/>
                </a:lnTo>
                <a:lnTo>
                  <a:pt x="1785" y="3916"/>
                </a:lnTo>
                <a:lnTo>
                  <a:pt x="1736" y="3757"/>
                </a:lnTo>
                <a:lnTo>
                  <a:pt x="1992" y="3614"/>
                </a:lnTo>
                <a:lnTo>
                  <a:pt x="2169" y="3694"/>
                </a:lnTo>
                <a:lnTo>
                  <a:pt x="2203" y="3566"/>
                </a:lnTo>
                <a:lnTo>
                  <a:pt x="2112" y="3392"/>
                </a:lnTo>
                <a:lnTo>
                  <a:pt x="2213" y="3191"/>
                </a:lnTo>
                <a:lnTo>
                  <a:pt x="2423" y="1728"/>
                </a:lnTo>
                <a:lnTo>
                  <a:pt x="2551" y="1399"/>
                </a:lnTo>
                <a:lnTo>
                  <a:pt x="2523" y="1143"/>
                </a:lnTo>
                <a:lnTo>
                  <a:pt x="2633" y="805"/>
                </a:lnTo>
                <a:lnTo>
                  <a:pt x="2587" y="595"/>
                </a:lnTo>
                <a:lnTo>
                  <a:pt x="2981" y="311"/>
                </a:lnTo>
                <a:lnTo>
                  <a:pt x="2981" y="101"/>
                </a:lnTo>
                <a:lnTo>
                  <a:pt x="2423" y="19"/>
                </a:lnTo>
                <a:lnTo>
                  <a:pt x="2249" y="147"/>
                </a:lnTo>
                <a:lnTo>
                  <a:pt x="1947" y="101"/>
                </a:lnTo>
                <a:lnTo>
                  <a:pt x="1847" y="55"/>
                </a:lnTo>
                <a:lnTo>
                  <a:pt x="1582" y="0"/>
                </a:lnTo>
                <a:lnTo>
                  <a:pt x="1234" y="394"/>
                </a:lnTo>
                <a:lnTo>
                  <a:pt x="1243" y="640"/>
                </a:lnTo>
                <a:lnTo>
                  <a:pt x="1307" y="878"/>
                </a:lnTo>
                <a:lnTo>
                  <a:pt x="1156" y="971"/>
                </a:lnTo>
                <a:lnTo>
                  <a:pt x="1207" y="1107"/>
                </a:lnTo>
                <a:lnTo>
                  <a:pt x="1106" y="1244"/>
                </a:lnTo>
                <a:lnTo>
                  <a:pt x="951" y="1472"/>
                </a:lnTo>
                <a:lnTo>
                  <a:pt x="987" y="1582"/>
                </a:lnTo>
                <a:lnTo>
                  <a:pt x="1015" y="1655"/>
                </a:lnTo>
                <a:lnTo>
                  <a:pt x="969" y="2085"/>
                </a:lnTo>
                <a:lnTo>
                  <a:pt x="786" y="2414"/>
                </a:lnTo>
                <a:lnTo>
                  <a:pt x="960" y="2560"/>
                </a:lnTo>
                <a:lnTo>
                  <a:pt x="832" y="3118"/>
                </a:lnTo>
                <a:lnTo>
                  <a:pt x="649" y="3228"/>
                </a:lnTo>
                <a:lnTo>
                  <a:pt x="631" y="3411"/>
                </a:lnTo>
                <a:lnTo>
                  <a:pt x="366" y="3484"/>
                </a:lnTo>
                <a:lnTo>
                  <a:pt x="183" y="3767"/>
                </a:lnTo>
                <a:lnTo>
                  <a:pt x="229" y="3895"/>
                </a:lnTo>
                <a:lnTo>
                  <a:pt x="0" y="3941"/>
                </a:lnTo>
                <a:lnTo>
                  <a:pt x="27" y="4087"/>
                </a:lnTo>
                <a:lnTo>
                  <a:pt x="240" y="4121"/>
                </a:lnTo>
                <a:lnTo>
                  <a:pt x="255" y="4324"/>
                </a:lnTo>
                <a:close/>
              </a:path>
            </a:pathLst>
          </a:custGeom>
          <a:solidFill>
            <a:srgbClr val="FFC000"/>
          </a:solidFill>
          <a:ln w="6350">
            <a:solidFill>
              <a:srgbClr val="FFFFFF"/>
            </a:solidFill>
            <a:round/>
          </a:ln>
          <a:effectLst>
            <a:outerShdw dist="28174" dir="6993903" algn="ctr" rotWithShape="0">
              <a:srgbClr val="B2B2B2">
                <a:alpha val="50000"/>
              </a:srgbClr>
            </a:outerShdw>
          </a:effectLst>
        </p:spPr>
        <p:style>
          <a:lnRef idx="0">
            <a:scrgbClr r="0" g="0" b="0"/>
          </a:lnRef>
          <a:fillRef idx="0">
            <a:scrgbClr r="0" g="0" b="0"/>
          </a:fillRef>
          <a:effectRef idx="0">
            <a:scrgbClr r="0" g="0" b="0"/>
          </a:effectRef>
          <a:fontRef idx="minor"/>
        </p:style>
      </p:sp>
      <p:sp>
        <p:nvSpPr>
          <p:cNvPr id="120" name="Freeform 10"/>
          <p:cNvSpPr/>
          <p:nvPr/>
        </p:nvSpPr>
        <p:spPr>
          <a:xfrm>
            <a:off x="3795286" y="3790800"/>
            <a:ext cx="1196308" cy="1913400"/>
          </a:xfrm>
          <a:custGeom>
            <a:avLst/>
            <a:gdLst/>
            <a:ahLst/>
            <a:cxnLst/>
            <a:rect l="l" t="t" r="r" b="b"/>
            <a:pathLst>
              <a:path w="3482" h="4180">
                <a:moveTo>
                  <a:pt x="0" y="2506"/>
                </a:moveTo>
                <a:lnTo>
                  <a:pt x="360" y="3160"/>
                </a:lnTo>
                <a:lnTo>
                  <a:pt x="438" y="3235"/>
                </a:lnTo>
                <a:lnTo>
                  <a:pt x="462" y="3286"/>
                </a:lnTo>
                <a:lnTo>
                  <a:pt x="456" y="3330"/>
                </a:lnTo>
                <a:lnTo>
                  <a:pt x="428" y="3352"/>
                </a:lnTo>
                <a:lnTo>
                  <a:pt x="402" y="3406"/>
                </a:lnTo>
                <a:lnTo>
                  <a:pt x="480" y="3484"/>
                </a:lnTo>
                <a:lnTo>
                  <a:pt x="468" y="3567"/>
                </a:lnTo>
                <a:lnTo>
                  <a:pt x="528" y="3666"/>
                </a:lnTo>
                <a:lnTo>
                  <a:pt x="593" y="3750"/>
                </a:lnTo>
                <a:lnTo>
                  <a:pt x="623" y="3828"/>
                </a:lnTo>
                <a:lnTo>
                  <a:pt x="786" y="3963"/>
                </a:lnTo>
                <a:lnTo>
                  <a:pt x="786" y="4026"/>
                </a:lnTo>
                <a:lnTo>
                  <a:pt x="882" y="4060"/>
                </a:lnTo>
                <a:lnTo>
                  <a:pt x="1068" y="4180"/>
                </a:lnTo>
                <a:lnTo>
                  <a:pt x="1203" y="3852"/>
                </a:lnTo>
                <a:lnTo>
                  <a:pt x="1220" y="3619"/>
                </a:lnTo>
                <a:lnTo>
                  <a:pt x="1149" y="3484"/>
                </a:lnTo>
                <a:lnTo>
                  <a:pt x="1139" y="2748"/>
                </a:lnTo>
                <a:lnTo>
                  <a:pt x="1244" y="2659"/>
                </a:lnTo>
                <a:lnTo>
                  <a:pt x="1526" y="2676"/>
                </a:lnTo>
                <a:lnTo>
                  <a:pt x="1739" y="2404"/>
                </a:lnTo>
                <a:lnTo>
                  <a:pt x="1899" y="2421"/>
                </a:lnTo>
                <a:lnTo>
                  <a:pt x="2036" y="2358"/>
                </a:lnTo>
                <a:lnTo>
                  <a:pt x="2142" y="2476"/>
                </a:lnTo>
                <a:lnTo>
                  <a:pt x="2330" y="2428"/>
                </a:lnTo>
                <a:lnTo>
                  <a:pt x="2510" y="2515"/>
                </a:lnTo>
                <a:lnTo>
                  <a:pt x="2676" y="2371"/>
                </a:lnTo>
                <a:lnTo>
                  <a:pt x="2880" y="2427"/>
                </a:lnTo>
                <a:lnTo>
                  <a:pt x="2756" y="2113"/>
                </a:lnTo>
                <a:lnTo>
                  <a:pt x="2741" y="1972"/>
                </a:lnTo>
                <a:lnTo>
                  <a:pt x="2868" y="1818"/>
                </a:lnTo>
                <a:lnTo>
                  <a:pt x="2924" y="1107"/>
                </a:lnTo>
                <a:lnTo>
                  <a:pt x="3140" y="732"/>
                </a:lnTo>
                <a:lnTo>
                  <a:pt x="3482" y="556"/>
                </a:lnTo>
                <a:lnTo>
                  <a:pt x="3467" y="352"/>
                </a:lnTo>
                <a:lnTo>
                  <a:pt x="3255" y="318"/>
                </a:lnTo>
                <a:lnTo>
                  <a:pt x="3228" y="172"/>
                </a:lnTo>
                <a:lnTo>
                  <a:pt x="3456" y="126"/>
                </a:lnTo>
                <a:lnTo>
                  <a:pt x="3410" y="0"/>
                </a:lnTo>
                <a:lnTo>
                  <a:pt x="2934" y="4"/>
                </a:lnTo>
                <a:lnTo>
                  <a:pt x="2544" y="358"/>
                </a:lnTo>
                <a:lnTo>
                  <a:pt x="2280" y="616"/>
                </a:lnTo>
                <a:lnTo>
                  <a:pt x="1944" y="832"/>
                </a:lnTo>
                <a:lnTo>
                  <a:pt x="1812" y="1084"/>
                </a:lnTo>
                <a:lnTo>
                  <a:pt x="1776" y="1264"/>
                </a:lnTo>
                <a:lnTo>
                  <a:pt x="1278" y="1852"/>
                </a:lnTo>
                <a:lnTo>
                  <a:pt x="1236" y="2014"/>
                </a:lnTo>
                <a:lnTo>
                  <a:pt x="1020" y="2116"/>
                </a:lnTo>
                <a:lnTo>
                  <a:pt x="966" y="2302"/>
                </a:lnTo>
                <a:lnTo>
                  <a:pt x="834" y="2320"/>
                </a:lnTo>
                <a:lnTo>
                  <a:pt x="792" y="2434"/>
                </a:lnTo>
                <a:lnTo>
                  <a:pt x="696" y="2446"/>
                </a:lnTo>
                <a:lnTo>
                  <a:pt x="606" y="2494"/>
                </a:lnTo>
                <a:lnTo>
                  <a:pt x="462" y="2488"/>
                </a:lnTo>
                <a:lnTo>
                  <a:pt x="96" y="2398"/>
                </a:lnTo>
                <a:lnTo>
                  <a:pt x="18" y="2416"/>
                </a:lnTo>
                <a:lnTo>
                  <a:pt x="0" y="2506"/>
                </a:lnTo>
                <a:close/>
              </a:path>
            </a:pathLst>
          </a:custGeom>
          <a:solidFill>
            <a:srgbClr val="FFC000"/>
          </a:solidFill>
          <a:ln w="6350">
            <a:solidFill>
              <a:srgbClr val="FFFFFF"/>
            </a:solidFill>
            <a:round/>
          </a:ln>
          <a:effectLst>
            <a:outerShdw dist="28174" dir="6993903" algn="ctr" rotWithShape="0">
              <a:srgbClr val="B2B2B2">
                <a:alpha val="50000"/>
              </a:srgbClr>
            </a:outerShdw>
          </a:effectLst>
        </p:spPr>
        <p:style>
          <a:lnRef idx="0">
            <a:scrgbClr r="0" g="0" b="0"/>
          </a:lnRef>
          <a:fillRef idx="0">
            <a:scrgbClr r="0" g="0" b="0"/>
          </a:fillRef>
          <a:effectRef idx="0">
            <a:scrgbClr r="0" g="0" b="0"/>
          </a:effectRef>
          <a:fontRef idx="minor"/>
        </p:style>
      </p:sp>
      <p:sp>
        <p:nvSpPr>
          <p:cNvPr id="121" name="Freeform 11"/>
          <p:cNvSpPr/>
          <p:nvPr/>
        </p:nvSpPr>
        <p:spPr>
          <a:xfrm>
            <a:off x="3597895" y="3918960"/>
            <a:ext cx="820468" cy="1018440"/>
          </a:xfrm>
          <a:custGeom>
            <a:avLst/>
            <a:gdLst/>
            <a:ahLst/>
            <a:cxnLst/>
            <a:rect l="l" t="t" r="r" b="b"/>
            <a:pathLst>
              <a:path w="2388" h="2223">
                <a:moveTo>
                  <a:pt x="492" y="572"/>
                </a:moveTo>
                <a:lnTo>
                  <a:pt x="288" y="512"/>
                </a:lnTo>
                <a:lnTo>
                  <a:pt x="120" y="516"/>
                </a:lnTo>
                <a:lnTo>
                  <a:pt x="0" y="1204"/>
                </a:lnTo>
                <a:lnTo>
                  <a:pt x="48" y="1296"/>
                </a:lnTo>
                <a:lnTo>
                  <a:pt x="76" y="1668"/>
                </a:lnTo>
                <a:lnTo>
                  <a:pt x="161" y="1767"/>
                </a:lnTo>
                <a:lnTo>
                  <a:pt x="249" y="1802"/>
                </a:lnTo>
                <a:lnTo>
                  <a:pt x="296" y="1847"/>
                </a:lnTo>
                <a:lnTo>
                  <a:pt x="404" y="1986"/>
                </a:lnTo>
                <a:lnTo>
                  <a:pt x="513" y="2117"/>
                </a:lnTo>
                <a:lnTo>
                  <a:pt x="575" y="2223"/>
                </a:lnTo>
                <a:lnTo>
                  <a:pt x="593" y="2136"/>
                </a:lnTo>
                <a:lnTo>
                  <a:pt x="671" y="2117"/>
                </a:lnTo>
                <a:lnTo>
                  <a:pt x="1038" y="2208"/>
                </a:lnTo>
                <a:lnTo>
                  <a:pt x="1179" y="2214"/>
                </a:lnTo>
                <a:lnTo>
                  <a:pt x="1272" y="2166"/>
                </a:lnTo>
                <a:lnTo>
                  <a:pt x="1368" y="2154"/>
                </a:lnTo>
                <a:lnTo>
                  <a:pt x="1410" y="2039"/>
                </a:lnTo>
                <a:lnTo>
                  <a:pt x="1542" y="2021"/>
                </a:lnTo>
                <a:lnTo>
                  <a:pt x="1596" y="1835"/>
                </a:lnTo>
                <a:lnTo>
                  <a:pt x="1812" y="1733"/>
                </a:lnTo>
                <a:lnTo>
                  <a:pt x="1854" y="1572"/>
                </a:lnTo>
                <a:lnTo>
                  <a:pt x="2351" y="983"/>
                </a:lnTo>
                <a:lnTo>
                  <a:pt x="2388" y="808"/>
                </a:lnTo>
                <a:lnTo>
                  <a:pt x="2240" y="808"/>
                </a:lnTo>
                <a:lnTo>
                  <a:pt x="2172" y="728"/>
                </a:lnTo>
                <a:lnTo>
                  <a:pt x="2120" y="836"/>
                </a:lnTo>
                <a:lnTo>
                  <a:pt x="2036" y="836"/>
                </a:lnTo>
                <a:lnTo>
                  <a:pt x="1921" y="596"/>
                </a:lnTo>
                <a:lnTo>
                  <a:pt x="1856" y="440"/>
                </a:lnTo>
                <a:lnTo>
                  <a:pt x="1852" y="256"/>
                </a:lnTo>
                <a:lnTo>
                  <a:pt x="1688" y="144"/>
                </a:lnTo>
                <a:lnTo>
                  <a:pt x="1528" y="0"/>
                </a:lnTo>
                <a:lnTo>
                  <a:pt x="1376" y="64"/>
                </a:lnTo>
                <a:lnTo>
                  <a:pt x="1136" y="48"/>
                </a:lnTo>
                <a:lnTo>
                  <a:pt x="836" y="232"/>
                </a:lnTo>
                <a:lnTo>
                  <a:pt x="720" y="348"/>
                </a:lnTo>
                <a:lnTo>
                  <a:pt x="692" y="464"/>
                </a:lnTo>
                <a:lnTo>
                  <a:pt x="616" y="444"/>
                </a:lnTo>
                <a:lnTo>
                  <a:pt x="492" y="572"/>
                </a:lnTo>
                <a:close/>
              </a:path>
            </a:pathLst>
          </a:custGeom>
          <a:solidFill>
            <a:srgbClr val="FFC000"/>
          </a:solidFill>
          <a:ln w="6350">
            <a:solidFill>
              <a:srgbClr val="FFFFFF"/>
            </a:solidFill>
            <a:round/>
          </a:ln>
          <a:effectLst>
            <a:outerShdw dist="28174" dir="6993903" algn="ctr" rotWithShape="0">
              <a:srgbClr val="B2B2B2">
                <a:alpha val="50000"/>
              </a:srgbClr>
            </a:outerShdw>
          </a:effectLst>
        </p:spPr>
        <p:style>
          <a:lnRef idx="0">
            <a:scrgbClr r="0" g="0" b="0"/>
          </a:lnRef>
          <a:fillRef idx="0">
            <a:scrgbClr r="0" g="0" b="0"/>
          </a:fillRef>
          <a:effectRef idx="0">
            <a:scrgbClr r="0" g="0" b="0"/>
          </a:effectRef>
          <a:fontRef idx="minor"/>
        </p:style>
      </p:sp>
      <p:sp>
        <p:nvSpPr>
          <p:cNvPr id="122" name="Freeform 12"/>
          <p:cNvSpPr/>
          <p:nvPr/>
        </p:nvSpPr>
        <p:spPr>
          <a:xfrm>
            <a:off x="3640763" y="3502440"/>
            <a:ext cx="1162080" cy="798480"/>
          </a:xfrm>
          <a:custGeom>
            <a:avLst/>
            <a:gdLst/>
            <a:ahLst/>
            <a:cxnLst/>
            <a:rect l="l" t="t" r="r" b="b"/>
            <a:pathLst>
              <a:path w="3388" h="1744">
                <a:moveTo>
                  <a:pt x="34" y="560"/>
                </a:moveTo>
                <a:lnTo>
                  <a:pt x="58" y="736"/>
                </a:lnTo>
                <a:lnTo>
                  <a:pt x="50" y="904"/>
                </a:lnTo>
                <a:lnTo>
                  <a:pt x="0" y="1424"/>
                </a:lnTo>
                <a:lnTo>
                  <a:pt x="165" y="1420"/>
                </a:lnTo>
                <a:lnTo>
                  <a:pt x="370" y="1480"/>
                </a:lnTo>
                <a:lnTo>
                  <a:pt x="492" y="1352"/>
                </a:lnTo>
                <a:lnTo>
                  <a:pt x="570" y="1372"/>
                </a:lnTo>
                <a:lnTo>
                  <a:pt x="597" y="1259"/>
                </a:lnTo>
                <a:lnTo>
                  <a:pt x="714" y="1139"/>
                </a:lnTo>
                <a:lnTo>
                  <a:pt x="1014" y="955"/>
                </a:lnTo>
                <a:lnTo>
                  <a:pt x="1255" y="973"/>
                </a:lnTo>
                <a:lnTo>
                  <a:pt x="1407" y="907"/>
                </a:lnTo>
                <a:lnTo>
                  <a:pt x="1573" y="1058"/>
                </a:lnTo>
                <a:lnTo>
                  <a:pt x="1731" y="1165"/>
                </a:lnTo>
                <a:lnTo>
                  <a:pt x="1734" y="1346"/>
                </a:lnTo>
                <a:lnTo>
                  <a:pt x="1803" y="1511"/>
                </a:lnTo>
                <a:lnTo>
                  <a:pt x="1914" y="1744"/>
                </a:lnTo>
                <a:lnTo>
                  <a:pt x="1999" y="1744"/>
                </a:lnTo>
                <a:lnTo>
                  <a:pt x="2049" y="1636"/>
                </a:lnTo>
                <a:lnTo>
                  <a:pt x="2116" y="1715"/>
                </a:lnTo>
                <a:lnTo>
                  <a:pt x="2265" y="1714"/>
                </a:lnTo>
                <a:lnTo>
                  <a:pt x="2400" y="1459"/>
                </a:lnTo>
                <a:lnTo>
                  <a:pt x="2737" y="1243"/>
                </a:lnTo>
                <a:lnTo>
                  <a:pt x="2998" y="985"/>
                </a:lnTo>
                <a:lnTo>
                  <a:pt x="3388" y="631"/>
                </a:lnTo>
                <a:lnTo>
                  <a:pt x="3146" y="600"/>
                </a:lnTo>
                <a:lnTo>
                  <a:pt x="2970" y="368"/>
                </a:lnTo>
                <a:lnTo>
                  <a:pt x="2946" y="232"/>
                </a:lnTo>
                <a:lnTo>
                  <a:pt x="2834" y="112"/>
                </a:lnTo>
                <a:lnTo>
                  <a:pt x="2586" y="88"/>
                </a:lnTo>
                <a:lnTo>
                  <a:pt x="2522" y="192"/>
                </a:lnTo>
                <a:lnTo>
                  <a:pt x="2362" y="184"/>
                </a:lnTo>
                <a:lnTo>
                  <a:pt x="2186" y="168"/>
                </a:lnTo>
                <a:lnTo>
                  <a:pt x="2066" y="184"/>
                </a:lnTo>
                <a:lnTo>
                  <a:pt x="1890" y="192"/>
                </a:lnTo>
                <a:lnTo>
                  <a:pt x="1786" y="176"/>
                </a:lnTo>
                <a:lnTo>
                  <a:pt x="1682" y="160"/>
                </a:lnTo>
                <a:lnTo>
                  <a:pt x="1522" y="16"/>
                </a:lnTo>
                <a:lnTo>
                  <a:pt x="1322" y="0"/>
                </a:lnTo>
                <a:lnTo>
                  <a:pt x="1138" y="40"/>
                </a:lnTo>
                <a:lnTo>
                  <a:pt x="906" y="232"/>
                </a:lnTo>
                <a:lnTo>
                  <a:pt x="818" y="224"/>
                </a:lnTo>
                <a:lnTo>
                  <a:pt x="730" y="344"/>
                </a:lnTo>
                <a:lnTo>
                  <a:pt x="642" y="432"/>
                </a:lnTo>
                <a:lnTo>
                  <a:pt x="530" y="440"/>
                </a:lnTo>
                <a:lnTo>
                  <a:pt x="450" y="496"/>
                </a:lnTo>
                <a:lnTo>
                  <a:pt x="434" y="584"/>
                </a:lnTo>
                <a:lnTo>
                  <a:pt x="362" y="616"/>
                </a:lnTo>
                <a:lnTo>
                  <a:pt x="290" y="624"/>
                </a:lnTo>
                <a:lnTo>
                  <a:pt x="178" y="592"/>
                </a:lnTo>
                <a:lnTo>
                  <a:pt x="34" y="560"/>
                </a:lnTo>
                <a:close/>
              </a:path>
            </a:pathLst>
          </a:custGeom>
          <a:solidFill>
            <a:srgbClr val="AFABAB"/>
          </a:solidFill>
          <a:ln w="6350">
            <a:solidFill>
              <a:srgbClr val="FFFFFF"/>
            </a:solidFill>
            <a:round/>
          </a:ln>
          <a:effectLst>
            <a:outerShdw dist="28174" dir="6993903" algn="ctr" rotWithShape="0">
              <a:srgbClr val="B2B2B2">
                <a:alpha val="50000"/>
              </a:srgbClr>
            </a:outerShdw>
          </a:effectLst>
        </p:spPr>
        <p:style>
          <a:lnRef idx="0">
            <a:scrgbClr r="0" g="0" b="0"/>
          </a:lnRef>
          <a:fillRef idx="0">
            <a:scrgbClr r="0" g="0" b="0"/>
          </a:fillRef>
          <a:effectRef idx="0">
            <a:scrgbClr r="0" g="0" b="0"/>
          </a:effectRef>
          <a:fontRef idx="minor"/>
        </p:style>
      </p:sp>
      <p:sp>
        <p:nvSpPr>
          <p:cNvPr id="123" name="Freeform 13"/>
          <p:cNvSpPr/>
          <p:nvPr/>
        </p:nvSpPr>
        <p:spPr>
          <a:xfrm>
            <a:off x="4291422" y="2352960"/>
            <a:ext cx="1026498" cy="1439640"/>
          </a:xfrm>
          <a:custGeom>
            <a:avLst/>
            <a:gdLst/>
            <a:ahLst/>
            <a:cxnLst/>
            <a:rect l="l" t="t" r="r" b="b"/>
            <a:pathLst>
              <a:path w="2990" h="3144">
                <a:moveTo>
                  <a:pt x="120" y="840"/>
                </a:moveTo>
                <a:lnTo>
                  <a:pt x="0" y="904"/>
                </a:lnTo>
                <a:lnTo>
                  <a:pt x="0" y="1056"/>
                </a:lnTo>
                <a:lnTo>
                  <a:pt x="72" y="1192"/>
                </a:lnTo>
                <a:lnTo>
                  <a:pt x="72" y="1408"/>
                </a:lnTo>
                <a:lnTo>
                  <a:pt x="48" y="1592"/>
                </a:lnTo>
                <a:lnTo>
                  <a:pt x="120" y="1680"/>
                </a:lnTo>
                <a:lnTo>
                  <a:pt x="232" y="1760"/>
                </a:lnTo>
                <a:lnTo>
                  <a:pt x="384" y="1752"/>
                </a:lnTo>
                <a:lnTo>
                  <a:pt x="392" y="1888"/>
                </a:lnTo>
                <a:lnTo>
                  <a:pt x="232" y="1944"/>
                </a:lnTo>
                <a:lnTo>
                  <a:pt x="248" y="2040"/>
                </a:lnTo>
                <a:lnTo>
                  <a:pt x="208" y="2256"/>
                </a:lnTo>
                <a:lnTo>
                  <a:pt x="192" y="2520"/>
                </a:lnTo>
                <a:lnTo>
                  <a:pt x="392" y="2552"/>
                </a:lnTo>
                <a:lnTo>
                  <a:pt x="504" y="2504"/>
                </a:lnTo>
                <a:lnTo>
                  <a:pt x="672" y="2496"/>
                </a:lnTo>
                <a:lnTo>
                  <a:pt x="688" y="2601"/>
                </a:lnTo>
                <a:lnTo>
                  <a:pt x="935" y="2624"/>
                </a:lnTo>
                <a:lnTo>
                  <a:pt x="1048" y="2744"/>
                </a:lnTo>
                <a:lnTo>
                  <a:pt x="1073" y="2882"/>
                </a:lnTo>
                <a:lnTo>
                  <a:pt x="1249" y="3113"/>
                </a:lnTo>
                <a:lnTo>
                  <a:pt x="1490" y="3144"/>
                </a:lnTo>
                <a:lnTo>
                  <a:pt x="1966" y="3141"/>
                </a:lnTo>
                <a:lnTo>
                  <a:pt x="2153" y="2853"/>
                </a:lnTo>
                <a:lnTo>
                  <a:pt x="2414" y="2783"/>
                </a:lnTo>
                <a:lnTo>
                  <a:pt x="2434" y="2600"/>
                </a:lnTo>
                <a:lnTo>
                  <a:pt x="2615" y="2489"/>
                </a:lnTo>
                <a:lnTo>
                  <a:pt x="2743" y="1931"/>
                </a:lnTo>
                <a:lnTo>
                  <a:pt x="2570" y="1785"/>
                </a:lnTo>
                <a:lnTo>
                  <a:pt x="2753" y="1455"/>
                </a:lnTo>
                <a:lnTo>
                  <a:pt x="2800" y="1029"/>
                </a:lnTo>
                <a:lnTo>
                  <a:pt x="2770" y="947"/>
                </a:lnTo>
                <a:lnTo>
                  <a:pt x="2735" y="846"/>
                </a:lnTo>
                <a:lnTo>
                  <a:pt x="2872" y="642"/>
                </a:lnTo>
                <a:lnTo>
                  <a:pt x="2990" y="477"/>
                </a:lnTo>
                <a:lnTo>
                  <a:pt x="2941" y="342"/>
                </a:lnTo>
                <a:lnTo>
                  <a:pt x="2496" y="256"/>
                </a:lnTo>
                <a:lnTo>
                  <a:pt x="2240" y="0"/>
                </a:lnTo>
                <a:lnTo>
                  <a:pt x="2080" y="128"/>
                </a:lnTo>
                <a:lnTo>
                  <a:pt x="1912" y="144"/>
                </a:lnTo>
                <a:lnTo>
                  <a:pt x="1904" y="216"/>
                </a:lnTo>
                <a:lnTo>
                  <a:pt x="1696" y="328"/>
                </a:lnTo>
                <a:lnTo>
                  <a:pt x="1592" y="360"/>
                </a:lnTo>
                <a:lnTo>
                  <a:pt x="1472" y="432"/>
                </a:lnTo>
                <a:lnTo>
                  <a:pt x="1288" y="400"/>
                </a:lnTo>
                <a:lnTo>
                  <a:pt x="1152" y="560"/>
                </a:lnTo>
                <a:lnTo>
                  <a:pt x="1072" y="504"/>
                </a:lnTo>
                <a:lnTo>
                  <a:pt x="952" y="480"/>
                </a:lnTo>
                <a:lnTo>
                  <a:pt x="680" y="976"/>
                </a:lnTo>
                <a:lnTo>
                  <a:pt x="528" y="992"/>
                </a:lnTo>
                <a:lnTo>
                  <a:pt x="400" y="944"/>
                </a:lnTo>
                <a:lnTo>
                  <a:pt x="120" y="840"/>
                </a:lnTo>
                <a:close/>
              </a:path>
            </a:pathLst>
          </a:custGeom>
          <a:solidFill>
            <a:srgbClr val="FFC000"/>
          </a:solidFill>
          <a:ln w="6350">
            <a:solidFill>
              <a:srgbClr val="FFFFFF"/>
            </a:solidFill>
            <a:round/>
          </a:ln>
          <a:effectLst>
            <a:outerShdw dist="28174" dir="6993903" algn="ctr" rotWithShape="0">
              <a:srgbClr val="B2B2B2">
                <a:alpha val="50000"/>
              </a:srgbClr>
            </a:outerShdw>
          </a:effectLst>
        </p:spPr>
        <p:style>
          <a:lnRef idx="0">
            <a:scrgbClr r="0" g="0" b="0"/>
          </a:lnRef>
          <a:fillRef idx="0">
            <a:scrgbClr r="0" g="0" b="0"/>
          </a:fillRef>
          <a:effectRef idx="0">
            <a:scrgbClr r="0" g="0" b="0"/>
          </a:effectRef>
          <a:fontRef idx="minor"/>
        </p:style>
      </p:sp>
      <p:sp>
        <p:nvSpPr>
          <p:cNvPr id="124" name="Freeform 14"/>
          <p:cNvSpPr/>
          <p:nvPr/>
        </p:nvSpPr>
        <p:spPr>
          <a:xfrm>
            <a:off x="3651065" y="3177360"/>
            <a:ext cx="875298" cy="610920"/>
          </a:xfrm>
          <a:custGeom>
            <a:avLst/>
            <a:gdLst/>
            <a:ahLst/>
            <a:cxnLst/>
            <a:rect l="l" t="t" r="r" b="b"/>
            <a:pathLst>
              <a:path w="2550" h="1335">
                <a:moveTo>
                  <a:pt x="2256" y="753"/>
                </a:moveTo>
                <a:lnTo>
                  <a:pt x="2057" y="719"/>
                </a:lnTo>
                <a:lnTo>
                  <a:pt x="2072" y="456"/>
                </a:lnTo>
                <a:lnTo>
                  <a:pt x="2112" y="240"/>
                </a:lnTo>
                <a:lnTo>
                  <a:pt x="2096" y="144"/>
                </a:lnTo>
                <a:lnTo>
                  <a:pt x="1824" y="128"/>
                </a:lnTo>
                <a:lnTo>
                  <a:pt x="1480" y="80"/>
                </a:lnTo>
                <a:lnTo>
                  <a:pt x="1120" y="16"/>
                </a:lnTo>
                <a:lnTo>
                  <a:pt x="920" y="0"/>
                </a:lnTo>
                <a:lnTo>
                  <a:pt x="744" y="64"/>
                </a:lnTo>
                <a:lnTo>
                  <a:pt x="592" y="72"/>
                </a:lnTo>
                <a:lnTo>
                  <a:pt x="448" y="0"/>
                </a:lnTo>
                <a:lnTo>
                  <a:pt x="312" y="104"/>
                </a:lnTo>
                <a:lnTo>
                  <a:pt x="224" y="352"/>
                </a:lnTo>
                <a:lnTo>
                  <a:pt x="64" y="672"/>
                </a:lnTo>
                <a:lnTo>
                  <a:pt x="0" y="1271"/>
                </a:lnTo>
                <a:lnTo>
                  <a:pt x="138" y="1302"/>
                </a:lnTo>
                <a:lnTo>
                  <a:pt x="252" y="1335"/>
                </a:lnTo>
                <a:lnTo>
                  <a:pt x="326" y="1329"/>
                </a:lnTo>
                <a:lnTo>
                  <a:pt x="399" y="1296"/>
                </a:lnTo>
                <a:lnTo>
                  <a:pt x="416" y="1209"/>
                </a:lnTo>
                <a:lnTo>
                  <a:pt x="498" y="1152"/>
                </a:lnTo>
                <a:lnTo>
                  <a:pt x="606" y="1145"/>
                </a:lnTo>
                <a:lnTo>
                  <a:pt x="698" y="1053"/>
                </a:lnTo>
                <a:lnTo>
                  <a:pt x="783" y="935"/>
                </a:lnTo>
                <a:lnTo>
                  <a:pt x="872" y="944"/>
                </a:lnTo>
                <a:lnTo>
                  <a:pt x="1104" y="752"/>
                </a:lnTo>
                <a:lnTo>
                  <a:pt x="1287" y="713"/>
                </a:lnTo>
                <a:lnTo>
                  <a:pt x="1487" y="728"/>
                </a:lnTo>
                <a:lnTo>
                  <a:pt x="1649" y="872"/>
                </a:lnTo>
                <a:lnTo>
                  <a:pt x="1850" y="903"/>
                </a:lnTo>
                <a:lnTo>
                  <a:pt x="2018" y="897"/>
                </a:lnTo>
                <a:lnTo>
                  <a:pt x="2153" y="881"/>
                </a:lnTo>
                <a:lnTo>
                  <a:pt x="2315" y="896"/>
                </a:lnTo>
                <a:lnTo>
                  <a:pt x="2489" y="905"/>
                </a:lnTo>
                <a:lnTo>
                  <a:pt x="2550" y="801"/>
                </a:lnTo>
                <a:lnTo>
                  <a:pt x="2535" y="696"/>
                </a:lnTo>
                <a:lnTo>
                  <a:pt x="2366" y="705"/>
                </a:lnTo>
                <a:lnTo>
                  <a:pt x="2256" y="753"/>
                </a:lnTo>
                <a:close/>
              </a:path>
            </a:pathLst>
          </a:custGeom>
          <a:solidFill>
            <a:srgbClr val="FFC000"/>
          </a:solidFill>
          <a:ln w="6350">
            <a:solidFill>
              <a:srgbClr val="FFFFFF"/>
            </a:solidFill>
            <a:round/>
          </a:ln>
          <a:effectLst>
            <a:outerShdw dist="28174" dir="6993903" algn="ctr" rotWithShape="0">
              <a:srgbClr val="B2B2B2">
                <a:alpha val="50000"/>
              </a:srgbClr>
            </a:outerShdw>
          </a:effectLst>
        </p:spPr>
        <p:style>
          <a:lnRef idx="0">
            <a:scrgbClr r="0" g="0" b="0"/>
          </a:lnRef>
          <a:fillRef idx="0">
            <a:scrgbClr r="0" g="0" b="0"/>
          </a:fillRef>
          <a:effectRef idx="0">
            <a:scrgbClr r="0" g="0" b="0"/>
          </a:effectRef>
          <a:fontRef idx="minor"/>
        </p:style>
      </p:sp>
      <p:sp>
        <p:nvSpPr>
          <p:cNvPr id="125" name="Freeform 15"/>
          <p:cNvSpPr/>
          <p:nvPr/>
        </p:nvSpPr>
        <p:spPr>
          <a:xfrm>
            <a:off x="3805587" y="2478960"/>
            <a:ext cx="619422" cy="764280"/>
          </a:xfrm>
          <a:custGeom>
            <a:avLst/>
            <a:gdLst/>
            <a:ahLst/>
            <a:cxnLst/>
            <a:rect l="l" t="t" r="r" b="b"/>
            <a:pathLst>
              <a:path w="1806" h="1672">
                <a:moveTo>
                  <a:pt x="1645" y="1672"/>
                </a:moveTo>
                <a:lnTo>
                  <a:pt x="1380" y="1656"/>
                </a:lnTo>
                <a:lnTo>
                  <a:pt x="1032" y="1608"/>
                </a:lnTo>
                <a:lnTo>
                  <a:pt x="675" y="1545"/>
                </a:lnTo>
                <a:lnTo>
                  <a:pt x="471" y="1528"/>
                </a:lnTo>
                <a:lnTo>
                  <a:pt x="291" y="1593"/>
                </a:lnTo>
                <a:lnTo>
                  <a:pt x="141" y="1599"/>
                </a:lnTo>
                <a:lnTo>
                  <a:pt x="0" y="1527"/>
                </a:lnTo>
                <a:lnTo>
                  <a:pt x="111" y="1336"/>
                </a:lnTo>
                <a:lnTo>
                  <a:pt x="215" y="1048"/>
                </a:lnTo>
                <a:lnTo>
                  <a:pt x="351" y="832"/>
                </a:lnTo>
                <a:lnTo>
                  <a:pt x="575" y="520"/>
                </a:lnTo>
                <a:lnTo>
                  <a:pt x="863" y="0"/>
                </a:lnTo>
                <a:lnTo>
                  <a:pt x="999" y="32"/>
                </a:lnTo>
                <a:lnTo>
                  <a:pt x="1079" y="216"/>
                </a:lnTo>
                <a:lnTo>
                  <a:pt x="1223" y="312"/>
                </a:lnTo>
                <a:lnTo>
                  <a:pt x="1431" y="456"/>
                </a:lnTo>
                <a:lnTo>
                  <a:pt x="1534" y="568"/>
                </a:lnTo>
                <a:lnTo>
                  <a:pt x="1416" y="631"/>
                </a:lnTo>
                <a:lnTo>
                  <a:pt x="1414" y="780"/>
                </a:lnTo>
                <a:lnTo>
                  <a:pt x="1488" y="922"/>
                </a:lnTo>
                <a:lnTo>
                  <a:pt x="1486" y="1135"/>
                </a:lnTo>
                <a:lnTo>
                  <a:pt x="1464" y="1320"/>
                </a:lnTo>
                <a:lnTo>
                  <a:pt x="1540" y="1413"/>
                </a:lnTo>
                <a:lnTo>
                  <a:pt x="1647" y="1488"/>
                </a:lnTo>
                <a:lnTo>
                  <a:pt x="1801" y="1480"/>
                </a:lnTo>
                <a:lnTo>
                  <a:pt x="1806" y="1617"/>
                </a:lnTo>
                <a:lnTo>
                  <a:pt x="1645" y="1672"/>
                </a:lnTo>
                <a:close/>
              </a:path>
            </a:pathLst>
          </a:custGeom>
          <a:solidFill>
            <a:srgbClr val="FFC000"/>
          </a:solidFill>
          <a:ln w="6350">
            <a:solidFill>
              <a:srgbClr val="FFFFFF"/>
            </a:solidFill>
            <a:round/>
          </a:ln>
          <a:effectLst>
            <a:outerShdw dist="28174" dir="6993903" algn="ctr" rotWithShape="0">
              <a:srgbClr val="B2B2B2">
                <a:alpha val="50000"/>
              </a:srgbClr>
            </a:outerShdw>
          </a:effectLst>
        </p:spPr>
        <p:style>
          <a:lnRef idx="0">
            <a:scrgbClr r="0" g="0" b="0"/>
          </a:lnRef>
          <a:fillRef idx="0">
            <a:scrgbClr r="0" g="0" b="0"/>
          </a:fillRef>
          <a:effectRef idx="0">
            <a:scrgbClr r="0" g="0" b="0"/>
          </a:effectRef>
          <a:fontRef idx="minor"/>
        </p:style>
      </p:sp>
      <p:sp>
        <p:nvSpPr>
          <p:cNvPr id="126" name="Freeform 16"/>
          <p:cNvSpPr/>
          <p:nvPr/>
        </p:nvSpPr>
        <p:spPr>
          <a:xfrm>
            <a:off x="4102671" y="1954800"/>
            <a:ext cx="1345846" cy="853560"/>
          </a:xfrm>
          <a:custGeom>
            <a:avLst/>
            <a:gdLst/>
            <a:ahLst/>
            <a:cxnLst/>
            <a:rect l="l" t="t" r="r" b="b"/>
            <a:pathLst>
              <a:path w="3918" h="1864">
                <a:moveTo>
                  <a:pt x="3577" y="886"/>
                </a:moveTo>
                <a:lnTo>
                  <a:pt x="3568" y="638"/>
                </a:lnTo>
                <a:lnTo>
                  <a:pt x="3918" y="242"/>
                </a:lnTo>
                <a:lnTo>
                  <a:pt x="3743" y="200"/>
                </a:lnTo>
                <a:lnTo>
                  <a:pt x="3511" y="208"/>
                </a:lnTo>
                <a:lnTo>
                  <a:pt x="3343" y="0"/>
                </a:lnTo>
                <a:lnTo>
                  <a:pt x="3063" y="104"/>
                </a:lnTo>
                <a:lnTo>
                  <a:pt x="2999" y="232"/>
                </a:lnTo>
                <a:lnTo>
                  <a:pt x="2903" y="256"/>
                </a:lnTo>
                <a:lnTo>
                  <a:pt x="2735" y="328"/>
                </a:lnTo>
                <a:lnTo>
                  <a:pt x="2695" y="400"/>
                </a:lnTo>
                <a:lnTo>
                  <a:pt x="2607" y="424"/>
                </a:lnTo>
                <a:lnTo>
                  <a:pt x="2511" y="520"/>
                </a:lnTo>
                <a:lnTo>
                  <a:pt x="2448" y="534"/>
                </a:lnTo>
                <a:lnTo>
                  <a:pt x="2375" y="552"/>
                </a:lnTo>
                <a:lnTo>
                  <a:pt x="2319" y="608"/>
                </a:lnTo>
                <a:lnTo>
                  <a:pt x="2143" y="592"/>
                </a:lnTo>
                <a:lnTo>
                  <a:pt x="2111" y="528"/>
                </a:lnTo>
                <a:lnTo>
                  <a:pt x="1983" y="576"/>
                </a:lnTo>
                <a:lnTo>
                  <a:pt x="1871" y="536"/>
                </a:lnTo>
                <a:lnTo>
                  <a:pt x="1767" y="552"/>
                </a:lnTo>
                <a:lnTo>
                  <a:pt x="1695" y="528"/>
                </a:lnTo>
                <a:lnTo>
                  <a:pt x="1615" y="448"/>
                </a:lnTo>
                <a:lnTo>
                  <a:pt x="1519" y="400"/>
                </a:lnTo>
                <a:lnTo>
                  <a:pt x="1327" y="456"/>
                </a:lnTo>
                <a:lnTo>
                  <a:pt x="1119" y="552"/>
                </a:lnTo>
                <a:lnTo>
                  <a:pt x="1007" y="536"/>
                </a:lnTo>
                <a:lnTo>
                  <a:pt x="911" y="488"/>
                </a:lnTo>
                <a:lnTo>
                  <a:pt x="711" y="384"/>
                </a:lnTo>
                <a:lnTo>
                  <a:pt x="487" y="208"/>
                </a:lnTo>
                <a:lnTo>
                  <a:pt x="239" y="656"/>
                </a:lnTo>
                <a:lnTo>
                  <a:pt x="151" y="912"/>
                </a:lnTo>
                <a:lnTo>
                  <a:pt x="0" y="1144"/>
                </a:lnTo>
                <a:lnTo>
                  <a:pt x="136" y="1175"/>
                </a:lnTo>
                <a:lnTo>
                  <a:pt x="216" y="1361"/>
                </a:lnTo>
                <a:lnTo>
                  <a:pt x="369" y="1462"/>
                </a:lnTo>
                <a:lnTo>
                  <a:pt x="559" y="1594"/>
                </a:lnTo>
                <a:lnTo>
                  <a:pt x="670" y="1712"/>
                </a:lnTo>
                <a:lnTo>
                  <a:pt x="1081" y="1864"/>
                </a:lnTo>
                <a:lnTo>
                  <a:pt x="1231" y="1849"/>
                </a:lnTo>
                <a:lnTo>
                  <a:pt x="1501" y="1352"/>
                </a:lnTo>
                <a:lnTo>
                  <a:pt x="1623" y="1376"/>
                </a:lnTo>
                <a:lnTo>
                  <a:pt x="1702" y="1432"/>
                </a:lnTo>
                <a:lnTo>
                  <a:pt x="1839" y="1273"/>
                </a:lnTo>
                <a:lnTo>
                  <a:pt x="2026" y="1304"/>
                </a:lnTo>
                <a:lnTo>
                  <a:pt x="2143" y="1231"/>
                </a:lnTo>
                <a:lnTo>
                  <a:pt x="2250" y="1199"/>
                </a:lnTo>
                <a:lnTo>
                  <a:pt x="2457" y="1087"/>
                </a:lnTo>
                <a:lnTo>
                  <a:pt x="2463" y="1015"/>
                </a:lnTo>
                <a:lnTo>
                  <a:pt x="2629" y="1001"/>
                </a:lnTo>
                <a:lnTo>
                  <a:pt x="2790" y="872"/>
                </a:lnTo>
                <a:lnTo>
                  <a:pt x="3045" y="1127"/>
                </a:lnTo>
                <a:lnTo>
                  <a:pt x="3492" y="1214"/>
                </a:lnTo>
                <a:lnTo>
                  <a:pt x="3642" y="1120"/>
                </a:lnTo>
                <a:lnTo>
                  <a:pt x="3577" y="886"/>
                </a:lnTo>
                <a:close/>
              </a:path>
            </a:pathLst>
          </a:custGeom>
          <a:solidFill>
            <a:srgbClr val="FFC000"/>
          </a:solidFill>
          <a:ln w="6350">
            <a:solidFill>
              <a:srgbClr val="FFFFFF"/>
            </a:solidFill>
            <a:round/>
          </a:ln>
          <a:effectLst>
            <a:outerShdw dist="28174" dir="6993903" algn="ctr" rotWithShape="0">
              <a:srgbClr val="B2B2B2">
                <a:alpha val="50000"/>
              </a:srgbClr>
            </a:outerShdw>
          </a:effectLst>
        </p:spPr>
        <p:style>
          <a:lnRef idx="0">
            <a:scrgbClr r="0" g="0" b="0"/>
          </a:lnRef>
          <a:fillRef idx="0">
            <a:scrgbClr r="0" g="0" b="0"/>
          </a:fillRef>
          <a:effectRef idx="0">
            <a:scrgbClr r="0" g="0" b="0"/>
          </a:effectRef>
          <a:fontRef idx="minor"/>
        </p:style>
      </p:sp>
      <p:sp>
        <p:nvSpPr>
          <p:cNvPr id="127" name="Freeform 17"/>
          <p:cNvSpPr/>
          <p:nvPr/>
        </p:nvSpPr>
        <p:spPr>
          <a:xfrm>
            <a:off x="5251458" y="903960"/>
            <a:ext cx="876960" cy="1229040"/>
          </a:xfrm>
          <a:custGeom>
            <a:avLst/>
            <a:gdLst/>
            <a:ahLst/>
            <a:cxnLst/>
            <a:rect l="l" t="t" r="r" b="b"/>
            <a:pathLst>
              <a:path w="2558" h="2685">
                <a:moveTo>
                  <a:pt x="2422" y="0"/>
                </a:moveTo>
                <a:lnTo>
                  <a:pt x="2078" y="144"/>
                </a:lnTo>
                <a:lnTo>
                  <a:pt x="2006" y="312"/>
                </a:lnTo>
                <a:lnTo>
                  <a:pt x="1894" y="344"/>
                </a:lnTo>
                <a:lnTo>
                  <a:pt x="1798" y="320"/>
                </a:lnTo>
                <a:lnTo>
                  <a:pt x="1790" y="416"/>
                </a:lnTo>
                <a:lnTo>
                  <a:pt x="1078" y="848"/>
                </a:lnTo>
                <a:lnTo>
                  <a:pt x="1038" y="1120"/>
                </a:lnTo>
                <a:lnTo>
                  <a:pt x="590" y="1296"/>
                </a:lnTo>
                <a:lnTo>
                  <a:pt x="342" y="1704"/>
                </a:lnTo>
                <a:lnTo>
                  <a:pt x="398" y="1808"/>
                </a:lnTo>
                <a:lnTo>
                  <a:pt x="326" y="1920"/>
                </a:lnTo>
                <a:lnTo>
                  <a:pt x="190" y="2064"/>
                </a:lnTo>
                <a:lnTo>
                  <a:pt x="0" y="2297"/>
                </a:lnTo>
                <a:lnTo>
                  <a:pt x="165" y="2504"/>
                </a:lnTo>
                <a:lnTo>
                  <a:pt x="400" y="2495"/>
                </a:lnTo>
                <a:lnTo>
                  <a:pt x="571" y="2538"/>
                </a:lnTo>
                <a:lnTo>
                  <a:pt x="838" y="2594"/>
                </a:lnTo>
                <a:lnTo>
                  <a:pt x="939" y="2640"/>
                </a:lnTo>
                <a:lnTo>
                  <a:pt x="1242" y="2685"/>
                </a:lnTo>
                <a:lnTo>
                  <a:pt x="1413" y="2558"/>
                </a:lnTo>
                <a:lnTo>
                  <a:pt x="1969" y="2640"/>
                </a:lnTo>
                <a:lnTo>
                  <a:pt x="2022" y="2408"/>
                </a:lnTo>
                <a:lnTo>
                  <a:pt x="2174" y="2248"/>
                </a:lnTo>
                <a:lnTo>
                  <a:pt x="2222" y="2032"/>
                </a:lnTo>
                <a:lnTo>
                  <a:pt x="2310" y="1944"/>
                </a:lnTo>
                <a:lnTo>
                  <a:pt x="2302" y="1712"/>
                </a:lnTo>
                <a:lnTo>
                  <a:pt x="2382" y="1576"/>
                </a:lnTo>
                <a:lnTo>
                  <a:pt x="2158" y="1328"/>
                </a:lnTo>
                <a:lnTo>
                  <a:pt x="2054" y="784"/>
                </a:lnTo>
                <a:lnTo>
                  <a:pt x="2230" y="344"/>
                </a:lnTo>
                <a:lnTo>
                  <a:pt x="2558" y="16"/>
                </a:lnTo>
                <a:lnTo>
                  <a:pt x="2422" y="0"/>
                </a:lnTo>
                <a:close/>
              </a:path>
            </a:pathLst>
          </a:custGeom>
          <a:solidFill>
            <a:schemeClr val="bg2">
              <a:lumMod val="75000"/>
            </a:schemeClr>
          </a:solidFill>
          <a:ln w="6350">
            <a:solidFill>
              <a:srgbClr val="FFFFFF"/>
            </a:solidFill>
            <a:round/>
          </a:ln>
          <a:effectLst>
            <a:outerShdw dist="28174" dir="6993903" algn="ctr" rotWithShape="0">
              <a:srgbClr val="B2B2B2">
                <a:alpha val="50000"/>
              </a:srgbClr>
            </a:outerShdw>
          </a:effectLst>
        </p:spPr>
        <p:style>
          <a:lnRef idx="0">
            <a:scrgbClr r="0" g="0" b="0"/>
          </a:lnRef>
          <a:fillRef idx="0">
            <a:scrgbClr r="0" g="0" b="0"/>
          </a:fillRef>
          <a:effectRef idx="0">
            <a:scrgbClr r="0" g="0" b="0"/>
          </a:effectRef>
          <a:fontRef idx="minor"/>
        </p:style>
      </p:sp>
      <p:sp>
        <p:nvSpPr>
          <p:cNvPr id="128" name="Freeform 18"/>
          <p:cNvSpPr/>
          <p:nvPr/>
        </p:nvSpPr>
        <p:spPr>
          <a:xfrm>
            <a:off x="4269157" y="1444320"/>
            <a:ext cx="901218" cy="787320"/>
          </a:xfrm>
          <a:custGeom>
            <a:avLst/>
            <a:gdLst/>
            <a:ahLst/>
            <a:cxnLst/>
            <a:rect l="l" t="t" r="r" b="b"/>
            <a:pathLst>
              <a:path w="2624" h="1720">
                <a:moveTo>
                  <a:pt x="2336" y="656"/>
                </a:moveTo>
                <a:lnTo>
                  <a:pt x="1808" y="504"/>
                </a:lnTo>
                <a:lnTo>
                  <a:pt x="1400" y="176"/>
                </a:lnTo>
                <a:lnTo>
                  <a:pt x="1128" y="96"/>
                </a:lnTo>
                <a:lnTo>
                  <a:pt x="1080" y="0"/>
                </a:lnTo>
                <a:lnTo>
                  <a:pt x="976" y="48"/>
                </a:lnTo>
                <a:lnTo>
                  <a:pt x="792" y="320"/>
                </a:lnTo>
                <a:lnTo>
                  <a:pt x="560" y="432"/>
                </a:lnTo>
                <a:lnTo>
                  <a:pt x="512" y="560"/>
                </a:lnTo>
                <a:lnTo>
                  <a:pt x="344" y="696"/>
                </a:lnTo>
                <a:lnTo>
                  <a:pt x="147" y="1056"/>
                </a:lnTo>
                <a:lnTo>
                  <a:pt x="0" y="1320"/>
                </a:lnTo>
                <a:lnTo>
                  <a:pt x="228" y="1500"/>
                </a:lnTo>
                <a:lnTo>
                  <a:pt x="525" y="1650"/>
                </a:lnTo>
                <a:lnTo>
                  <a:pt x="635" y="1663"/>
                </a:lnTo>
                <a:lnTo>
                  <a:pt x="839" y="1567"/>
                </a:lnTo>
                <a:lnTo>
                  <a:pt x="1031" y="1513"/>
                </a:lnTo>
                <a:lnTo>
                  <a:pt x="1130" y="1560"/>
                </a:lnTo>
                <a:lnTo>
                  <a:pt x="1205" y="1639"/>
                </a:lnTo>
                <a:lnTo>
                  <a:pt x="1281" y="1663"/>
                </a:lnTo>
                <a:lnTo>
                  <a:pt x="1383" y="1648"/>
                </a:lnTo>
                <a:lnTo>
                  <a:pt x="1494" y="1687"/>
                </a:lnTo>
                <a:lnTo>
                  <a:pt x="1623" y="1641"/>
                </a:lnTo>
                <a:lnTo>
                  <a:pt x="1658" y="1705"/>
                </a:lnTo>
                <a:lnTo>
                  <a:pt x="1835" y="1720"/>
                </a:lnTo>
                <a:lnTo>
                  <a:pt x="1886" y="1665"/>
                </a:lnTo>
                <a:lnTo>
                  <a:pt x="2025" y="1632"/>
                </a:lnTo>
                <a:lnTo>
                  <a:pt x="2123" y="1534"/>
                </a:lnTo>
                <a:lnTo>
                  <a:pt x="2205" y="1515"/>
                </a:lnTo>
                <a:lnTo>
                  <a:pt x="2250" y="1440"/>
                </a:lnTo>
                <a:lnTo>
                  <a:pt x="2414" y="1369"/>
                </a:lnTo>
                <a:lnTo>
                  <a:pt x="2510" y="1345"/>
                </a:lnTo>
                <a:lnTo>
                  <a:pt x="2576" y="1215"/>
                </a:lnTo>
                <a:lnTo>
                  <a:pt x="2624" y="944"/>
                </a:lnTo>
                <a:lnTo>
                  <a:pt x="2336" y="656"/>
                </a:lnTo>
                <a:close/>
              </a:path>
            </a:pathLst>
          </a:custGeom>
          <a:solidFill>
            <a:srgbClr val="AFABAB"/>
          </a:solidFill>
          <a:ln w="6350">
            <a:solidFill>
              <a:srgbClr val="FFFFFF"/>
            </a:solidFill>
            <a:round/>
          </a:ln>
          <a:effectLst>
            <a:outerShdw dist="28174" dir="6993903" algn="ctr" rotWithShape="0">
              <a:srgbClr val="B2B2B2">
                <a:alpha val="50000"/>
              </a:srgbClr>
            </a:outerShdw>
          </a:effectLst>
        </p:spPr>
        <p:style>
          <a:lnRef idx="0">
            <a:scrgbClr r="0" g="0" b="0"/>
          </a:lnRef>
          <a:fillRef idx="0">
            <a:scrgbClr r="0" g="0" b="0"/>
          </a:fillRef>
          <a:effectRef idx="0">
            <a:scrgbClr r="0" g="0" b="0"/>
          </a:effectRef>
          <a:fontRef idx="minor"/>
        </p:style>
      </p:sp>
      <p:sp>
        <p:nvSpPr>
          <p:cNvPr id="129" name="Freeform 19"/>
          <p:cNvSpPr/>
          <p:nvPr/>
        </p:nvSpPr>
        <p:spPr>
          <a:xfrm>
            <a:off x="4657292" y="1036800"/>
            <a:ext cx="731077" cy="963360"/>
          </a:xfrm>
          <a:custGeom>
            <a:avLst/>
            <a:gdLst/>
            <a:ahLst/>
            <a:cxnLst/>
            <a:rect l="l" t="t" r="r" b="b"/>
            <a:pathLst>
              <a:path w="2130" h="2109">
                <a:moveTo>
                  <a:pt x="2074" y="1414"/>
                </a:moveTo>
                <a:lnTo>
                  <a:pt x="1890" y="1266"/>
                </a:lnTo>
                <a:lnTo>
                  <a:pt x="1729" y="1192"/>
                </a:lnTo>
                <a:lnTo>
                  <a:pt x="1597" y="1090"/>
                </a:lnTo>
                <a:lnTo>
                  <a:pt x="1597" y="898"/>
                </a:lnTo>
                <a:lnTo>
                  <a:pt x="1572" y="708"/>
                </a:lnTo>
                <a:lnTo>
                  <a:pt x="1506" y="630"/>
                </a:lnTo>
                <a:lnTo>
                  <a:pt x="1182" y="522"/>
                </a:lnTo>
                <a:lnTo>
                  <a:pt x="984" y="420"/>
                </a:lnTo>
                <a:lnTo>
                  <a:pt x="948" y="312"/>
                </a:lnTo>
                <a:lnTo>
                  <a:pt x="540" y="18"/>
                </a:lnTo>
                <a:lnTo>
                  <a:pt x="306" y="0"/>
                </a:lnTo>
                <a:lnTo>
                  <a:pt x="156" y="156"/>
                </a:lnTo>
                <a:lnTo>
                  <a:pt x="18" y="366"/>
                </a:lnTo>
                <a:lnTo>
                  <a:pt x="90" y="402"/>
                </a:lnTo>
                <a:lnTo>
                  <a:pt x="180" y="426"/>
                </a:lnTo>
                <a:lnTo>
                  <a:pt x="294" y="462"/>
                </a:lnTo>
                <a:lnTo>
                  <a:pt x="390" y="576"/>
                </a:lnTo>
                <a:lnTo>
                  <a:pt x="426" y="666"/>
                </a:lnTo>
                <a:lnTo>
                  <a:pt x="408" y="744"/>
                </a:lnTo>
                <a:lnTo>
                  <a:pt x="372" y="684"/>
                </a:lnTo>
                <a:lnTo>
                  <a:pt x="252" y="666"/>
                </a:lnTo>
                <a:lnTo>
                  <a:pt x="150" y="768"/>
                </a:lnTo>
                <a:lnTo>
                  <a:pt x="72" y="846"/>
                </a:lnTo>
                <a:lnTo>
                  <a:pt x="0" y="990"/>
                </a:lnTo>
                <a:lnTo>
                  <a:pt x="271" y="1069"/>
                </a:lnTo>
                <a:lnTo>
                  <a:pt x="679" y="1398"/>
                </a:lnTo>
                <a:lnTo>
                  <a:pt x="1210" y="1549"/>
                </a:lnTo>
                <a:lnTo>
                  <a:pt x="1497" y="1839"/>
                </a:lnTo>
                <a:lnTo>
                  <a:pt x="1449" y="2109"/>
                </a:lnTo>
                <a:lnTo>
                  <a:pt x="1731" y="2007"/>
                </a:lnTo>
                <a:lnTo>
                  <a:pt x="1923" y="1770"/>
                </a:lnTo>
                <a:lnTo>
                  <a:pt x="2052" y="1636"/>
                </a:lnTo>
                <a:lnTo>
                  <a:pt x="2130" y="1519"/>
                </a:lnTo>
                <a:lnTo>
                  <a:pt x="2074" y="1414"/>
                </a:lnTo>
                <a:close/>
              </a:path>
            </a:pathLst>
          </a:custGeom>
          <a:solidFill>
            <a:srgbClr val="FFC000"/>
          </a:solidFill>
          <a:ln w="6350">
            <a:solidFill>
              <a:srgbClr val="FFFFFF"/>
            </a:solidFill>
            <a:round/>
          </a:ln>
          <a:effectLst>
            <a:outerShdw dist="28174" dir="6993903" algn="ctr" rotWithShape="0">
              <a:srgbClr val="B2B2B2">
                <a:alpha val="50000"/>
              </a:srgbClr>
            </a:outerShdw>
          </a:effectLst>
        </p:spPr>
        <p:style>
          <a:lnRef idx="0">
            <a:scrgbClr r="0" g="0" b="0"/>
          </a:lnRef>
          <a:fillRef idx="0">
            <a:scrgbClr r="0" g="0" b="0"/>
          </a:fillRef>
          <a:effectRef idx="0">
            <a:scrgbClr r="0" g="0" b="0"/>
          </a:effectRef>
          <a:fontRef idx="minor"/>
        </p:style>
      </p:sp>
      <p:sp>
        <p:nvSpPr>
          <p:cNvPr id="130" name="Freeform 20"/>
          <p:cNvSpPr/>
          <p:nvPr/>
        </p:nvSpPr>
        <p:spPr>
          <a:xfrm>
            <a:off x="4761969" y="704880"/>
            <a:ext cx="691532" cy="977040"/>
          </a:xfrm>
          <a:custGeom>
            <a:avLst/>
            <a:gdLst/>
            <a:ahLst/>
            <a:cxnLst/>
            <a:rect l="l" t="t" r="r" b="b"/>
            <a:pathLst>
              <a:path w="2012" h="2133">
                <a:moveTo>
                  <a:pt x="2012" y="1730"/>
                </a:moveTo>
                <a:lnTo>
                  <a:pt x="1818" y="1428"/>
                </a:lnTo>
                <a:lnTo>
                  <a:pt x="1722" y="1104"/>
                </a:lnTo>
                <a:lnTo>
                  <a:pt x="1434" y="1104"/>
                </a:lnTo>
                <a:lnTo>
                  <a:pt x="1422" y="936"/>
                </a:lnTo>
                <a:lnTo>
                  <a:pt x="1290" y="804"/>
                </a:lnTo>
                <a:lnTo>
                  <a:pt x="1242" y="588"/>
                </a:lnTo>
                <a:lnTo>
                  <a:pt x="1434" y="576"/>
                </a:lnTo>
                <a:lnTo>
                  <a:pt x="1554" y="432"/>
                </a:lnTo>
                <a:lnTo>
                  <a:pt x="1578" y="228"/>
                </a:lnTo>
                <a:lnTo>
                  <a:pt x="1434" y="72"/>
                </a:lnTo>
                <a:lnTo>
                  <a:pt x="1182" y="0"/>
                </a:lnTo>
                <a:lnTo>
                  <a:pt x="798" y="96"/>
                </a:lnTo>
                <a:lnTo>
                  <a:pt x="390" y="348"/>
                </a:lnTo>
                <a:lnTo>
                  <a:pt x="270" y="396"/>
                </a:lnTo>
                <a:lnTo>
                  <a:pt x="0" y="723"/>
                </a:lnTo>
                <a:lnTo>
                  <a:pt x="230" y="740"/>
                </a:lnTo>
                <a:lnTo>
                  <a:pt x="641" y="1032"/>
                </a:lnTo>
                <a:lnTo>
                  <a:pt x="678" y="1142"/>
                </a:lnTo>
                <a:lnTo>
                  <a:pt x="876" y="1245"/>
                </a:lnTo>
                <a:lnTo>
                  <a:pt x="1197" y="1352"/>
                </a:lnTo>
                <a:lnTo>
                  <a:pt x="1266" y="1433"/>
                </a:lnTo>
                <a:lnTo>
                  <a:pt x="1289" y="1617"/>
                </a:lnTo>
                <a:lnTo>
                  <a:pt x="1289" y="1811"/>
                </a:lnTo>
                <a:lnTo>
                  <a:pt x="1418" y="1911"/>
                </a:lnTo>
                <a:lnTo>
                  <a:pt x="1589" y="1992"/>
                </a:lnTo>
                <a:lnTo>
                  <a:pt x="1766" y="2133"/>
                </a:lnTo>
                <a:lnTo>
                  <a:pt x="2012" y="1730"/>
                </a:lnTo>
                <a:close/>
              </a:path>
            </a:pathLst>
          </a:custGeom>
          <a:solidFill>
            <a:schemeClr val="bg2">
              <a:lumMod val="75000"/>
            </a:schemeClr>
          </a:solidFill>
          <a:ln w="6350">
            <a:solidFill>
              <a:srgbClr val="FFFFFF"/>
            </a:solidFill>
            <a:round/>
          </a:ln>
          <a:effectLst>
            <a:outerShdw dist="28174" dir="6993903" algn="ctr" rotWithShape="0">
              <a:srgbClr val="B2B2B2">
                <a:alpha val="50000"/>
              </a:srgbClr>
            </a:outerShdw>
          </a:effectLst>
        </p:spPr>
        <p:style>
          <a:lnRef idx="0">
            <a:scrgbClr r="0" g="0" b="0"/>
          </a:lnRef>
          <a:fillRef idx="0">
            <a:scrgbClr r="0" g="0" b="0"/>
          </a:fillRef>
          <a:effectRef idx="0">
            <a:scrgbClr r="0" g="0" b="0"/>
          </a:effectRef>
          <a:fontRef idx="minor"/>
        </p:style>
      </p:sp>
      <p:sp>
        <p:nvSpPr>
          <p:cNvPr id="131" name="Freeform 21"/>
          <p:cNvSpPr/>
          <p:nvPr/>
        </p:nvSpPr>
        <p:spPr>
          <a:xfrm>
            <a:off x="5169046" y="349920"/>
            <a:ext cx="1000578" cy="1146600"/>
          </a:xfrm>
          <a:custGeom>
            <a:avLst/>
            <a:gdLst/>
            <a:ahLst/>
            <a:cxnLst/>
            <a:rect l="l" t="t" r="r" b="b"/>
            <a:pathLst>
              <a:path w="2918" h="2504">
                <a:moveTo>
                  <a:pt x="1070" y="0"/>
                </a:moveTo>
                <a:lnTo>
                  <a:pt x="894" y="72"/>
                </a:lnTo>
                <a:lnTo>
                  <a:pt x="542" y="328"/>
                </a:lnTo>
                <a:lnTo>
                  <a:pt x="438" y="576"/>
                </a:lnTo>
                <a:lnTo>
                  <a:pt x="0" y="776"/>
                </a:lnTo>
                <a:lnTo>
                  <a:pt x="252" y="848"/>
                </a:lnTo>
                <a:lnTo>
                  <a:pt x="393" y="1006"/>
                </a:lnTo>
                <a:lnTo>
                  <a:pt x="370" y="1208"/>
                </a:lnTo>
                <a:lnTo>
                  <a:pt x="249" y="1354"/>
                </a:lnTo>
                <a:lnTo>
                  <a:pt x="57" y="1364"/>
                </a:lnTo>
                <a:lnTo>
                  <a:pt x="105" y="1579"/>
                </a:lnTo>
                <a:lnTo>
                  <a:pt x="237" y="1712"/>
                </a:lnTo>
                <a:lnTo>
                  <a:pt x="249" y="1880"/>
                </a:lnTo>
                <a:lnTo>
                  <a:pt x="537" y="1880"/>
                </a:lnTo>
                <a:lnTo>
                  <a:pt x="634" y="2207"/>
                </a:lnTo>
                <a:lnTo>
                  <a:pt x="829" y="2504"/>
                </a:lnTo>
                <a:lnTo>
                  <a:pt x="1278" y="2329"/>
                </a:lnTo>
                <a:lnTo>
                  <a:pt x="1318" y="2054"/>
                </a:lnTo>
                <a:lnTo>
                  <a:pt x="2031" y="1624"/>
                </a:lnTo>
                <a:lnTo>
                  <a:pt x="2038" y="1528"/>
                </a:lnTo>
                <a:lnTo>
                  <a:pt x="2134" y="1552"/>
                </a:lnTo>
                <a:lnTo>
                  <a:pt x="2247" y="1519"/>
                </a:lnTo>
                <a:lnTo>
                  <a:pt x="2320" y="1351"/>
                </a:lnTo>
                <a:lnTo>
                  <a:pt x="2662" y="1208"/>
                </a:lnTo>
                <a:lnTo>
                  <a:pt x="2799" y="1223"/>
                </a:lnTo>
                <a:lnTo>
                  <a:pt x="2918" y="1176"/>
                </a:lnTo>
                <a:lnTo>
                  <a:pt x="2902" y="1072"/>
                </a:lnTo>
                <a:lnTo>
                  <a:pt x="2798" y="1040"/>
                </a:lnTo>
                <a:lnTo>
                  <a:pt x="2710" y="1000"/>
                </a:lnTo>
                <a:lnTo>
                  <a:pt x="2686" y="952"/>
                </a:lnTo>
                <a:lnTo>
                  <a:pt x="2638" y="864"/>
                </a:lnTo>
                <a:lnTo>
                  <a:pt x="2558" y="744"/>
                </a:lnTo>
                <a:lnTo>
                  <a:pt x="2390" y="728"/>
                </a:lnTo>
                <a:lnTo>
                  <a:pt x="2246" y="681"/>
                </a:lnTo>
                <a:lnTo>
                  <a:pt x="2174" y="696"/>
                </a:lnTo>
                <a:lnTo>
                  <a:pt x="2094" y="728"/>
                </a:lnTo>
                <a:lnTo>
                  <a:pt x="1998" y="768"/>
                </a:lnTo>
                <a:lnTo>
                  <a:pt x="2054" y="904"/>
                </a:lnTo>
                <a:lnTo>
                  <a:pt x="2118" y="968"/>
                </a:lnTo>
                <a:lnTo>
                  <a:pt x="2054" y="1048"/>
                </a:lnTo>
                <a:lnTo>
                  <a:pt x="1982" y="1056"/>
                </a:lnTo>
                <a:lnTo>
                  <a:pt x="1830" y="1032"/>
                </a:lnTo>
                <a:lnTo>
                  <a:pt x="1710" y="1000"/>
                </a:lnTo>
                <a:lnTo>
                  <a:pt x="1590" y="840"/>
                </a:lnTo>
                <a:lnTo>
                  <a:pt x="1486" y="744"/>
                </a:lnTo>
                <a:lnTo>
                  <a:pt x="1534" y="632"/>
                </a:lnTo>
                <a:lnTo>
                  <a:pt x="1670" y="600"/>
                </a:lnTo>
                <a:lnTo>
                  <a:pt x="1718" y="488"/>
                </a:lnTo>
                <a:lnTo>
                  <a:pt x="1558" y="328"/>
                </a:lnTo>
                <a:lnTo>
                  <a:pt x="1382" y="296"/>
                </a:lnTo>
                <a:lnTo>
                  <a:pt x="1286" y="96"/>
                </a:lnTo>
                <a:lnTo>
                  <a:pt x="1206" y="8"/>
                </a:lnTo>
                <a:lnTo>
                  <a:pt x="1070" y="0"/>
                </a:lnTo>
                <a:close/>
              </a:path>
            </a:pathLst>
          </a:custGeom>
          <a:solidFill>
            <a:srgbClr val="FFC000"/>
          </a:solidFill>
          <a:ln w="6350">
            <a:solidFill>
              <a:srgbClr val="FFFFFF"/>
            </a:solidFill>
            <a:round/>
          </a:ln>
          <a:effectLst>
            <a:outerShdw dist="28174" dir="6993903" algn="ctr" rotWithShape="0">
              <a:srgbClr val="B2B2B2">
                <a:alpha val="50000"/>
              </a:srgbClr>
            </a:outerShdw>
          </a:effectLst>
        </p:spPr>
        <p:style>
          <a:lnRef idx="0">
            <a:scrgbClr r="0" g="0" b="0"/>
          </a:lnRef>
          <a:fillRef idx="0">
            <a:scrgbClr r="0" g="0" b="0"/>
          </a:fillRef>
          <a:effectRef idx="0">
            <a:scrgbClr r="0" g="0" b="0"/>
          </a:effectRef>
          <a:fontRef idx="minor"/>
        </p:style>
      </p:sp>
      <p:sp>
        <p:nvSpPr>
          <p:cNvPr id="132" name="Freeform 22"/>
          <p:cNvSpPr/>
          <p:nvPr/>
        </p:nvSpPr>
        <p:spPr>
          <a:xfrm>
            <a:off x="5678806" y="574200"/>
            <a:ext cx="260529" cy="258480"/>
          </a:xfrm>
          <a:custGeom>
            <a:avLst/>
            <a:gdLst/>
            <a:ahLst/>
            <a:cxnLst/>
            <a:rect l="l" t="t" r="r" b="b"/>
            <a:pathLst>
              <a:path w="759" h="567">
                <a:moveTo>
                  <a:pt x="759" y="194"/>
                </a:moveTo>
                <a:lnTo>
                  <a:pt x="608" y="136"/>
                </a:lnTo>
                <a:lnTo>
                  <a:pt x="392" y="120"/>
                </a:lnTo>
                <a:lnTo>
                  <a:pt x="230" y="0"/>
                </a:lnTo>
                <a:lnTo>
                  <a:pt x="182" y="113"/>
                </a:lnTo>
                <a:lnTo>
                  <a:pt x="47" y="144"/>
                </a:lnTo>
                <a:lnTo>
                  <a:pt x="0" y="257"/>
                </a:lnTo>
                <a:lnTo>
                  <a:pt x="104" y="353"/>
                </a:lnTo>
                <a:lnTo>
                  <a:pt x="224" y="512"/>
                </a:lnTo>
                <a:lnTo>
                  <a:pt x="347" y="546"/>
                </a:lnTo>
                <a:lnTo>
                  <a:pt x="498" y="567"/>
                </a:lnTo>
                <a:lnTo>
                  <a:pt x="570" y="561"/>
                </a:lnTo>
                <a:lnTo>
                  <a:pt x="630" y="480"/>
                </a:lnTo>
                <a:lnTo>
                  <a:pt x="567" y="414"/>
                </a:lnTo>
                <a:lnTo>
                  <a:pt x="512" y="279"/>
                </a:lnTo>
                <a:lnTo>
                  <a:pt x="693" y="207"/>
                </a:lnTo>
                <a:lnTo>
                  <a:pt x="759" y="194"/>
                </a:lnTo>
                <a:close/>
              </a:path>
            </a:pathLst>
          </a:custGeom>
          <a:solidFill>
            <a:srgbClr val="FFC000"/>
          </a:solidFill>
          <a:ln w="6350">
            <a:solidFill>
              <a:srgbClr val="FFFFFF"/>
            </a:solidFill>
            <a:round/>
          </a:ln>
          <a:effectLst>
            <a:outerShdw dist="28174" dir="6993903" algn="ctr" rotWithShape="0">
              <a:srgbClr val="B2B2B2">
                <a:alpha val="50000"/>
              </a:srgbClr>
            </a:outerShdw>
          </a:effectLst>
        </p:spPr>
        <p:style>
          <a:lnRef idx="0">
            <a:scrgbClr r="0" g="0" b="0"/>
          </a:lnRef>
          <a:fillRef idx="0">
            <a:scrgbClr r="0" g="0" b="0"/>
          </a:fillRef>
          <a:effectRef idx="0">
            <a:scrgbClr r="0" g="0" b="0"/>
          </a:effectRef>
          <a:fontRef idx="minor"/>
        </p:style>
      </p:sp>
      <p:sp>
        <p:nvSpPr>
          <p:cNvPr id="133" name="Freeform 23"/>
          <p:cNvSpPr/>
          <p:nvPr/>
        </p:nvSpPr>
        <p:spPr>
          <a:xfrm>
            <a:off x="5422929" y="521640"/>
            <a:ext cx="272825" cy="471240"/>
          </a:xfrm>
          <a:custGeom>
            <a:avLst/>
            <a:gdLst/>
            <a:ahLst/>
            <a:cxnLst/>
            <a:rect l="l" t="t" r="r" b="b"/>
            <a:pathLst>
              <a:path w="792" h="1031">
                <a:moveTo>
                  <a:pt x="642" y="1031"/>
                </a:moveTo>
                <a:lnTo>
                  <a:pt x="472" y="1016"/>
                </a:lnTo>
                <a:lnTo>
                  <a:pt x="336" y="904"/>
                </a:lnTo>
                <a:lnTo>
                  <a:pt x="296" y="824"/>
                </a:lnTo>
                <a:lnTo>
                  <a:pt x="256" y="752"/>
                </a:lnTo>
                <a:lnTo>
                  <a:pt x="176" y="784"/>
                </a:lnTo>
                <a:lnTo>
                  <a:pt x="120" y="800"/>
                </a:lnTo>
                <a:lnTo>
                  <a:pt x="120" y="680"/>
                </a:lnTo>
                <a:lnTo>
                  <a:pt x="176" y="560"/>
                </a:lnTo>
                <a:lnTo>
                  <a:pt x="160" y="448"/>
                </a:lnTo>
                <a:lnTo>
                  <a:pt x="72" y="432"/>
                </a:lnTo>
                <a:lnTo>
                  <a:pt x="0" y="376"/>
                </a:lnTo>
                <a:lnTo>
                  <a:pt x="24" y="272"/>
                </a:lnTo>
                <a:lnTo>
                  <a:pt x="104" y="192"/>
                </a:lnTo>
                <a:lnTo>
                  <a:pt x="176" y="144"/>
                </a:lnTo>
                <a:lnTo>
                  <a:pt x="256" y="64"/>
                </a:lnTo>
                <a:lnTo>
                  <a:pt x="368" y="0"/>
                </a:lnTo>
                <a:lnTo>
                  <a:pt x="472" y="24"/>
                </a:lnTo>
                <a:lnTo>
                  <a:pt x="512" y="128"/>
                </a:lnTo>
                <a:lnTo>
                  <a:pt x="576" y="248"/>
                </a:lnTo>
                <a:lnTo>
                  <a:pt x="560" y="360"/>
                </a:lnTo>
                <a:lnTo>
                  <a:pt x="624" y="376"/>
                </a:lnTo>
                <a:lnTo>
                  <a:pt x="624" y="504"/>
                </a:lnTo>
                <a:lnTo>
                  <a:pt x="640" y="600"/>
                </a:lnTo>
                <a:lnTo>
                  <a:pt x="728" y="696"/>
                </a:lnTo>
                <a:lnTo>
                  <a:pt x="792" y="728"/>
                </a:lnTo>
                <a:lnTo>
                  <a:pt x="632" y="768"/>
                </a:lnTo>
                <a:lnTo>
                  <a:pt x="552" y="848"/>
                </a:lnTo>
                <a:lnTo>
                  <a:pt x="560" y="920"/>
                </a:lnTo>
                <a:lnTo>
                  <a:pt x="664" y="952"/>
                </a:lnTo>
                <a:lnTo>
                  <a:pt x="642" y="1031"/>
                </a:lnTo>
                <a:close/>
              </a:path>
            </a:pathLst>
          </a:custGeom>
          <a:solidFill>
            <a:srgbClr val="FFC000"/>
          </a:solidFill>
          <a:ln w="6350">
            <a:solidFill>
              <a:srgbClr val="FFFFFF"/>
            </a:solidFill>
            <a:round/>
          </a:ln>
          <a:effectLst>
            <a:outerShdw dist="28174" dir="6993903" algn="ctr" rotWithShape="0">
              <a:srgbClr val="B2B2B2">
                <a:alpha val="50000"/>
              </a:srgbClr>
            </a:outerShdw>
          </a:effectLst>
        </p:spPr>
        <p:style>
          <a:lnRef idx="0">
            <a:scrgbClr r="0" g="0" b="0"/>
          </a:lnRef>
          <a:fillRef idx="0">
            <a:scrgbClr r="0" g="0" b="0"/>
          </a:fillRef>
          <a:effectRef idx="0">
            <a:scrgbClr r="0" g="0" b="0"/>
          </a:effectRef>
          <a:fontRef idx="minor"/>
        </p:style>
      </p:sp>
      <p:sp>
        <p:nvSpPr>
          <p:cNvPr id="134" name="Freeform 24"/>
          <p:cNvSpPr/>
          <p:nvPr/>
        </p:nvSpPr>
        <p:spPr>
          <a:xfrm>
            <a:off x="4605785" y="1203840"/>
            <a:ext cx="197058" cy="283680"/>
          </a:xfrm>
          <a:custGeom>
            <a:avLst/>
            <a:gdLst/>
            <a:ahLst/>
            <a:cxnLst/>
            <a:rect l="l" t="t" r="r" b="b"/>
            <a:pathLst>
              <a:path w="577" h="622">
                <a:moveTo>
                  <a:pt x="0" y="577"/>
                </a:moveTo>
                <a:lnTo>
                  <a:pt x="103" y="526"/>
                </a:lnTo>
                <a:lnTo>
                  <a:pt x="150" y="622"/>
                </a:lnTo>
                <a:lnTo>
                  <a:pt x="220" y="481"/>
                </a:lnTo>
                <a:lnTo>
                  <a:pt x="400" y="301"/>
                </a:lnTo>
                <a:lnTo>
                  <a:pt x="523" y="318"/>
                </a:lnTo>
                <a:lnTo>
                  <a:pt x="559" y="378"/>
                </a:lnTo>
                <a:lnTo>
                  <a:pt x="577" y="300"/>
                </a:lnTo>
                <a:lnTo>
                  <a:pt x="538" y="207"/>
                </a:lnTo>
                <a:lnTo>
                  <a:pt x="445" y="97"/>
                </a:lnTo>
                <a:lnTo>
                  <a:pt x="333" y="61"/>
                </a:lnTo>
                <a:lnTo>
                  <a:pt x="237" y="34"/>
                </a:lnTo>
                <a:lnTo>
                  <a:pt x="169" y="0"/>
                </a:lnTo>
                <a:lnTo>
                  <a:pt x="121" y="112"/>
                </a:lnTo>
                <a:lnTo>
                  <a:pt x="157" y="190"/>
                </a:lnTo>
                <a:lnTo>
                  <a:pt x="91" y="226"/>
                </a:lnTo>
                <a:lnTo>
                  <a:pt x="73" y="328"/>
                </a:lnTo>
                <a:lnTo>
                  <a:pt x="61" y="520"/>
                </a:lnTo>
                <a:lnTo>
                  <a:pt x="0" y="577"/>
                </a:lnTo>
                <a:close/>
              </a:path>
            </a:pathLst>
          </a:custGeom>
          <a:solidFill>
            <a:srgbClr val="FFC000"/>
          </a:solidFill>
          <a:ln w="6350">
            <a:solidFill>
              <a:srgbClr val="FFFFFF"/>
            </a:solidFill>
            <a:round/>
          </a:ln>
          <a:effectLst>
            <a:outerShdw dist="28174" dir="6993903" algn="ctr" rotWithShape="0">
              <a:srgbClr val="B2B2B2">
                <a:alpha val="50000"/>
              </a:srgbClr>
            </a:outerShdw>
          </a:effectLst>
        </p:spPr>
        <p:style>
          <a:lnRef idx="0">
            <a:scrgbClr r="0" g="0" b="0"/>
          </a:lnRef>
          <a:fillRef idx="0">
            <a:scrgbClr r="0" g="0" b="0"/>
          </a:fillRef>
          <a:effectRef idx="0">
            <a:scrgbClr r="0" g="0" b="0"/>
          </a:effectRef>
          <a:fontRef idx="minor"/>
        </p:style>
      </p:sp>
      <p:sp>
        <p:nvSpPr>
          <p:cNvPr id="135" name="Freeform 25"/>
          <p:cNvSpPr/>
          <p:nvPr/>
        </p:nvSpPr>
        <p:spPr>
          <a:xfrm>
            <a:off x="4068443" y="3756600"/>
            <a:ext cx="142228" cy="144000"/>
          </a:xfrm>
          <a:custGeom>
            <a:avLst/>
            <a:gdLst/>
            <a:ahLst/>
            <a:cxnLst/>
            <a:rect l="l" t="t" r="r" b="b"/>
            <a:pathLst>
              <a:path w="417" h="314">
                <a:moveTo>
                  <a:pt x="372" y="278"/>
                </a:moveTo>
                <a:lnTo>
                  <a:pt x="417" y="181"/>
                </a:lnTo>
                <a:lnTo>
                  <a:pt x="360" y="98"/>
                </a:lnTo>
                <a:lnTo>
                  <a:pt x="236" y="0"/>
                </a:lnTo>
                <a:lnTo>
                  <a:pt x="186" y="14"/>
                </a:lnTo>
                <a:lnTo>
                  <a:pt x="138" y="32"/>
                </a:lnTo>
                <a:lnTo>
                  <a:pt x="6" y="38"/>
                </a:lnTo>
                <a:lnTo>
                  <a:pt x="0" y="116"/>
                </a:lnTo>
                <a:lnTo>
                  <a:pt x="9" y="181"/>
                </a:lnTo>
                <a:lnTo>
                  <a:pt x="48" y="230"/>
                </a:lnTo>
                <a:lnTo>
                  <a:pt x="120" y="236"/>
                </a:lnTo>
                <a:lnTo>
                  <a:pt x="145" y="272"/>
                </a:lnTo>
                <a:lnTo>
                  <a:pt x="186" y="314"/>
                </a:lnTo>
                <a:lnTo>
                  <a:pt x="276" y="260"/>
                </a:lnTo>
                <a:lnTo>
                  <a:pt x="372" y="278"/>
                </a:lnTo>
                <a:close/>
              </a:path>
            </a:pathLst>
          </a:custGeom>
          <a:solidFill>
            <a:srgbClr val="FFC000"/>
          </a:solidFill>
          <a:ln w="6350">
            <a:solidFill>
              <a:srgbClr val="FFFFFF"/>
            </a:solidFill>
            <a:round/>
          </a:ln>
          <a:effectLst>
            <a:outerShdw dist="28174" dir="6993903" algn="ctr" rotWithShape="0">
              <a:srgbClr val="B2B2B2">
                <a:alpha val="50000"/>
              </a:srgbClr>
            </a:outerShdw>
          </a:effectLst>
        </p:spPr>
        <p:style>
          <a:lnRef idx="0">
            <a:scrgbClr r="0" g="0" b="0"/>
          </a:lnRef>
          <a:fillRef idx="0">
            <a:scrgbClr r="0" g="0" b="0"/>
          </a:fillRef>
          <a:effectRef idx="0">
            <a:scrgbClr r="0" g="0" b="0"/>
          </a:effectRef>
          <a:fontRef idx="minor"/>
        </p:style>
      </p:sp>
      <p:grpSp>
        <p:nvGrpSpPr>
          <p:cNvPr id="2" name="组合 55"/>
          <p:cNvGrpSpPr/>
          <p:nvPr/>
        </p:nvGrpSpPr>
        <p:grpSpPr>
          <a:xfrm>
            <a:off x="4648652" y="3719880"/>
            <a:ext cx="1002572" cy="2343960"/>
            <a:chOff x="5036040" y="3719880"/>
            <a:chExt cx="1086120" cy="2343960"/>
          </a:xfrm>
        </p:grpSpPr>
        <p:sp>
          <p:nvSpPr>
            <p:cNvPr id="137" name="Freeform 8"/>
            <p:cNvSpPr/>
            <p:nvPr/>
          </p:nvSpPr>
          <p:spPr>
            <a:xfrm>
              <a:off x="5036040" y="3719880"/>
              <a:ext cx="1083960" cy="2343960"/>
            </a:xfrm>
            <a:custGeom>
              <a:avLst/>
              <a:gdLst/>
              <a:ahLst/>
              <a:cxnLst/>
              <a:rect l="l" t="t" r="r" b="b"/>
              <a:pathLst>
                <a:path w="2912" h="5119">
                  <a:moveTo>
                    <a:pt x="2912" y="80"/>
                  </a:moveTo>
                  <a:lnTo>
                    <a:pt x="2736" y="0"/>
                  </a:lnTo>
                  <a:lnTo>
                    <a:pt x="2480" y="144"/>
                  </a:lnTo>
                  <a:lnTo>
                    <a:pt x="2528" y="304"/>
                  </a:lnTo>
                  <a:lnTo>
                    <a:pt x="2200" y="1304"/>
                  </a:lnTo>
                  <a:lnTo>
                    <a:pt x="2048" y="1320"/>
                  </a:lnTo>
                  <a:lnTo>
                    <a:pt x="1656" y="1040"/>
                  </a:lnTo>
                  <a:lnTo>
                    <a:pt x="1552" y="1056"/>
                  </a:lnTo>
                  <a:lnTo>
                    <a:pt x="1000" y="712"/>
                  </a:lnTo>
                  <a:lnTo>
                    <a:pt x="656" y="888"/>
                  </a:lnTo>
                  <a:lnTo>
                    <a:pt x="440" y="1264"/>
                  </a:lnTo>
                  <a:lnTo>
                    <a:pt x="384" y="1976"/>
                  </a:lnTo>
                  <a:lnTo>
                    <a:pt x="256" y="2128"/>
                  </a:lnTo>
                  <a:lnTo>
                    <a:pt x="272" y="2272"/>
                  </a:lnTo>
                  <a:lnTo>
                    <a:pt x="396" y="2581"/>
                  </a:lnTo>
                  <a:lnTo>
                    <a:pt x="575" y="2805"/>
                  </a:lnTo>
                  <a:lnTo>
                    <a:pt x="575" y="3105"/>
                  </a:lnTo>
                  <a:lnTo>
                    <a:pt x="338" y="3214"/>
                  </a:lnTo>
                  <a:lnTo>
                    <a:pt x="168" y="3342"/>
                  </a:lnTo>
                  <a:lnTo>
                    <a:pt x="0" y="3831"/>
                  </a:lnTo>
                  <a:lnTo>
                    <a:pt x="167" y="4387"/>
                  </a:lnTo>
                  <a:lnTo>
                    <a:pt x="159" y="4647"/>
                  </a:lnTo>
                  <a:lnTo>
                    <a:pt x="288" y="4711"/>
                  </a:lnTo>
                  <a:lnTo>
                    <a:pt x="312" y="4855"/>
                  </a:lnTo>
                  <a:lnTo>
                    <a:pt x="449" y="5025"/>
                  </a:lnTo>
                  <a:lnTo>
                    <a:pt x="605" y="5056"/>
                  </a:lnTo>
                  <a:lnTo>
                    <a:pt x="807" y="5119"/>
                  </a:lnTo>
                  <a:lnTo>
                    <a:pt x="848" y="4592"/>
                  </a:lnTo>
                  <a:lnTo>
                    <a:pt x="976" y="4464"/>
                  </a:lnTo>
                  <a:lnTo>
                    <a:pt x="1160" y="3664"/>
                  </a:lnTo>
                  <a:lnTo>
                    <a:pt x="1912" y="2672"/>
                  </a:lnTo>
                  <a:lnTo>
                    <a:pt x="1904" y="2496"/>
                  </a:lnTo>
                  <a:lnTo>
                    <a:pt x="2008" y="2464"/>
                  </a:lnTo>
                  <a:lnTo>
                    <a:pt x="2128" y="2408"/>
                  </a:lnTo>
                  <a:lnTo>
                    <a:pt x="2728" y="1472"/>
                  </a:lnTo>
                  <a:lnTo>
                    <a:pt x="2656" y="1136"/>
                  </a:lnTo>
                  <a:lnTo>
                    <a:pt x="2912" y="80"/>
                  </a:lnTo>
                  <a:close/>
                </a:path>
              </a:pathLst>
            </a:custGeom>
            <a:solidFill>
              <a:srgbClr val="FFC000"/>
            </a:solidFill>
            <a:ln w="6350">
              <a:solidFill>
                <a:srgbClr val="FFFFFF"/>
              </a:solidFill>
              <a:round/>
            </a:ln>
            <a:effectLst>
              <a:outerShdw dist="28174" dir="6993903" algn="ctr" rotWithShape="0">
                <a:srgbClr val="B2B2B2">
                  <a:alpha val="50000"/>
                </a:srgbClr>
              </a:outerShdw>
            </a:effectLst>
          </p:spPr>
          <p:style>
            <a:lnRef idx="0">
              <a:scrgbClr r="0" g="0" b="0"/>
            </a:lnRef>
            <a:fillRef idx="0">
              <a:scrgbClr r="0" g="0" b="0"/>
            </a:fillRef>
            <a:effectRef idx="0">
              <a:scrgbClr r="0" g="0" b="0"/>
            </a:effectRef>
            <a:fontRef idx="minor"/>
          </p:style>
        </p:sp>
        <p:sp>
          <p:nvSpPr>
            <p:cNvPr id="138" name="Freeform 31"/>
            <p:cNvSpPr/>
            <p:nvPr/>
          </p:nvSpPr>
          <p:spPr>
            <a:xfrm>
              <a:off x="6023880" y="5200920"/>
              <a:ext cx="98280" cy="111960"/>
            </a:xfrm>
            <a:custGeom>
              <a:avLst/>
              <a:gdLst/>
              <a:ahLst/>
              <a:cxnLst/>
              <a:rect l="l" t="t" r="r" b="b"/>
              <a:pathLst>
                <a:path w="268" h="246">
                  <a:moveTo>
                    <a:pt x="200" y="246"/>
                  </a:moveTo>
                  <a:lnTo>
                    <a:pt x="160" y="224"/>
                  </a:lnTo>
                  <a:lnTo>
                    <a:pt x="110" y="200"/>
                  </a:lnTo>
                  <a:lnTo>
                    <a:pt x="72" y="184"/>
                  </a:lnTo>
                  <a:lnTo>
                    <a:pt x="80" y="108"/>
                  </a:lnTo>
                  <a:lnTo>
                    <a:pt x="0" y="48"/>
                  </a:lnTo>
                  <a:lnTo>
                    <a:pt x="12" y="4"/>
                  </a:lnTo>
                  <a:lnTo>
                    <a:pt x="96" y="8"/>
                  </a:lnTo>
                  <a:lnTo>
                    <a:pt x="192" y="12"/>
                  </a:lnTo>
                  <a:lnTo>
                    <a:pt x="240" y="0"/>
                  </a:lnTo>
                  <a:lnTo>
                    <a:pt x="268" y="68"/>
                  </a:lnTo>
                  <a:lnTo>
                    <a:pt x="236" y="156"/>
                  </a:lnTo>
                  <a:lnTo>
                    <a:pt x="224" y="196"/>
                  </a:lnTo>
                  <a:lnTo>
                    <a:pt x="252" y="240"/>
                  </a:lnTo>
                  <a:lnTo>
                    <a:pt x="200" y="246"/>
                  </a:lnTo>
                  <a:close/>
                </a:path>
              </a:pathLst>
            </a:custGeom>
            <a:solidFill>
              <a:srgbClr val="FFC000"/>
            </a:solidFill>
            <a:ln w="6350">
              <a:solidFill>
                <a:srgbClr val="FFFFFF"/>
              </a:solidFill>
              <a:round/>
            </a:ln>
            <a:effectLst>
              <a:outerShdw dist="28174" dir="6993903" algn="ctr" rotWithShape="0">
                <a:srgbClr val="B2B2B2">
                  <a:alpha val="50000"/>
                </a:srgbClr>
              </a:outerShdw>
            </a:effectLst>
          </p:spPr>
          <p:style>
            <a:lnRef idx="0">
              <a:scrgbClr r="0" g="0" b="0"/>
            </a:lnRef>
            <a:fillRef idx="0">
              <a:scrgbClr r="0" g="0" b="0"/>
            </a:fillRef>
            <a:effectRef idx="0">
              <a:scrgbClr r="0" g="0" b="0"/>
            </a:effectRef>
            <a:fontRef idx="minor"/>
          </p:style>
        </p:sp>
      </p:grpSp>
      <p:grpSp>
        <p:nvGrpSpPr>
          <p:cNvPr id="3" name="组合 56"/>
          <p:cNvGrpSpPr/>
          <p:nvPr/>
        </p:nvGrpSpPr>
        <p:grpSpPr>
          <a:xfrm>
            <a:off x="3930868" y="4869000"/>
            <a:ext cx="1850954" cy="1845000"/>
            <a:chOff x="4258440" y="4869000"/>
            <a:chExt cx="2005200" cy="1845000"/>
          </a:xfrm>
        </p:grpSpPr>
        <p:sp>
          <p:nvSpPr>
            <p:cNvPr id="140" name="Freeform 7"/>
            <p:cNvSpPr/>
            <p:nvPr/>
          </p:nvSpPr>
          <p:spPr>
            <a:xfrm>
              <a:off x="4509720" y="4869000"/>
              <a:ext cx="866520" cy="1845000"/>
            </a:xfrm>
            <a:custGeom>
              <a:avLst/>
              <a:gdLst/>
              <a:ahLst/>
              <a:cxnLst/>
              <a:rect l="l" t="t" r="r" b="b"/>
              <a:pathLst>
                <a:path w="2328" h="4032">
                  <a:moveTo>
                    <a:pt x="1684" y="3873"/>
                  </a:moveTo>
                  <a:lnTo>
                    <a:pt x="1456" y="3504"/>
                  </a:lnTo>
                  <a:lnTo>
                    <a:pt x="1544" y="3184"/>
                  </a:lnTo>
                  <a:lnTo>
                    <a:pt x="1200" y="2648"/>
                  </a:lnTo>
                  <a:lnTo>
                    <a:pt x="960" y="2432"/>
                  </a:lnTo>
                  <a:lnTo>
                    <a:pt x="752" y="2288"/>
                  </a:lnTo>
                  <a:lnTo>
                    <a:pt x="624" y="2112"/>
                  </a:lnTo>
                  <a:lnTo>
                    <a:pt x="496" y="2024"/>
                  </a:lnTo>
                  <a:lnTo>
                    <a:pt x="392" y="1960"/>
                  </a:lnTo>
                  <a:lnTo>
                    <a:pt x="296" y="1824"/>
                  </a:lnTo>
                  <a:lnTo>
                    <a:pt x="192" y="1896"/>
                  </a:lnTo>
                  <a:lnTo>
                    <a:pt x="0" y="1824"/>
                  </a:lnTo>
                  <a:lnTo>
                    <a:pt x="136" y="1496"/>
                  </a:lnTo>
                  <a:lnTo>
                    <a:pt x="152" y="1264"/>
                  </a:lnTo>
                  <a:lnTo>
                    <a:pt x="80" y="1128"/>
                  </a:lnTo>
                  <a:lnTo>
                    <a:pt x="72" y="392"/>
                  </a:lnTo>
                  <a:lnTo>
                    <a:pt x="176" y="304"/>
                  </a:lnTo>
                  <a:lnTo>
                    <a:pt x="456" y="320"/>
                  </a:lnTo>
                  <a:lnTo>
                    <a:pt x="672" y="48"/>
                  </a:lnTo>
                  <a:lnTo>
                    <a:pt x="832" y="64"/>
                  </a:lnTo>
                  <a:lnTo>
                    <a:pt x="968" y="0"/>
                  </a:lnTo>
                  <a:lnTo>
                    <a:pt x="1072" y="120"/>
                  </a:lnTo>
                  <a:lnTo>
                    <a:pt x="1264" y="72"/>
                  </a:lnTo>
                  <a:lnTo>
                    <a:pt x="1440" y="160"/>
                  </a:lnTo>
                  <a:lnTo>
                    <a:pt x="1608" y="16"/>
                  </a:lnTo>
                  <a:lnTo>
                    <a:pt x="1816" y="72"/>
                  </a:lnTo>
                  <a:lnTo>
                    <a:pt x="1992" y="296"/>
                  </a:lnTo>
                  <a:lnTo>
                    <a:pt x="1992" y="592"/>
                  </a:lnTo>
                  <a:lnTo>
                    <a:pt x="1752" y="704"/>
                  </a:lnTo>
                  <a:lnTo>
                    <a:pt x="1584" y="832"/>
                  </a:lnTo>
                  <a:lnTo>
                    <a:pt x="1416" y="1320"/>
                  </a:lnTo>
                  <a:lnTo>
                    <a:pt x="1584" y="1880"/>
                  </a:lnTo>
                  <a:lnTo>
                    <a:pt x="1576" y="2136"/>
                  </a:lnTo>
                  <a:lnTo>
                    <a:pt x="1704" y="2200"/>
                  </a:lnTo>
                  <a:lnTo>
                    <a:pt x="1728" y="2344"/>
                  </a:lnTo>
                  <a:lnTo>
                    <a:pt x="1864" y="2512"/>
                  </a:lnTo>
                  <a:lnTo>
                    <a:pt x="2016" y="2544"/>
                  </a:lnTo>
                  <a:lnTo>
                    <a:pt x="2224" y="2608"/>
                  </a:lnTo>
                  <a:lnTo>
                    <a:pt x="2272" y="3136"/>
                  </a:lnTo>
                  <a:lnTo>
                    <a:pt x="2328" y="3336"/>
                  </a:lnTo>
                  <a:lnTo>
                    <a:pt x="2232" y="3576"/>
                  </a:lnTo>
                  <a:lnTo>
                    <a:pt x="2224" y="4032"/>
                  </a:lnTo>
                  <a:lnTo>
                    <a:pt x="1880" y="3840"/>
                  </a:lnTo>
                  <a:lnTo>
                    <a:pt x="1808" y="4008"/>
                  </a:lnTo>
                  <a:lnTo>
                    <a:pt x="1684" y="3873"/>
                  </a:lnTo>
                  <a:close/>
                </a:path>
              </a:pathLst>
            </a:custGeom>
            <a:solidFill>
              <a:srgbClr val="FFC000"/>
            </a:solidFill>
            <a:ln w="6350">
              <a:solidFill>
                <a:srgbClr val="FFFFFF"/>
              </a:solidFill>
              <a:round/>
            </a:ln>
            <a:effectLst>
              <a:outerShdw dist="28174" dir="6993903" algn="ctr" rotWithShape="0">
                <a:srgbClr val="B2B2B2">
                  <a:alpha val="50000"/>
                </a:srgbClr>
              </a:outerShdw>
            </a:effectLst>
          </p:spPr>
          <p:style>
            <a:lnRef idx="0">
              <a:scrgbClr r="0" g="0" b="0"/>
            </a:lnRef>
            <a:fillRef idx="0">
              <a:scrgbClr r="0" g="0" b="0"/>
            </a:fillRef>
            <a:effectRef idx="0">
              <a:scrgbClr r="0" g="0" b="0"/>
            </a:effectRef>
            <a:fontRef idx="minor"/>
          </p:style>
        </p:sp>
        <p:sp>
          <p:nvSpPr>
            <p:cNvPr id="141" name="Freeform 30"/>
            <p:cNvSpPr/>
            <p:nvPr/>
          </p:nvSpPr>
          <p:spPr>
            <a:xfrm>
              <a:off x="6102000" y="6334200"/>
              <a:ext cx="161640" cy="194400"/>
            </a:xfrm>
            <a:custGeom>
              <a:avLst/>
              <a:gdLst/>
              <a:ahLst/>
              <a:cxnLst/>
              <a:rect l="l" t="t" r="r" b="b"/>
              <a:pathLst>
                <a:path w="436" h="424">
                  <a:moveTo>
                    <a:pt x="396" y="392"/>
                  </a:moveTo>
                  <a:lnTo>
                    <a:pt x="364" y="424"/>
                  </a:lnTo>
                  <a:lnTo>
                    <a:pt x="308" y="388"/>
                  </a:lnTo>
                  <a:lnTo>
                    <a:pt x="296" y="344"/>
                  </a:lnTo>
                  <a:lnTo>
                    <a:pt x="232" y="296"/>
                  </a:lnTo>
                  <a:lnTo>
                    <a:pt x="148" y="284"/>
                  </a:lnTo>
                  <a:lnTo>
                    <a:pt x="80" y="219"/>
                  </a:lnTo>
                  <a:lnTo>
                    <a:pt x="44" y="184"/>
                  </a:lnTo>
                  <a:lnTo>
                    <a:pt x="44" y="124"/>
                  </a:lnTo>
                  <a:lnTo>
                    <a:pt x="40" y="80"/>
                  </a:lnTo>
                  <a:lnTo>
                    <a:pt x="0" y="8"/>
                  </a:lnTo>
                  <a:lnTo>
                    <a:pt x="64" y="12"/>
                  </a:lnTo>
                  <a:lnTo>
                    <a:pt x="180" y="16"/>
                  </a:lnTo>
                  <a:lnTo>
                    <a:pt x="268" y="8"/>
                  </a:lnTo>
                  <a:lnTo>
                    <a:pt x="316" y="0"/>
                  </a:lnTo>
                  <a:lnTo>
                    <a:pt x="308" y="72"/>
                  </a:lnTo>
                  <a:lnTo>
                    <a:pt x="328" y="132"/>
                  </a:lnTo>
                  <a:lnTo>
                    <a:pt x="264" y="152"/>
                  </a:lnTo>
                  <a:lnTo>
                    <a:pt x="288" y="224"/>
                  </a:lnTo>
                  <a:lnTo>
                    <a:pt x="432" y="316"/>
                  </a:lnTo>
                  <a:lnTo>
                    <a:pt x="436" y="360"/>
                  </a:lnTo>
                  <a:lnTo>
                    <a:pt x="396" y="392"/>
                  </a:lnTo>
                  <a:close/>
                </a:path>
              </a:pathLst>
            </a:custGeom>
            <a:solidFill>
              <a:srgbClr val="FFC000"/>
            </a:solidFill>
            <a:ln w="6350">
              <a:solidFill>
                <a:srgbClr val="FFFFFF"/>
              </a:solidFill>
              <a:round/>
            </a:ln>
            <a:effectLst>
              <a:outerShdw dist="28174" dir="6993903" algn="ctr" rotWithShape="0">
                <a:srgbClr val="B2B2B2">
                  <a:alpha val="50000"/>
                </a:srgbClr>
              </a:outerShdw>
            </a:effectLst>
          </p:spPr>
          <p:style>
            <a:lnRef idx="0">
              <a:scrgbClr r="0" g="0" b="0"/>
            </a:lnRef>
            <a:fillRef idx="0">
              <a:scrgbClr r="0" g="0" b="0"/>
            </a:fillRef>
            <a:effectRef idx="0">
              <a:scrgbClr r="0" g="0" b="0"/>
            </a:effectRef>
            <a:fontRef idx="minor"/>
          </p:style>
        </p:sp>
        <p:sp>
          <p:nvSpPr>
            <p:cNvPr id="142" name="Freeform 32"/>
            <p:cNvSpPr/>
            <p:nvPr/>
          </p:nvSpPr>
          <p:spPr>
            <a:xfrm>
              <a:off x="4258440" y="5906160"/>
              <a:ext cx="61200" cy="97920"/>
            </a:xfrm>
            <a:custGeom>
              <a:avLst/>
              <a:gdLst/>
              <a:ahLst/>
              <a:cxnLst/>
              <a:rect l="l" t="t" r="r" b="b"/>
              <a:pathLst>
                <a:path w="167" h="216">
                  <a:moveTo>
                    <a:pt x="0" y="203"/>
                  </a:moveTo>
                  <a:lnTo>
                    <a:pt x="15" y="152"/>
                  </a:lnTo>
                  <a:lnTo>
                    <a:pt x="19" y="116"/>
                  </a:lnTo>
                  <a:lnTo>
                    <a:pt x="11" y="80"/>
                  </a:lnTo>
                  <a:lnTo>
                    <a:pt x="47" y="28"/>
                  </a:lnTo>
                  <a:lnTo>
                    <a:pt x="103" y="16"/>
                  </a:lnTo>
                  <a:lnTo>
                    <a:pt x="127" y="0"/>
                  </a:lnTo>
                  <a:lnTo>
                    <a:pt x="163" y="44"/>
                  </a:lnTo>
                  <a:lnTo>
                    <a:pt x="167" y="92"/>
                  </a:lnTo>
                  <a:lnTo>
                    <a:pt x="107" y="132"/>
                  </a:lnTo>
                  <a:lnTo>
                    <a:pt x="79" y="168"/>
                  </a:lnTo>
                  <a:lnTo>
                    <a:pt x="47" y="216"/>
                  </a:lnTo>
                  <a:lnTo>
                    <a:pt x="0" y="203"/>
                  </a:lnTo>
                  <a:close/>
                </a:path>
              </a:pathLst>
            </a:custGeom>
            <a:solidFill>
              <a:srgbClr val="FFC000"/>
            </a:solidFill>
            <a:ln w="6350">
              <a:solidFill>
                <a:srgbClr val="FFFFFF"/>
              </a:solidFill>
              <a:round/>
            </a:ln>
            <a:effectLst>
              <a:outerShdw dist="28174" dir="6993903" algn="ctr" rotWithShape="0">
                <a:srgbClr val="B2B2B2">
                  <a:alpha val="50000"/>
                </a:srgbClr>
              </a:outerShdw>
            </a:effectLst>
          </p:spPr>
          <p:style>
            <a:lnRef idx="0">
              <a:scrgbClr r="0" g="0" b="0"/>
            </a:lnRef>
            <a:fillRef idx="0">
              <a:scrgbClr r="0" g="0" b="0"/>
            </a:fillRef>
            <a:effectRef idx="0">
              <a:scrgbClr r="0" g="0" b="0"/>
            </a:effectRef>
            <a:fontRef idx="minor"/>
          </p:style>
        </p:sp>
      </p:grpSp>
      <p:sp>
        <p:nvSpPr>
          <p:cNvPr id="143" name="矩形 42"/>
          <p:cNvSpPr/>
          <p:nvPr/>
        </p:nvSpPr>
        <p:spPr>
          <a:xfrm>
            <a:off x="135914" y="3254760"/>
            <a:ext cx="1071028" cy="1572120"/>
          </a:xfrm>
          <a:prstGeom prst="rect">
            <a:avLst/>
          </a:prstGeom>
          <a:solidFill>
            <a:schemeClr val="accent5">
              <a:lumMod val="20000"/>
              <a:lumOff val="80000"/>
            </a:schemeClr>
          </a:solidFill>
          <a:ln>
            <a:solidFill>
              <a:srgbClr val="FFFFFF">
                <a:lumMod val="75000"/>
              </a:srgbClr>
            </a:solidFill>
          </a:ln>
        </p:spPr>
        <p:style>
          <a:lnRef idx="2">
            <a:schemeClr val="accent1">
              <a:shade val="50000"/>
            </a:schemeClr>
          </a:lnRef>
          <a:fillRef idx="1">
            <a:schemeClr val="accent1"/>
          </a:fillRef>
          <a:effectRef idx="0">
            <a:schemeClr val="accent1"/>
          </a:effectRef>
          <a:fontRef idx="minor"/>
        </p:style>
      </p:sp>
      <p:sp>
        <p:nvSpPr>
          <p:cNvPr id="144" name="矩形 43"/>
          <p:cNvSpPr/>
          <p:nvPr/>
        </p:nvSpPr>
        <p:spPr>
          <a:xfrm>
            <a:off x="135914" y="521640"/>
            <a:ext cx="1071028" cy="1897560"/>
          </a:xfrm>
          <a:prstGeom prst="rect">
            <a:avLst/>
          </a:prstGeom>
          <a:solidFill>
            <a:schemeClr val="accent5">
              <a:lumMod val="20000"/>
              <a:lumOff val="80000"/>
            </a:schemeClr>
          </a:solidFill>
          <a:ln>
            <a:solidFill>
              <a:srgbClr val="FFFFFF">
                <a:lumMod val="75000"/>
              </a:srgbClr>
            </a:solidFill>
          </a:ln>
        </p:spPr>
        <p:style>
          <a:lnRef idx="2">
            <a:schemeClr val="accent1">
              <a:shade val="50000"/>
            </a:schemeClr>
          </a:lnRef>
          <a:fillRef idx="1">
            <a:schemeClr val="accent1"/>
          </a:fillRef>
          <a:effectRef idx="0">
            <a:schemeClr val="accent1"/>
          </a:effectRef>
          <a:fontRef idx="minor"/>
        </p:style>
      </p:sp>
      <p:grpSp>
        <p:nvGrpSpPr>
          <p:cNvPr id="4" name="Group 37"/>
          <p:cNvGrpSpPr/>
          <p:nvPr/>
        </p:nvGrpSpPr>
        <p:grpSpPr>
          <a:xfrm>
            <a:off x="678905" y="772560"/>
            <a:ext cx="334634" cy="1369440"/>
            <a:chOff x="735480" y="772560"/>
            <a:chExt cx="362520" cy="1369440"/>
          </a:xfrm>
        </p:grpSpPr>
        <p:sp>
          <p:nvSpPr>
            <p:cNvPr id="146" name="Freeform 38"/>
            <p:cNvSpPr/>
            <p:nvPr/>
          </p:nvSpPr>
          <p:spPr>
            <a:xfrm>
              <a:off x="845640" y="1037160"/>
              <a:ext cx="226440" cy="186120"/>
            </a:xfrm>
            <a:custGeom>
              <a:avLst/>
              <a:gdLst/>
              <a:ahLst/>
              <a:cxnLst/>
              <a:rect l="l" t="t" r="r" b="b"/>
              <a:pathLst>
                <a:path w="210" h="138">
                  <a:moveTo>
                    <a:pt x="129" y="0"/>
                  </a:moveTo>
                  <a:lnTo>
                    <a:pt x="75" y="9"/>
                  </a:lnTo>
                  <a:lnTo>
                    <a:pt x="21" y="24"/>
                  </a:lnTo>
                  <a:lnTo>
                    <a:pt x="6" y="81"/>
                  </a:lnTo>
                  <a:lnTo>
                    <a:pt x="0" y="129"/>
                  </a:lnTo>
                  <a:lnTo>
                    <a:pt x="42" y="138"/>
                  </a:lnTo>
                  <a:lnTo>
                    <a:pt x="63" y="90"/>
                  </a:lnTo>
                  <a:lnTo>
                    <a:pt x="102" y="72"/>
                  </a:lnTo>
                  <a:lnTo>
                    <a:pt x="150" y="75"/>
                  </a:lnTo>
                  <a:lnTo>
                    <a:pt x="189" y="75"/>
                  </a:lnTo>
                  <a:lnTo>
                    <a:pt x="210" y="45"/>
                  </a:lnTo>
                  <a:lnTo>
                    <a:pt x="174" y="9"/>
                  </a:lnTo>
                  <a:lnTo>
                    <a:pt x="129" y="0"/>
                  </a:lnTo>
                  <a:close/>
                </a:path>
              </a:pathLst>
            </a:custGeom>
            <a:solidFill>
              <a:schemeClr val="bg2">
                <a:lumMod val="75000"/>
              </a:schemeClr>
            </a:solidFill>
            <a:ln w="19050">
              <a:solidFill>
                <a:srgbClr val="FFFFFF"/>
              </a:solidFill>
              <a:round/>
            </a:ln>
            <a:effectLst>
              <a:outerShdw dist="28174" dir="6993903" algn="ctr" rotWithShape="0">
                <a:srgbClr val="B2B2B2">
                  <a:alpha val="50000"/>
                </a:srgbClr>
              </a:outerShdw>
            </a:effectLst>
          </p:spPr>
          <p:style>
            <a:lnRef idx="0">
              <a:scrgbClr r="0" g="0" b="0"/>
            </a:lnRef>
            <a:fillRef idx="0">
              <a:scrgbClr r="0" g="0" b="0"/>
            </a:fillRef>
            <a:effectRef idx="0">
              <a:scrgbClr r="0" g="0" b="0"/>
            </a:effectRef>
            <a:fontRef idx="minor"/>
          </p:style>
        </p:sp>
        <p:sp>
          <p:nvSpPr>
            <p:cNvPr id="147" name="Freeform 39"/>
            <p:cNvSpPr/>
            <p:nvPr/>
          </p:nvSpPr>
          <p:spPr>
            <a:xfrm>
              <a:off x="735480" y="1275120"/>
              <a:ext cx="294480" cy="161640"/>
            </a:xfrm>
            <a:custGeom>
              <a:avLst/>
              <a:gdLst/>
              <a:ahLst/>
              <a:cxnLst/>
              <a:rect l="l" t="t" r="r" b="b"/>
              <a:pathLst>
                <a:path w="194" h="132">
                  <a:moveTo>
                    <a:pt x="71" y="33"/>
                  </a:moveTo>
                  <a:lnTo>
                    <a:pt x="50" y="0"/>
                  </a:lnTo>
                  <a:lnTo>
                    <a:pt x="23" y="18"/>
                  </a:lnTo>
                  <a:lnTo>
                    <a:pt x="0" y="69"/>
                  </a:lnTo>
                  <a:lnTo>
                    <a:pt x="23" y="114"/>
                  </a:lnTo>
                  <a:lnTo>
                    <a:pt x="80" y="132"/>
                  </a:lnTo>
                  <a:lnTo>
                    <a:pt x="119" y="132"/>
                  </a:lnTo>
                  <a:lnTo>
                    <a:pt x="170" y="102"/>
                  </a:lnTo>
                  <a:lnTo>
                    <a:pt x="194" y="66"/>
                  </a:lnTo>
                  <a:lnTo>
                    <a:pt x="185" y="27"/>
                  </a:lnTo>
                  <a:lnTo>
                    <a:pt x="146" y="45"/>
                  </a:lnTo>
                  <a:lnTo>
                    <a:pt x="104" y="57"/>
                  </a:lnTo>
                  <a:lnTo>
                    <a:pt x="71" y="33"/>
                  </a:lnTo>
                  <a:close/>
                </a:path>
              </a:pathLst>
            </a:custGeom>
            <a:solidFill>
              <a:schemeClr val="bg2">
                <a:lumMod val="75000"/>
              </a:schemeClr>
            </a:solidFill>
            <a:ln w="19050">
              <a:solidFill>
                <a:srgbClr val="FFFFFF"/>
              </a:solidFill>
              <a:round/>
            </a:ln>
            <a:effectLst>
              <a:outerShdw dist="28174" dir="6993903" algn="ctr" rotWithShape="0">
                <a:srgbClr val="B2B2B2">
                  <a:alpha val="50000"/>
                </a:srgbClr>
              </a:outerShdw>
            </a:effectLst>
          </p:spPr>
          <p:style>
            <a:lnRef idx="0">
              <a:scrgbClr r="0" g="0" b="0"/>
            </a:lnRef>
            <a:fillRef idx="0">
              <a:scrgbClr r="0" g="0" b="0"/>
            </a:fillRef>
            <a:effectRef idx="0">
              <a:scrgbClr r="0" g="0" b="0"/>
            </a:effectRef>
            <a:fontRef idx="minor"/>
          </p:style>
        </p:sp>
        <p:sp>
          <p:nvSpPr>
            <p:cNvPr id="148" name="Freeform 40"/>
            <p:cNvSpPr/>
            <p:nvPr/>
          </p:nvSpPr>
          <p:spPr>
            <a:xfrm>
              <a:off x="826200" y="1930320"/>
              <a:ext cx="100080" cy="80640"/>
            </a:xfrm>
            <a:custGeom>
              <a:avLst/>
              <a:gdLst/>
              <a:ahLst/>
              <a:cxnLst/>
              <a:rect l="l" t="t" r="r" b="b"/>
              <a:pathLst>
                <a:path w="93" h="60">
                  <a:moveTo>
                    <a:pt x="45" y="0"/>
                  </a:moveTo>
                  <a:lnTo>
                    <a:pt x="21" y="12"/>
                  </a:lnTo>
                  <a:lnTo>
                    <a:pt x="0" y="45"/>
                  </a:lnTo>
                  <a:lnTo>
                    <a:pt x="24" y="60"/>
                  </a:lnTo>
                  <a:lnTo>
                    <a:pt x="54" y="48"/>
                  </a:lnTo>
                  <a:lnTo>
                    <a:pt x="90" y="54"/>
                  </a:lnTo>
                  <a:lnTo>
                    <a:pt x="87" y="33"/>
                  </a:lnTo>
                  <a:lnTo>
                    <a:pt x="93" y="15"/>
                  </a:lnTo>
                  <a:lnTo>
                    <a:pt x="66" y="3"/>
                  </a:lnTo>
                  <a:lnTo>
                    <a:pt x="45" y="0"/>
                  </a:lnTo>
                  <a:close/>
                </a:path>
              </a:pathLst>
            </a:custGeom>
            <a:solidFill>
              <a:schemeClr val="bg2">
                <a:lumMod val="75000"/>
              </a:schemeClr>
            </a:solidFill>
            <a:ln w="19050">
              <a:solidFill>
                <a:srgbClr val="FFFFFF"/>
              </a:solidFill>
              <a:round/>
            </a:ln>
            <a:effectLst>
              <a:outerShdw dist="28174" dir="6993903" algn="ctr" rotWithShape="0">
                <a:srgbClr val="B2B2B2">
                  <a:alpha val="50000"/>
                </a:srgbClr>
              </a:outerShdw>
            </a:effectLst>
          </p:spPr>
          <p:style>
            <a:lnRef idx="0">
              <a:scrgbClr r="0" g="0" b="0"/>
            </a:lnRef>
            <a:fillRef idx="0">
              <a:scrgbClr r="0" g="0" b="0"/>
            </a:fillRef>
            <a:effectRef idx="0">
              <a:scrgbClr r="0" g="0" b="0"/>
            </a:effectRef>
            <a:fontRef idx="minor"/>
          </p:style>
        </p:sp>
        <p:sp>
          <p:nvSpPr>
            <p:cNvPr id="149" name="Freeform 41"/>
            <p:cNvSpPr/>
            <p:nvPr/>
          </p:nvSpPr>
          <p:spPr>
            <a:xfrm>
              <a:off x="1001160" y="1974960"/>
              <a:ext cx="96840" cy="167040"/>
            </a:xfrm>
            <a:custGeom>
              <a:avLst/>
              <a:gdLst/>
              <a:ahLst/>
              <a:cxnLst/>
              <a:rect l="l" t="t" r="r" b="b"/>
              <a:pathLst>
                <a:path w="90" h="124">
                  <a:moveTo>
                    <a:pt x="66" y="0"/>
                  </a:moveTo>
                  <a:lnTo>
                    <a:pt x="24" y="6"/>
                  </a:lnTo>
                  <a:lnTo>
                    <a:pt x="9" y="66"/>
                  </a:lnTo>
                  <a:lnTo>
                    <a:pt x="0" y="111"/>
                  </a:lnTo>
                  <a:lnTo>
                    <a:pt x="18" y="124"/>
                  </a:lnTo>
                  <a:lnTo>
                    <a:pt x="63" y="81"/>
                  </a:lnTo>
                  <a:lnTo>
                    <a:pt x="90" y="84"/>
                  </a:lnTo>
                  <a:lnTo>
                    <a:pt x="81" y="30"/>
                  </a:lnTo>
                  <a:lnTo>
                    <a:pt x="66" y="0"/>
                  </a:lnTo>
                  <a:close/>
                </a:path>
              </a:pathLst>
            </a:custGeom>
            <a:solidFill>
              <a:schemeClr val="bg2">
                <a:lumMod val="75000"/>
              </a:schemeClr>
            </a:solidFill>
            <a:ln w="19050">
              <a:solidFill>
                <a:srgbClr val="FFFFFF"/>
              </a:solidFill>
              <a:round/>
            </a:ln>
            <a:effectLst>
              <a:outerShdw dist="28174" dir="6993903" algn="ctr" rotWithShape="0">
                <a:srgbClr val="B2B2B2">
                  <a:alpha val="50000"/>
                </a:srgbClr>
              </a:outerShdw>
            </a:effectLst>
          </p:spPr>
          <p:style>
            <a:lnRef idx="0">
              <a:scrgbClr r="0" g="0" b="0"/>
            </a:lnRef>
            <a:fillRef idx="0">
              <a:scrgbClr r="0" g="0" b="0"/>
            </a:fillRef>
            <a:effectRef idx="0">
              <a:scrgbClr r="0" g="0" b="0"/>
            </a:effectRef>
            <a:fontRef idx="minor"/>
          </p:style>
        </p:sp>
        <p:sp>
          <p:nvSpPr>
            <p:cNvPr id="150" name="Freeform 43"/>
            <p:cNvSpPr/>
            <p:nvPr/>
          </p:nvSpPr>
          <p:spPr>
            <a:xfrm>
              <a:off x="976320" y="772560"/>
              <a:ext cx="51480" cy="105120"/>
            </a:xfrm>
            <a:custGeom>
              <a:avLst/>
              <a:gdLst/>
              <a:ahLst/>
              <a:cxnLst/>
              <a:rect l="l" t="t" r="r" b="b"/>
              <a:pathLst>
                <a:path w="48" h="78">
                  <a:moveTo>
                    <a:pt x="27" y="0"/>
                  </a:moveTo>
                  <a:lnTo>
                    <a:pt x="9" y="9"/>
                  </a:lnTo>
                  <a:lnTo>
                    <a:pt x="2" y="34"/>
                  </a:lnTo>
                  <a:lnTo>
                    <a:pt x="0" y="61"/>
                  </a:lnTo>
                  <a:lnTo>
                    <a:pt x="20" y="78"/>
                  </a:lnTo>
                  <a:lnTo>
                    <a:pt x="38" y="64"/>
                  </a:lnTo>
                  <a:lnTo>
                    <a:pt x="48" y="34"/>
                  </a:lnTo>
                  <a:lnTo>
                    <a:pt x="47" y="12"/>
                  </a:lnTo>
                  <a:lnTo>
                    <a:pt x="27" y="0"/>
                  </a:lnTo>
                  <a:close/>
                </a:path>
              </a:pathLst>
            </a:custGeom>
            <a:solidFill>
              <a:schemeClr val="bg2">
                <a:lumMod val="75000"/>
              </a:schemeClr>
            </a:solidFill>
            <a:ln w="19050">
              <a:solidFill>
                <a:srgbClr val="FFFFFF"/>
              </a:solidFill>
              <a:round/>
            </a:ln>
            <a:effectLst>
              <a:outerShdw dist="28174" dir="6993903" algn="ctr" rotWithShape="0">
                <a:srgbClr val="B2B2B2">
                  <a:alpha val="50000"/>
                </a:srgbClr>
              </a:outerShdw>
            </a:effectLst>
          </p:spPr>
          <p:style>
            <a:lnRef idx="0">
              <a:scrgbClr r="0" g="0" b="0"/>
            </a:lnRef>
            <a:fillRef idx="0">
              <a:scrgbClr r="0" g="0" b="0"/>
            </a:fillRef>
            <a:effectRef idx="0">
              <a:scrgbClr r="0" g="0" b="0"/>
            </a:effectRef>
            <a:fontRef idx="minor"/>
          </p:style>
        </p:sp>
        <p:sp>
          <p:nvSpPr>
            <p:cNvPr id="151" name="Freeform 44"/>
            <p:cNvSpPr/>
            <p:nvPr/>
          </p:nvSpPr>
          <p:spPr>
            <a:xfrm>
              <a:off x="1007640" y="934560"/>
              <a:ext cx="55800" cy="61920"/>
            </a:xfrm>
            <a:custGeom>
              <a:avLst/>
              <a:gdLst/>
              <a:ahLst/>
              <a:cxnLst/>
              <a:rect l="l" t="t" r="r" b="b"/>
              <a:pathLst>
                <a:path w="52" h="46">
                  <a:moveTo>
                    <a:pt x="36" y="0"/>
                  </a:moveTo>
                  <a:lnTo>
                    <a:pt x="14" y="4"/>
                  </a:lnTo>
                  <a:lnTo>
                    <a:pt x="6" y="19"/>
                  </a:lnTo>
                  <a:lnTo>
                    <a:pt x="0" y="40"/>
                  </a:lnTo>
                  <a:lnTo>
                    <a:pt x="29" y="46"/>
                  </a:lnTo>
                  <a:lnTo>
                    <a:pt x="47" y="42"/>
                  </a:lnTo>
                  <a:lnTo>
                    <a:pt x="52" y="19"/>
                  </a:lnTo>
                  <a:lnTo>
                    <a:pt x="36" y="0"/>
                  </a:lnTo>
                  <a:close/>
                </a:path>
              </a:pathLst>
            </a:custGeom>
            <a:solidFill>
              <a:schemeClr val="bg2">
                <a:lumMod val="75000"/>
              </a:schemeClr>
            </a:solidFill>
            <a:ln w="19050">
              <a:solidFill>
                <a:srgbClr val="FFFFFF"/>
              </a:solidFill>
              <a:round/>
            </a:ln>
            <a:effectLst>
              <a:outerShdw dist="28174" dir="6993903" algn="ctr" rotWithShape="0">
                <a:srgbClr val="B2B2B2">
                  <a:alpha val="50000"/>
                </a:srgbClr>
              </a:outerShdw>
            </a:effectLst>
          </p:spPr>
          <p:style>
            <a:lnRef idx="0">
              <a:scrgbClr r="0" g="0" b="0"/>
            </a:lnRef>
            <a:fillRef idx="0">
              <a:scrgbClr r="0" g="0" b="0"/>
            </a:fillRef>
            <a:effectRef idx="0">
              <a:scrgbClr r="0" g="0" b="0"/>
            </a:effectRef>
            <a:fontRef idx="minor"/>
          </p:style>
        </p:sp>
      </p:grpSp>
      <p:grpSp>
        <p:nvGrpSpPr>
          <p:cNvPr id="5" name="群組 51"/>
          <p:cNvGrpSpPr/>
          <p:nvPr/>
        </p:nvGrpSpPr>
        <p:grpSpPr>
          <a:xfrm>
            <a:off x="466892" y="3501000"/>
            <a:ext cx="536677" cy="1035720"/>
            <a:chOff x="505800" y="3501000"/>
            <a:chExt cx="581400" cy="1035720"/>
          </a:xfrm>
        </p:grpSpPr>
        <p:sp>
          <p:nvSpPr>
            <p:cNvPr id="153" name="Freeform 30"/>
            <p:cNvSpPr/>
            <p:nvPr/>
          </p:nvSpPr>
          <p:spPr>
            <a:xfrm>
              <a:off x="691200" y="3674880"/>
              <a:ext cx="396000" cy="383760"/>
            </a:xfrm>
            <a:custGeom>
              <a:avLst/>
              <a:gdLst/>
              <a:ahLst/>
              <a:cxnLst/>
              <a:rect l="l" t="t" r="r" b="b"/>
              <a:pathLst>
                <a:path w="634" h="499">
                  <a:moveTo>
                    <a:pt x="624" y="256"/>
                  </a:moveTo>
                  <a:lnTo>
                    <a:pt x="634" y="220"/>
                  </a:lnTo>
                  <a:lnTo>
                    <a:pt x="610" y="182"/>
                  </a:lnTo>
                  <a:lnTo>
                    <a:pt x="576" y="139"/>
                  </a:lnTo>
                  <a:lnTo>
                    <a:pt x="591" y="105"/>
                  </a:lnTo>
                  <a:lnTo>
                    <a:pt x="533" y="30"/>
                  </a:lnTo>
                  <a:lnTo>
                    <a:pt x="476" y="0"/>
                  </a:lnTo>
                  <a:lnTo>
                    <a:pt x="432" y="19"/>
                  </a:lnTo>
                  <a:lnTo>
                    <a:pt x="413" y="72"/>
                  </a:lnTo>
                  <a:lnTo>
                    <a:pt x="356" y="100"/>
                  </a:lnTo>
                  <a:lnTo>
                    <a:pt x="375" y="28"/>
                  </a:lnTo>
                  <a:lnTo>
                    <a:pt x="351" y="9"/>
                  </a:lnTo>
                  <a:lnTo>
                    <a:pt x="317" y="48"/>
                  </a:lnTo>
                  <a:lnTo>
                    <a:pt x="264" y="24"/>
                  </a:lnTo>
                  <a:lnTo>
                    <a:pt x="264" y="72"/>
                  </a:lnTo>
                  <a:lnTo>
                    <a:pt x="236" y="139"/>
                  </a:lnTo>
                  <a:lnTo>
                    <a:pt x="197" y="168"/>
                  </a:lnTo>
                  <a:lnTo>
                    <a:pt x="173" y="124"/>
                  </a:lnTo>
                  <a:lnTo>
                    <a:pt x="170" y="75"/>
                  </a:lnTo>
                  <a:lnTo>
                    <a:pt x="125" y="120"/>
                  </a:lnTo>
                  <a:lnTo>
                    <a:pt x="80" y="120"/>
                  </a:lnTo>
                  <a:lnTo>
                    <a:pt x="92" y="158"/>
                  </a:lnTo>
                  <a:lnTo>
                    <a:pt x="58" y="206"/>
                  </a:lnTo>
                  <a:lnTo>
                    <a:pt x="82" y="244"/>
                  </a:lnTo>
                  <a:lnTo>
                    <a:pt x="111" y="220"/>
                  </a:lnTo>
                  <a:lnTo>
                    <a:pt x="154" y="230"/>
                  </a:lnTo>
                  <a:lnTo>
                    <a:pt x="173" y="278"/>
                  </a:lnTo>
                  <a:lnTo>
                    <a:pt x="207" y="288"/>
                  </a:lnTo>
                  <a:lnTo>
                    <a:pt x="260" y="312"/>
                  </a:lnTo>
                  <a:lnTo>
                    <a:pt x="216" y="347"/>
                  </a:lnTo>
                  <a:lnTo>
                    <a:pt x="173" y="374"/>
                  </a:lnTo>
                  <a:lnTo>
                    <a:pt x="106" y="384"/>
                  </a:lnTo>
                  <a:lnTo>
                    <a:pt x="44" y="355"/>
                  </a:lnTo>
                  <a:lnTo>
                    <a:pt x="53" y="292"/>
                  </a:lnTo>
                  <a:lnTo>
                    <a:pt x="5" y="273"/>
                  </a:lnTo>
                  <a:lnTo>
                    <a:pt x="0" y="360"/>
                  </a:lnTo>
                  <a:lnTo>
                    <a:pt x="39" y="417"/>
                  </a:lnTo>
                  <a:lnTo>
                    <a:pt x="116" y="422"/>
                  </a:lnTo>
                  <a:lnTo>
                    <a:pt x="116" y="465"/>
                  </a:lnTo>
                  <a:lnTo>
                    <a:pt x="170" y="483"/>
                  </a:lnTo>
                  <a:lnTo>
                    <a:pt x="260" y="499"/>
                  </a:lnTo>
                  <a:lnTo>
                    <a:pt x="303" y="451"/>
                  </a:lnTo>
                  <a:lnTo>
                    <a:pt x="298" y="393"/>
                  </a:lnTo>
                  <a:lnTo>
                    <a:pt x="360" y="297"/>
                  </a:lnTo>
                  <a:lnTo>
                    <a:pt x="413" y="249"/>
                  </a:lnTo>
                  <a:lnTo>
                    <a:pt x="456" y="220"/>
                  </a:lnTo>
                  <a:lnTo>
                    <a:pt x="533" y="256"/>
                  </a:lnTo>
                  <a:lnTo>
                    <a:pt x="586" y="278"/>
                  </a:lnTo>
                  <a:lnTo>
                    <a:pt x="624" y="256"/>
                  </a:lnTo>
                  <a:close/>
                </a:path>
              </a:pathLst>
            </a:custGeom>
            <a:solidFill>
              <a:srgbClr val="FFC000"/>
            </a:solidFill>
            <a:ln w="19050">
              <a:solidFill>
                <a:srgbClr val="FFFFFF"/>
              </a:solidFill>
              <a:round/>
            </a:ln>
            <a:effectLst>
              <a:outerShdw dist="28174" dir="6993903" algn="ctr" rotWithShape="0">
                <a:srgbClr val="B2B2B2">
                  <a:alpha val="50000"/>
                </a:srgbClr>
              </a:outerShdw>
            </a:effectLst>
          </p:spPr>
          <p:style>
            <a:lnRef idx="0">
              <a:scrgbClr r="0" g="0" b="0"/>
            </a:lnRef>
            <a:fillRef idx="0">
              <a:scrgbClr r="0" g="0" b="0"/>
            </a:fillRef>
            <a:effectRef idx="0">
              <a:scrgbClr r="0" g="0" b="0"/>
            </a:effectRef>
            <a:fontRef idx="minor"/>
          </p:style>
        </p:sp>
        <p:sp>
          <p:nvSpPr>
            <p:cNvPr id="154" name="Freeform 31"/>
            <p:cNvSpPr/>
            <p:nvPr/>
          </p:nvSpPr>
          <p:spPr>
            <a:xfrm>
              <a:off x="505800" y="3685680"/>
              <a:ext cx="155520" cy="318240"/>
            </a:xfrm>
            <a:custGeom>
              <a:avLst/>
              <a:gdLst/>
              <a:ahLst/>
              <a:cxnLst/>
              <a:rect l="l" t="t" r="r" b="b"/>
              <a:pathLst>
                <a:path w="251" h="413">
                  <a:moveTo>
                    <a:pt x="15" y="413"/>
                  </a:moveTo>
                  <a:lnTo>
                    <a:pt x="0" y="375"/>
                  </a:lnTo>
                  <a:lnTo>
                    <a:pt x="58" y="341"/>
                  </a:lnTo>
                  <a:lnTo>
                    <a:pt x="111" y="322"/>
                  </a:lnTo>
                  <a:lnTo>
                    <a:pt x="111" y="269"/>
                  </a:lnTo>
                  <a:lnTo>
                    <a:pt x="111" y="212"/>
                  </a:lnTo>
                  <a:lnTo>
                    <a:pt x="115" y="149"/>
                  </a:lnTo>
                  <a:lnTo>
                    <a:pt x="111" y="58"/>
                  </a:lnTo>
                  <a:lnTo>
                    <a:pt x="159" y="0"/>
                  </a:lnTo>
                  <a:lnTo>
                    <a:pt x="202" y="20"/>
                  </a:lnTo>
                  <a:lnTo>
                    <a:pt x="251" y="34"/>
                  </a:lnTo>
                  <a:lnTo>
                    <a:pt x="216" y="96"/>
                  </a:lnTo>
                  <a:lnTo>
                    <a:pt x="205" y="215"/>
                  </a:lnTo>
                  <a:lnTo>
                    <a:pt x="205" y="306"/>
                  </a:lnTo>
                  <a:lnTo>
                    <a:pt x="178" y="384"/>
                  </a:lnTo>
                  <a:lnTo>
                    <a:pt x="91" y="375"/>
                  </a:lnTo>
                  <a:lnTo>
                    <a:pt x="15" y="413"/>
                  </a:lnTo>
                  <a:close/>
                </a:path>
              </a:pathLst>
            </a:custGeom>
            <a:solidFill>
              <a:srgbClr val="FFC000"/>
            </a:solidFill>
            <a:ln w="19050">
              <a:solidFill>
                <a:srgbClr val="FFFFFF"/>
              </a:solidFill>
              <a:round/>
            </a:ln>
            <a:effectLst>
              <a:outerShdw dist="28174" dir="6993903" algn="ctr" rotWithShape="0">
                <a:srgbClr val="B2B2B2">
                  <a:alpha val="50000"/>
                </a:srgbClr>
              </a:outerShdw>
            </a:effectLst>
          </p:spPr>
          <p:style>
            <a:lnRef idx="0">
              <a:scrgbClr r="0" g="0" b="0"/>
            </a:lnRef>
            <a:fillRef idx="0">
              <a:scrgbClr r="0" g="0" b="0"/>
            </a:fillRef>
            <a:effectRef idx="0">
              <a:scrgbClr r="0" g="0" b="0"/>
            </a:effectRef>
            <a:fontRef idx="minor"/>
          </p:style>
        </p:sp>
        <p:sp>
          <p:nvSpPr>
            <p:cNvPr id="155" name="Freeform 32"/>
            <p:cNvSpPr/>
            <p:nvPr/>
          </p:nvSpPr>
          <p:spPr>
            <a:xfrm>
              <a:off x="640800" y="3501000"/>
              <a:ext cx="174240" cy="195480"/>
            </a:xfrm>
            <a:custGeom>
              <a:avLst/>
              <a:gdLst/>
              <a:ahLst/>
              <a:cxnLst/>
              <a:rect l="l" t="t" r="r" b="b"/>
              <a:pathLst>
                <a:path w="278" h="254">
                  <a:moveTo>
                    <a:pt x="259" y="120"/>
                  </a:moveTo>
                  <a:lnTo>
                    <a:pt x="264" y="72"/>
                  </a:lnTo>
                  <a:lnTo>
                    <a:pt x="254" y="19"/>
                  </a:lnTo>
                  <a:lnTo>
                    <a:pt x="216" y="0"/>
                  </a:lnTo>
                  <a:lnTo>
                    <a:pt x="158" y="0"/>
                  </a:lnTo>
                  <a:lnTo>
                    <a:pt x="105" y="24"/>
                  </a:lnTo>
                  <a:lnTo>
                    <a:pt x="52" y="43"/>
                  </a:lnTo>
                  <a:lnTo>
                    <a:pt x="0" y="91"/>
                  </a:lnTo>
                  <a:lnTo>
                    <a:pt x="38" y="115"/>
                  </a:lnTo>
                  <a:lnTo>
                    <a:pt x="81" y="124"/>
                  </a:lnTo>
                  <a:lnTo>
                    <a:pt x="129" y="115"/>
                  </a:lnTo>
                  <a:lnTo>
                    <a:pt x="177" y="182"/>
                  </a:lnTo>
                  <a:lnTo>
                    <a:pt x="187" y="235"/>
                  </a:lnTo>
                  <a:lnTo>
                    <a:pt x="249" y="254"/>
                  </a:lnTo>
                  <a:lnTo>
                    <a:pt x="278" y="201"/>
                  </a:lnTo>
                  <a:lnTo>
                    <a:pt x="244" y="172"/>
                  </a:lnTo>
                  <a:lnTo>
                    <a:pt x="259" y="120"/>
                  </a:lnTo>
                  <a:close/>
                </a:path>
              </a:pathLst>
            </a:custGeom>
            <a:solidFill>
              <a:srgbClr val="FFC000"/>
            </a:solidFill>
            <a:ln w="19050">
              <a:solidFill>
                <a:srgbClr val="FFFFFF"/>
              </a:solidFill>
              <a:round/>
            </a:ln>
            <a:effectLst>
              <a:outerShdw dist="28174" dir="6993903" algn="ctr" rotWithShape="0">
                <a:srgbClr val="B2B2B2">
                  <a:alpha val="50000"/>
                </a:srgbClr>
              </a:outerShdw>
            </a:effectLst>
          </p:spPr>
          <p:style>
            <a:lnRef idx="0">
              <a:scrgbClr r="0" g="0" b="0"/>
            </a:lnRef>
            <a:fillRef idx="0">
              <a:scrgbClr r="0" g="0" b="0"/>
            </a:fillRef>
            <a:effectRef idx="0">
              <a:scrgbClr r="0" g="0" b="0"/>
            </a:effectRef>
            <a:fontRef idx="minor"/>
          </p:style>
        </p:sp>
        <p:sp>
          <p:nvSpPr>
            <p:cNvPr id="156" name="Freeform 33"/>
            <p:cNvSpPr/>
            <p:nvPr/>
          </p:nvSpPr>
          <p:spPr>
            <a:xfrm>
              <a:off x="640800" y="4099680"/>
              <a:ext cx="74520" cy="141840"/>
            </a:xfrm>
            <a:custGeom>
              <a:avLst/>
              <a:gdLst/>
              <a:ahLst/>
              <a:cxnLst/>
              <a:rect l="l" t="t" r="r" b="b"/>
              <a:pathLst>
                <a:path w="117" h="186">
                  <a:moveTo>
                    <a:pt x="0" y="181"/>
                  </a:moveTo>
                  <a:lnTo>
                    <a:pt x="21" y="133"/>
                  </a:lnTo>
                  <a:lnTo>
                    <a:pt x="16" y="61"/>
                  </a:lnTo>
                  <a:lnTo>
                    <a:pt x="0" y="0"/>
                  </a:lnTo>
                  <a:lnTo>
                    <a:pt x="91" y="0"/>
                  </a:lnTo>
                  <a:lnTo>
                    <a:pt x="117" y="42"/>
                  </a:lnTo>
                  <a:lnTo>
                    <a:pt x="112" y="90"/>
                  </a:lnTo>
                  <a:lnTo>
                    <a:pt x="102" y="186"/>
                  </a:lnTo>
                  <a:lnTo>
                    <a:pt x="0" y="181"/>
                  </a:lnTo>
                  <a:close/>
                </a:path>
              </a:pathLst>
            </a:custGeom>
            <a:solidFill>
              <a:srgbClr val="FFC000"/>
            </a:solidFill>
            <a:ln w="19050">
              <a:solidFill>
                <a:srgbClr val="FFFFFF"/>
              </a:solidFill>
              <a:round/>
            </a:ln>
            <a:effectLst>
              <a:outerShdw dist="28174" dir="6993903" algn="ctr" rotWithShape="0">
                <a:srgbClr val="B2B2B2">
                  <a:alpha val="50000"/>
                </a:srgbClr>
              </a:outerShdw>
            </a:effectLst>
          </p:spPr>
          <p:style>
            <a:lnRef idx="0">
              <a:scrgbClr r="0" g="0" b="0"/>
            </a:lnRef>
            <a:fillRef idx="0">
              <a:scrgbClr r="0" g="0" b="0"/>
            </a:fillRef>
            <a:effectRef idx="0">
              <a:scrgbClr r="0" g="0" b="0"/>
            </a:effectRef>
            <a:fontRef idx="minor"/>
          </p:style>
        </p:sp>
        <p:sp>
          <p:nvSpPr>
            <p:cNvPr id="157" name="Freeform 51"/>
            <p:cNvSpPr/>
            <p:nvPr/>
          </p:nvSpPr>
          <p:spPr>
            <a:xfrm>
              <a:off x="586800" y="4414320"/>
              <a:ext cx="80640" cy="122400"/>
            </a:xfrm>
            <a:custGeom>
              <a:avLst/>
              <a:gdLst/>
              <a:ahLst/>
              <a:cxnLst/>
              <a:rect l="l" t="t" r="r" b="b"/>
              <a:pathLst>
                <a:path w="134" h="160">
                  <a:moveTo>
                    <a:pt x="28" y="112"/>
                  </a:moveTo>
                  <a:lnTo>
                    <a:pt x="8" y="76"/>
                  </a:lnTo>
                  <a:lnTo>
                    <a:pt x="0" y="26"/>
                  </a:lnTo>
                  <a:lnTo>
                    <a:pt x="26" y="6"/>
                  </a:lnTo>
                  <a:lnTo>
                    <a:pt x="76" y="0"/>
                  </a:lnTo>
                  <a:lnTo>
                    <a:pt x="126" y="6"/>
                  </a:lnTo>
                  <a:lnTo>
                    <a:pt x="134" y="52"/>
                  </a:lnTo>
                  <a:lnTo>
                    <a:pt x="124" y="82"/>
                  </a:lnTo>
                  <a:lnTo>
                    <a:pt x="132" y="118"/>
                  </a:lnTo>
                  <a:lnTo>
                    <a:pt x="94" y="112"/>
                  </a:lnTo>
                  <a:lnTo>
                    <a:pt x="78" y="142"/>
                  </a:lnTo>
                  <a:lnTo>
                    <a:pt x="52" y="160"/>
                  </a:lnTo>
                  <a:lnTo>
                    <a:pt x="28" y="112"/>
                  </a:lnTo>
                  <a:close/>
                </a:path>
              </a:pathLst>
            </a:custGeom>
            <a:solidFill>
              <a:srgbClr val="FFC000"/>
            </a:solidFill>
            <a:ln w="19050">
              <a:solidFill>
                <a:srgbClr val="FFFFFF"/>
              </a:solidFill>
              <a:round/>
            </a:ln>
            <a:effectLst>
              <a:outerShdw dist="28174" dir="6993903" algn="ctr" rotWithShape="0">
                <a:srgbClr val="B2B2B2">
                  <a:alpha val="50000"/>
                </a:srgbClr>
              </a:outerShdw>
            </a:effectLst>
          </p:spPr>
          <p:style>
            <a:lnRef idx="0">
              <a:scrgbClr r="0" g="0" b="0"/>
            </a:lnRef>
            <a:fillRef idx="0">
              <a:scrgbClr r="0" g="0" b="0"/>
            </a:fillRef>
            <a:effectRef idx="0">
              <a:scrgbClr r="0" g="0" b="0"/>
            </a:effectRef>
            <a:fontRef idx="minor"/>
          </p:style>
        </p:sp>
      </p:grpSp>
      <p:sp>
        <p:nvSpPr>
          <p:cNvPr id="158" name="矩形 57"/>
          <p:cNvSpPr/>
          <p:nvPr/>
        </p:nvSpPr>
        <p:spPr>
          <a:xfrm>
            <a:off x="135914" y="2487240"/>
            <a:ext cx="1071028" cy="704520"/>
          </a:xfrm>
          <a:prstGeom prst="rect">
            <a:avLst/>
          </a:prstGeom>
          <a:solidFill>
            <a:schemeClr val="accent5">
              <a:lumMod val="20000"/>
              <a:lumOff val="80000"/>
            </a:schemeClr>
          </a:solidFill>
          <a:ln>
            <a:solidFill>
              <a:srgbClr val="FFFFFF">
                <a:lumMod val="75000"/>
              </a:srgbClr>
            </a:solidFill>
          </a:ln>
        </p:spPr>
        <p:style>
          <a:lnRef idx="2">
            <a:schemeClr val="accent1">
              <a:shade val="50000"/>
            </a:schemeClr>
          </a:lnRef>
          <a:fillRef idx="1">
            <a:schemeClr val="accent1"/>
          </a:fillRef>
          <a:effectRef idx="0">
            <a:schemeClr val="accent1"/>
          </a:effectRef>
          <a:fontRef idx="minor"/>
        </p:style>
      </p:sp>
      <p:grpSp>
        <p:nvGrpSpPr>
          <p:cNvPr id="6" name="Group 34"/>
          <p:cNvGrpSpPr/>
          <p:nvPr/>
        </p:nvGrpSpPr>
        <p:grpSpPr>
          <a:xfrm>
            <a:off x="441637" y="2625120"/>
            <a:ext cx="546978" cy="379800"/>
            <a:chOff x="478440" y="2625120"/>
            <a:chExt cx="592560" cy="379800"/>
          </a:xfrm>
        </p:grpSpPr>
        <p:sp>
          <p:nvSpPr>
            <p:cNvPr id="160" name="Freeform 35"/>
            <p:cNvSpPr/>
            <p:nvPr/>
          </p:nvSpPr>
          <p:spPr>
            <a:xfrm>
              <a:off x="639720" y="2625120"/>
              <a:ext cx="431280" cy="379800"/>
            </a:xfrm>
            <a:custGeom>
              <a:avLst/>
              <a:gdLst/>
              <a:ahLst/>
              <a:cxnLst/>
              <a:rect l="l" t="t" r="r" b="b"/>
              <a:pathLst>
                <a:path w="690" h="498">
                  <a:moveTo>
                    <a:pt x="162" y="150"/>
                  </a:moveTo>
                  <a:lnTo>
                    <a:pt x="72" y="138"/>
                  </a:lnTo>
                  <a:lnTo>
                    <a:pt x="48" y="204"/>
                  </a:lnTo>
                  <a:lnTo>
                    <a:pt x="84" y="282"/>
                  </a:lnTo>
                  <a:lnTo>
                    <a:pt x="108" y="312"/>
                  </a:lnTo>
                  <a:lnTo>
                    <a:pt x="72" y="384"/>
                  </a:lnTo>
                  <a:lnTo>
                    <a:pt x="0" y="426"/>
                  </a:lnTo>
                  <a:lnTo>
                    <a:pt x="84" y="486"/>
                  </a:lnTo>
                  <a:lnTo>
                    <a:pt x="168" y="498"/>
                  </a:lnTo>
                  <a:lnTo>
                    <a:pt x="216" y="438"/>
                  </a:lnTo>
                  <a:lnTo>
                    <a:pt x="288" y="354"/>
                  </a:lnTo>
                  <a:lnTo>
                    <a:pt x="420" y="330"/>
                  </a:lnTo>
                  <a:lnTo>
                    <a:pt x="504" y="372"/>
                  </a:lnTo>
                  <a:lnTo>
                    <a:pt x="552" y="432"/>
                  </a:lnTo>
                  <a:lnTo>
                    <a:pt x="642" y="402"/>
                  </a:lnTo>
                  <a:lnTo>
                    <a:pt x="690" y="294"/>
                  </a:lnTo>
                  <a:lnTo>
                    <a:pt x="642" y="240"/>
                  </a:lnTo>
                  <a:lnTo>
                    <a:pt x="654" y="174"/>
                  </a:lnTo>
                  <a:lnTo>
                    <a:pt x="612" y="96"/>
                  </a:lnTo>
                  <a:lnTo>
                    <a:pt x="546" y="48"/>
                  </a:lnTo>
                  <a:lnTo>
                    <a:pt x="480" y="0"/>
                  </a:lnTo>
                  <a:lnTo>
                    <a:pt x="432" y="78"/>
                  </a:lnTo>
                  <a:lnTo>
                    <a:pt x="432" y="138"/>
                  </a:lnTo>
                  <a:lnTo>
                    <a:pt x="384" y="162"/>
                  </a:lnTo>
                  <a:lnTo>
                    <a:pt x="360" y="222"/>
                  </a:lnTo>
                  <a:lnTo>
                    <a:pt x="270" y="240"/>
                  </a:lnTo>
                  <a:lnTo>
                    <a:pt x="198" y="210"/>
                  </a:lnTo>
                  <a:lnTo>
                    <a:pt x="162" y="150"/>
                  </a:lnTo>
                  <a:close/>
                </a:path>
              </a:pathLst>
            </a:custGeom>
            <a:solidFill>
              <a:srgbClr val="FFC000"/>
            </a:solidFill>
            <a:ln w="19050">
              <a:solidFill>
                <a:srgbClr val="FFFFFF"/>
              </a:solidFill>
              <a:round/>
            </a:ln>
            <a:effectLst>
              <a:outerShdw dist="28174" dir="6993903" algn="ctr" rotWithShape="0">
                <a:srgbClr val="B2B2B2">
                  <a:alpha val="50000"/>
                </a:srgbClr>
              </a:outerShdw>
            </a:effectLst>
          </p:spPr>
          <p:style>
            <a:lnRef idx="0">
              <a:scrgbClr r="0" g="0" b="0"/>
            </a:lnRef>
            <a:fillRef idx="0">
              <a:scrgbClr r="0" g="0" b="0"/>
            </a:fillRef>
            <a:effectRef idx="0">
              <a:scrgbClr r="0" g="0" b="0"/>
            </a:effectRef>
            <a:fontRef idx="minor"/>
          </p:style>
        </p:sp>
        <p:sp>
          <p:nvSpPr>
            <p:cNvPr id="161" name="Freeform 36"/>
            <p:cNvSpPr/>
            <p:nvPr/>
          </p:nvSpPr>
          <p:spPr>
            <a:xfrm>
              <a:off x="478440" y="2838960"/>
              <a:ext cx="129600" cy="121680"/>
            </a:xfrm>
            <a:custGeom>
              <a:avLst/>
              <a:gdLst/>
              <a:ahLst/>
              <a:cxnLst/>
              <a:rect l="l" t="t" r="r" b="b"/>
              <a:pathLst>
                <a:path w="208" h="160">
                  <a:moveTo>
                    <a:pt x="128" y="0"/>
                  </a:moveTo>
                  <a:lnTo>
                    <a:pt x="72" y="24"/>
                  </a:lnTo>
                  <a:lnTo>
                    <a:pt x="40" y="72"/>
                  </a:lnTo>
                  <a:lnTo>
                    <a:pt x="0" y="144"/>
                  </a:lnTo>
                  <a:lnTo>
                    <a:pt x="80" y="160"/>
                  </a:lnTo>
                  <a:lnTo>
                    <a:pt x="152" y="120"/>
                  </a:lnTo>
                  <a:lnTo>
                    <a:pt x="208" y="64"/>
                  </a:lnTo>
                  <a:lnTo>
                    <a:pt x="200" y="0"/>
                  </a:lnTo>
                  <a:lnTo>
                    <a:pt x="128" y="0"/>
                  </a:lnTo>
                  <a:close/>
                </a:path>
              </a:pathLst>
            </a:custGeom>
            <a:solidFill>
              <a:srgbClr val="FFC000"/>
            </a:solidFill>
            <a:ln w="19050">
              <a:solidFill>
                <a:srgbClr val="FFFFFF"/>
              </a:solidFill>
              <a:round/>
            </a:ln>
            <a:effectLst>
              <a:outerShdw dist="28174" dir="6993903" algn="ctr" rotWithShape="0">
                <a:srgbClr val="B2B2B2">
                  <a:alpha val="50000"/>
                </a:srgbClr>
              </a:outerShdw>
            </a:effectLst>
          </p:spPr>
          <p:style>
            <a:lnRef idx="0">
              <a:scrgbClr r="0" g="0" b="0"/>
            </a:lnRef>
            <a:fillRef idx="0">
              <a:scrgbClr r="0" g="0" b="0"/>
            </a:fillRef>
            <a:effectRef idx="0">
              <a:scrgbClr r="0" g="0" b="0"/>
            </a:effectRef>
            <a:fontRef idx="minor"/>
          </p:style>
        </p:sp>
      </p:grpSp>
      <p:sp>
        <p:nvSpPr>
          <p:cNvPr id="162" name="TextBox 112"/>
          <p:cNvSpPr/>
          <p:nvPr/>
        </p:nvSpPr>
        <p:spPr>
          <a:xfrm>
            <a:off x="150306" y="683123"/>
            <a:ext cx="524175" cy="292994"/>
          </a:xfrm>
          <a:prstGeom prst="rect">
            <a:avLst/>
          </a:prstGeom>
          <a:noFill/>
          <a:ln w="0">
            <a:noFill/>
          </a:ln>
        </p:spPr>
        <p:style>
          <a:lnRef idx="0">
            <a:scrgbClr r="0" g="0" b="0"/>
          </a:lnRef>
          <a:fillRef idx="0">
            <a:scrgbClr r="0" g="0" b="0"/>
          </a:fillRef>
          <a:effectRef idx="0">
            <a:scrgbClr r="0" g="0" b="0"/>
          </a:effectRef>
          <a:fontRef idx="minor"/>
        </p:style>
        <p:txBody>
          <a:bodyPr wrap="none" lIns="107280" tIns="53640" rIns="107280" bIns="53640" anchor="ctr">
            <a:spAutoFit/>
          </a:bodyPr>
          <a:lstStyle/>
          <a:p>
            <a:pPr algn="ctr">
              <a:lnSpc>
                <a:spcPct val="100000"/>
              </a:lnSpc>
            </a:pPr>
            <a:r>
              <a:rPr lang="zh-TW" sz="1200" b="1" strike="noStrike" spc="-1">
                <a:solidFill>
                  <a:srgbClr val="000000"/>
                </a:solidFill>
                <a:latin typeface="Arial"/>
                <a:ea typeface="新細明體"/>
              </a:rPr>
              <a:t>馬祖</a:t>
            </a:r>
            <a:endParaRPr lang="en-US" sz="1200" b="0" strike="noStrike" spc="-1">
              <a:latin typeface="Arial"/>
            </a:endParaRPr>
          </a:p>
        </p:txBody>
      </p:sp>
      <p:sp>
        <p:nvSpPr>
          <p:cNvPr id="163" name="TextBox 112"/>
          <p:cNvSpPr/>
          <p:nvPr/>
        </p:nvSpPr>
        <p:spPr>
          <a:xfrm>
            <a:off x="150306" y="2528123"/>
            <a:ext cx="524175" cy="292994"/>
          </a:xfrm>
          <a:prstGeom prst="rect">
            <a:avLst/>
          </a:prstGeom>
          <a:noFill/>
          <a:ln w="0">
            <a:noFill/>
          </a:ln>
        </p:spPr>
        <p:style>
          <a:lnRef idx="0">
            <a:scrgbClr r="0" g="0" b="0"/>
          </a:lnRef>
          <a:fillRef idx="0">
            <a:scrgbClr r="0" g="0" b="0"/>
          </a:fillRef>
          <a:effectRef idx="0">
            <a:scrgbClr r="0" g="0" b="0"/>
          </a:effectRef>
          <a:fontRef idx="minor"/>
        </p:style>
        <p:txBody>
          <a:bodyPr wrap="none" lIns="107280" tIns="53640" rIns="107280" bIns="53640" anchor="ctr">
            <a:spAutoFit/>
          </a:bodyPr>
          <a:lstStyle/>
          <a:p>
            <a:pPr algn="ctr">
              <a:lnSpc>
                <a:spcPct val="100000"/>
              </a:lnSpc>
            </a:pPr>
            <a:r>
              <a:rPr lang="zh-TW" sz="1200" b="1" strike="noStrike" spc="-1">
                <a:solidFill>
                  <a:srgbClr val="000000"/>
                </a:solidFill>
                <a:latin typeface="Arial"/>
                <a:ea typeface="新細明體"/>
              </a:rPr>
              <a:t>金門</a:t>
            </a:r>
            <a:endParaRPr lang="en-US" sz="1200" b="0" strike="noStrike" spc="-1">
              <a:latin typeface="Arial"/>
            </a:endParaRPr>
          </a:p>
        </p:txBody>
      </p:sp>
      <p:sp>
        <p:nvSpPr>
          <p:cNvPr id="164" name="TextBox 112"/>
          <p:cNvSpPr/>
          <p:nvPr/>
        </p:nvSpPr>
        <p:spPr>
          <a:xfrm>
            <a:off x="733506" y="4511363"/>
            <a:ext cx="524175" cy="292994"/>
          </a:xfrm>
          <a:prstGeom prst="rect">
            <a:avLst/>
          </a:prstGeom>
          <a:noFill/>
          <a:ln w="0">
            <a:noFill/>
          </a:ln>
        </p:spPr>
        <p:style>
          <a:lnRef idx="0">
            <a:scrgbClr r="0" g="0" b="0"/>
          </a:lnRef>
          <a:fillRef idx="0">
            <a:scrgbClr r="0" g="0" b="0"/>
          </a:fillRef>
          <a:effectRef idx="0">
            <a:scrgbClr r="0" g="0" b="0"/>
          </a:effectRef>
          <a:fontRef idx="minor"/>
        </p:style>
        <p:txBody>
          <a:bodyPr wrap="none" lIns="107280" tIns="53640" rIns="107280" bIns="53640" anchor="ctr">
            <a:spAutoFit/>
          </a:bodyPr>
          <a:lstStyle/>
          <a:p>
            <a:pPr algn="ctr">
              <a:lnSpc>
                <a:spcPct val="100000"/>
              </a:lnSpc>
            </a:pPr>
            <a:r>
              <a:rPr lang="zh-TW" sz="1200" b="1" strike="noStrike" spc="-1">
                <a:solidFill>
                  <a:srgbClr val="000000"/>
                </a:solidFill>
                <a:latin typeface="Arial"/>
                <a:ea typeface="新細明體"/>
              </a:rPr>
              <a:t>澎湖</a:t>
            </a:r>
            <a:endParaRPr lang="en-US" sz="1200" b="0" strike="noStrike" spc="-1">
              <a:latin typeface="Arial"/>
            </a:endParaRPr>
          </a:p>
        </p:txBody>
      </p:sp>
      <p:sp>
        <p:nvSpPr>
          <p:cNvPr id="165" name="圆角矩形 45"/>
          <p:cNvSpPr/>
          <p:nvPr/>
        </p:nvSpPr>
        <p:spPr>
          <a:xfrm>
            <a:off x="2474695" y="164520"/>
            <a:ext cx="1411311" cy="450000"/>
          </a:xfrm>
          <a:prstGeom prst="roundRect">
            <a:avLst>
              <a:gd name="adj" fmla="val 22929"/>
            </a:avLst>
          </a:prstGeom>
          <a:solidFill>
            <a:schemeClr val="accent3">
              <a:lumMod val="50000"/>
            </a:schemeClr>
          </a:solidFill>
          <a:ln w="19050">
            <a:solidFill>
              <a:srgbClr val="FFFFFF"/>
            </a:solidFill>
            <a:round/>
          </a:ln>
          <a:effectLst>
            <a:outerShdw dist="28174" dir="6993903" algn="ctr" rotWithShape="0">
              <a:srgbClr val="B2B2B2">
                <a:alpha val="50000"/>
              </a:srgbClr>
            </a:outerShdw>
          </a:effectLst>
        </p:spPr>
        <p:style>
          <a:lnRef idx="0">
            <a:scrgbClr r="0" g="0" b="0"/>
          </a:lnRef>
          <a:fillRef idx="0">
            <a:scrgbClr r="0" g="0" b="0"/>
          </a:fillRef>
          <a:effectRef idx="0">
            <a:scrgbClr r="0" g="0" b="0"/>
          </a:effectRef>
          <a:fontRef idx="minor"/>
        </p:style>
        <p:txBody>
          <a:bodyPr lIns="0" tIns="53640" rIns="0" bIns="53640" anchor="ctr" anchorCtr="1">
            <a:noAutofit/>
          </a:bodyPr>
          <a:lstStyle/>
          <a:p>
            <a:pPr algn="r">
              <a:lnSpc>
                <a:spcPct val="100000"/>
              </a:lnSpc>
            </a:pPr>
            <a:r>
              <a:rPr lang="zh-TW" sz="1600" b="1" strike="noStrike" spc="-1">
                <a:solidFill>
                  <a:srgbClr val="FFFFFF"/>
                </a:solidFill>
                <a:latin typeface="Arial"/>
                <a:ea typeface="新細明體"/>
              </a:rPr>
              <a:t>臺北市</a:t>
            </a:r>
            <a:r>
              <a:rPr lang="en-US" sz="1600" b="1" strike="noStrike" spc="-1">
                <a:solidFill>
                  <a:srgbClr val="FFFFFF"/>
                </a:solidFill>
                <a:latin typeface="Arial"/>
                <a:ea typeface="新細明體"/>
              </a:rPr>
              <a:t>42</a:t>
            </a:r>
            <a:r>
              <a:rPr lang="zh-TW" sz="1600" b="1" strike="noStrike" spc="-1">
                <a:solidFill>
                  <a:srgbClr val="FFFFFF"/>
                </a:solidFill>
                <a:latin typeface="Arial"/>
                <a:ea typeface="新細明體"/>
              </a:rPr>
              <a:t>件</a:t>
            </a:r>
            <a:endParaRPr lang="en-US" sz="1600" b="0" strike="noStrike" spc="-1">
              <a:latin typeface="Arial"/>
            </a:endParaRPr>
          </a:p>
        </p:txBody>
      </p:sp>
      <p:sp>
        <p:nvSpPr>
          <p:cNvPr id="166" name="肘形连接符 141"/>
          <p:cNvSpPr/>
          <p:nvPr/>
        </p:nvSpPr>
        <p:spPr>
          <a:xfrm rot="10800000">
            <a:off x="3887003" y="389880"/>
            <a:ext cx="1668185" cy="271080"/>
          </a:xfrm>
          <a:prstGeom prst="bentConnector3">
            <a:avLst>
              <a:gd name="adj1" fmla="val 50000"/>
            </a:avLst>
          </a:prstGeom>
          <a:noFill/>
          <a:ln w="19050">
            <a:solidFill>
              <a:srgbClr val="FF0000"/>
            </a:solidFill>
            <a:prstDash val="sysDash"/>
            <a:miter/>
          </a:ln>
        </p:spPr>
        <p:style>
          <a:lnRef idx="0">
            <a:scrgbClr r="0" g="0" b="0"/>
          </a:lnRef>
          <a:fillRef idx="0">
            <a:scrgbClr r="0" g="0" b="0"/>
          </a:fillRef>
          <a:effectRef idx="0">
            <a:scrgbClr r="0" g="0" b="0"/>
          </a:effectRef>
          <a:fontRef idx="minor"/>
        </p:style>
      </p:sp>
      <p:sp>
        <p:nvSpPr>
          <p:cNvPr id="167" name="Oval 25"/>
          <p:cNvSpPr/>
          <p:nvPr/>
        </p:nvSpPr>
        <p:spPr>
          <a:xfrm>
            <a:off x="5545218" y="608760"/>
            <a:ext cx="96702" cy="115560"/>
          </a:xfrm>
          <a:prstGeom prst="ellipse">
            <a:avLst/>
          </a:prstGeom>
          <a:solidFill>
            <a:schemeClr val="tx1"/>
          </a:solidFill>
          <a:ln w="12700">
            <a:solidFill>
              <a:srgbClr val="FFFFFF"/>
            </a:solidFill>
            <a:round/>
          </a:ln>
          <a:effectLst>
            <a:outerShdw dist="35638" dir="2700000" sx="66000" sy="66000" algn="ctr" rotWithShape="0">
              <a:srgbClr val="1C1C1C">
                <a:alpha val="50000"/>
              </a:srgbClr>
            </a:outerShdw>
          </a:effectLst>
        </p:spPr>
        <p:style>
          <a:lnRef idx="0">
            <a:scrgbClr r="0" g="0" b="0"/>
          </a:lnRef>
          <a:fillRef idx="0">
            <a:scrgbClr r="0" g="0" b="0"/>
          </a:fillRef>
          <a:effectRef idx="0">
            <a:scrgbClr r="0" g="0" b="0"/>
          </a:effectRef>
          <a:fontRef idx="minor"/>
        </p:style>
      </p:sp>
      <p:sp>
        <p:nvSpPr>
          <p:cNvPr id="168" name="圆角矩形 45"/>
          <p:cNvSpPr/>
          <p:nvPr/>
        </p:nvSpPr>
        <p:spPr>
          <a:xfrm>
            <a:off x="7256603" y="743040"/>
            <a:ext cx="1411311" cy="450000"/>
          </a:xfrm>
          <a:prstGeom prst="roundRect">
            <a:avLst>
              <a:gd name="adj" fmla="val 22929"/>
            </a:avLst>
          </a:prstGeom>
          <a:solidFill>
            <a:schemeClr val="accent3">
              <a:lumMod val="50000"/>
            </a:schemeClr>
          </a:solidFill>
          <a:ln w="19050">
            <a:solidFill>
              <a:srgbClr val="FFFFFF"/>
            </a:solidFill>
            <a:round/>
          </a:ln>
          <a:effectLst>
            <a:outerShdw dist="28174" dir="6993903" algn="ctr" rotWithShape="0">
              <a:srgbClr val="B2B2B2">
                <a:alpha val="50000"/>
              </a:srgbClr>
            </a:outerShdw>
          </a:effectLst>
        </p:spPr>
        <p:style>
          <a:lnRef idx="0">
            <a:scrgbClr r="0" g="0" b="0"/>
          </a:lnRef>
          <a:fillRef idx="0">
            <a:scrgbClr r="0" g="0" b="0"/>
          </a:fillRef>
          <a:effectRef idx="0">
            <a:scrgbClr r="0" g="0" b="0"/>
          </a:effectRef>
          <a:fontRef idx="minor"/>
        </p:style>
        <p:txBody>
          <a:bodyPr lIns="0" tIns="53640" rIns="0" bIns="53640" anchor="ctr" anchorCtr="1">
            <a:noAutofit/>
          </a:bodyPr>
          <a:lstStyle/>
          <a:p>
            <a:pPr algn="r">
              <a:lnSpc>
                <a:spcPct val="100000"/>
              </a:lnSpc>
            </a:pPr>
            <a:r>
              <a:rPr lang="zh-TW" sz="1600" b="1" strike="noStrike" spc="-1">
                <a:solidFill>
                  <a:srgbClr val="FFFFFF"/>
                </a:solidFill>
                <a:latin typeface="Arial"/>
                <a:ea typeface="新細明體"/>
              </a:rPr>
              <a:t>新北市</a:t>
            </a:r>
            <a:r>
              <a:rPr lang="en-US" sz="1600" b="1" strike="noStrike" spc="-1">
                <a:solidFill>
                  <a:srgbClr val="FFFFFF"/>
                </a:solidFill>
                <a:latin typeface="Arial"/>
                <a:ea typeface="新細明體"/>
              </a:rPr>
              <a:t>5</a:t>
            </a:r>
            <a:r>
              <a:rPr lang="zh-TW" sz="1600" b="1" strike="noStrike" spc="-1">
                <a:solidFill>
                  <a:srgbClr val="FFFFFF"/>
                </a:solidFill>
                <a:latin typeface="Arial"/>
                <a:ea typeface="新細明體"/>
              </a:rPr>
              <a:t>件</a:t>
            </a:r>
            <a:endParaRPr lang="en-US" sz="1600" b="0" strike="noStrike" spc="-1">
              <a:latin typeface="Arial"/>
            </a:endParaRPr>
          </a:p>
        </p:txBody>
      </p:sp>
      <p:sp>
        <p:nvSpPr>
          <p:cNvPr id="169" name="肘形连接符 141"/>
          <p:cNvSpPr/>
          <p:nvPr/>
        </p:nvSpPr>
        <p:spPr>
          <a:xfrm rot="10800000" flipV="1">
            <a:off x="5774511" y="968400"/>
            <a:ext cx="1482092" cy="3600"/>
          </a:xfrm>
          <a:prstGeom prst="bentConnector3">
            <a:avLst>
              <a:gd name="adj1" fmla="val 50000"/>
            </a:avLst>
          </a:prstGeom>
          <a:noFill/>
          <a:ln w="19050">
            <a:solidFill>
              <a:srgbClr val="FF0000"/>
            </a:solidFill>
            <a:prstDash val="sysDash"/>
            <a:miter/>
          </a:ln>
        </p:spPr>
        <p:style>
          <a:lnRef idx="0">
            <a:scrgbClr r="0" g="0" b="0"/>
          </a:lnRef>
          <a:fillRef idx="0">
            <a:scrgbClr r="0" g="0" b="0"/>
          </a:fillRef>
          <a:effectRef idx="0">
            <a:scrgbClr r="0" g="0" b="0"/>
          </a:effectRef>
          <a:fontRef idx="minor"/>
        </p:style>
      </p:sp>
      <p:sp>
        <p:nvSpPr>
          <p:cNvPr id="170" name="肘形连接符 141"/>
          <p:cNvSpPr/>
          <p:nvPr/>
        </p:nvSpPr>
        <p:spPr>
          <a:xfrm rot="10800000" flipV="1">
            <a:off x="5798769" y="443880"/>
            <a:ext cx="1407655" cy="236880"/>
          </a:xfrm>
          <a:prstGeom prst="bentConnector3">
            <a:avLst>
              <a:gd name="adj1" fmla="val 50000"/>
            </a:avLst>
          </a:prstGeom>
          <a:noFill/>
          <a:ln w="19050">
            <a:solidFill>
              <a:srgbClr val="FF0000"/>
            </a:solidFill>
            <a:prstDash val="sysDash"/>
            <a:miter/>
          </a:ln>
        </p:spPr>
        <p:style>
          <a:lnRef idx="0">
            <a:scrgbClr r="0" g="0" b="0"/>
          </a:lnRef>
          <a:fillRef idx="0">
            <a:scrgbClr r="0" g="0" b="0"/>
          </a:fillRef>
          <a:effectRef idx="0">
            <a:scrgbClr r="0" g="0" b="0"/>
          </a:effectRef>
          <a:fontRef idx="minor"/>
        </p:style>
      </p:sp>
      <p:sp>
        <p:nvSpPr>
          <p:cNvPr id="171" name="圆角矩形 45"/>
          <p:cNvSpPr/>
          <p:nvPr/>
        </p:nvSpPr>
        <p:spPr>
          <a:xfrm>
            <a:off x="7242646" y="204480"/>
            <a:ext cx="1411311" cy="450000"/>
          </a:xfrm>
          <a:prstGeom prst="roundRect">
            <a:avLst>
              <a:gd name="adj" fmla="val 22929"/>
            </a:avLst>
          </a:prstGeom>
          <a:solidFill>
            <a:schemeClr val="accent3">
              <a:lumMod val="50000"/>
            </a:schemeClr>
          </a:solidFill>
          <a:ln w="19050">
            <a:solidFill>
              <a:srgbClr val="FFFFFF"/>
            </a:solidFill>
            <a:round/>
          </a:ln>
          <a:effectLst>
            <a:outerShdw dist="28174" dir="6993903" algn="ctr" rotWithShape="0">
              <a:srgbClr val="B2B2B2">
                <a:alpha val="50000"/>
              </a:srgbClr>
            </a:outerShdw>
          </a:effectLst>
        </p:spPr>
        <p:style>
          <a:lnRef idx="0">
            <a:scrgbClr r="0" g="0" b="0"/>
          </a:lnRef>
          <a:fillRef idx="0">
            <a:scrgbClr r="0" g="0" b="0"/>
          </a:fillRef>
          <a:effectRef idx="0">
            <a:scrgbClr r="0" g="0" b="0"/>
          </a:effectRef>
          <a:fontRef idx="minor"/>
        </p:style>
        <p:txBody>
          <a:bodyPr lIns="0" tIns="53640" rIns="0" bIns="53640" anchor="ctr" anchorCtr="1">
            <a:noAutofit/>
          </a:bodyPr>
          <a:lstStyle/>
          <a:p>
            <a:pPr algn="r">
              <a:lnSpc>
                <a:spcPct val="100000"/>
              </a:lnSpc>
            </a:pPr>
            <a:r>
              <a:rPr lang="zh-TW" sz="1600" b="1" strike="noStrike" spc="-1">
                <a:solidFill>
                  <a:srgbClr val="FFFFFF"/>
                </a:solidFill>
                <a:latin typeface="Arial"/>
                <a:ea typeface="新細明體"/>
              </a:rPr>
              <a:t>基隆市</a:t>
            </a:r>
            <a:r>
              <a:rPr lang="en-US" sz="1600" b="1" strike="noStrike" spc="-1">
                <a:solidFill>
                  <a:srgbClr val="FFFFFF"/>
                </a:solidFill>
                <a:latin typeface="Arial"/>
                <a:ea typeface="新細明體"/>
              </a:rPr>
              <a:t>4</a:t>
            </a:r>
            <a:r>
              <a:rPr lang="zh-TW" sz="1600" b="1" strike="noStrike" spc="-1">
                <a:solidFill>
                  <a:srgbClr val="FFFFFF"/>
                </a:solidFill>
                <a:latin typeface="Arial"/>
                <a:ea typeface="新細明體"/>
              </a:rPr>
              <a:t>件</a:t>
            </a:r>
            <a:endParaRPr lang="en-US" sz="1600" b="0" strike="noStrike" spc="-1">
              <a:latin typeface="Arial"/>
            </a:endParaRPr>
          </a:p>
        </p:txBody>
      </p:sp>
      <p:sp>
        <p:nvSpPr>
          <p:cNvPr id="172" name="圆角矩形 45"/>
          <p:cNvSpPr/>
          <p:nvPr/>
        </p:nvSpPr>
        <p:spPr>
          <a:xfrm>
            <a:off x="1000579" y="2492280"/>
            <a:ext cx="422695" cy="450000"/>
          </a:xfrm>
          <a:prstGeom prst="roundRect">
            <a:avLst>
              <a:gd name="adj" fmla="val 22929"/>
            </a:avLst>
          </a:prstGeom>
          <a:solidFill>
            <a:schemeClr val="accent3">
              <a:lumMod val="50000"/>
            </a:schemeClr>
          </a:solidFill>
          <a:ln w="19050">
            <a:solidFill>
              <a:srgbClr val="FFFFFF"/>
            </a:solidFill>
            <a:round/>
          </a:ln>
          <a:effectLst>
            <a:outerShdw dist="28174" dir="6993903" algn="ctr" rotWithShape="0">
              <a:srgbClr val="B2B2B2">
                <a:alpha val="50000"/>
              </a:srgbClr>
            </a:outerShdw>
          </a:effectLst>
        </p:spPr>
        <p:style>
          <a:lnRef idx="0">
            <a:scrgbClr r="0" g="0" b="0"/>
          </a:lnRef>
          <a:fillRef idx="0">
            <a:scrgbClr r="0" g="0" b="0"/>
          </a:fillRef>
          <a:effectRef idx="0">
            <a:scrgbClr r="0" g="0" b="0"/>
          </a:effectRef>
          <a:fontRef idx="minor"/>
        </p:style>
        <p:txBody>
          <a:bodyPr lIns="0" tIns="53640" rIns="0" bIns="53640" anchor="ctr" anchorCtr="1">
            <a:noAutofit/>
          </a:bodyPr>
          <a:lstStyle/>
          <a:p>
            <a:pPr algn="r">
              <a:lnSpc>
                <a:spcPct val="100000"/>
              </a:lnSpc>
            </a:pPr>
            <a:r>
              <a:rPr lang="en-US" sz="1600" b="1" strike="noStrike" spc="-1">
                <a:solidFill>
                  <a:srgbClr val="FFFFFF"/>
                </a:solidFill>
                <a:latin typeface="Arial"/>
                <a:ea typeface="新細明體"/>
              </a:rPr>
              <a:t>3</a:t>
            </a:r>
            <a:r>
              <a:rPr lang="zh-TW" sz="1600" b="1" strike="noStrike" spc="-1">
                <a:solidFill>
                  <a:srgbClr val="FFFFFF"/>
                </a:solidFill>
                <a:latin typeface="Arial"/>
                <a:ea typeface="新細明體"/>
              </a:rPr>
              <a:t>件</a:t>
            </a:r>
            <a:endParaRPr lang="en-US" sz="1600" b="0" strike="noStrike" spc="-1">
              <a:latin typeface="Arial"/>
            </a:endParaRPr>
          </a:p>
        </p:txBody>
      </p:sp>
      <p:sp>
        <p:nvSpPr>
          <p:cNvPr id="173" name="圆角矩形 45"/>
          <p:cNvSpPr/>
          <p:nvPr/>
        </p:nvSpPr>
        <p:spPr>
          <a:xfrm>
            <a:off x="7127668" y="2301840"/>
            <a:ext cx="1411311" cy="450000"/>
          </a:xfrm>
          <a:prstGeom prst="roundRect">
            <a:avLst>
              <a:gd name="adj" fmla="val 22929"/>
            </a:avLst>
          </a:prstGeom>
          <a:solidFill>
            <a:schemeClr val="accent3">
              <a:lumMod val="50000"/>
            </a:schemeClr>
          </a:solidFill>
          <a:ln w="19050">
            <a:solidFill>
              <a:srgbClr val="FFFFFF"/>
            </a:solidFill>
            <a:round/>
          </a:ln>
          <a:effectLst>
            <a:outerShdw dist="28174" dir="6993903" algn="ctr" rotWithShape="0">
              <a:srgbClr val="B2B2B2">
                <a:alpha val="50000"/>
              </a:srgbClr>
            </a:outerShdw>
          </a:effectLst>
        </p:spPr>
        <p:style>
          <a:lnRef idx="0">
            <a:scrgbClr r="0" g="0" b="0"/>
          </a:lnRef>
          <a:fillRef idx="0">
            <a:scrgbClr r="0" g="0" b="0"/>
          </a:fillRef>
          <a:effectRef idx="0">
            <a:scrgbClr r="0" g="0" b="0"/>
          </a:effectRef>
          <a:fontRef idx="minor"/>
        </p:style>
        <p:txBody>
          <a:bodyPr lIns="0" tIns="53640" rIns="0" bIns="53640" anchor="ctr" anchorCtr="1">
            <a:noAutofit/>
          </a:bodyPr>
          <a:lstStyle/>
          <a:p>
            <a:pPr algn="r">
              <a:lnSpc>
                <a:spcPct val="100000"/>
              </a:lnSpc>
            </a:pPr>
            <a:r>
              <a:rPr lang="zh-TW" sz="1600" b="1" strike="noStrike" spc="-1">
                <a:solidFill>
                  <a:srgbClr val="FFFFFF"/>
                </a:solidFill>
                <a:latin typeface="Arial"/>
                <a:ea typeface="新細明體"/>
              </a:rPr>
              <a:t>花蓮縣</a:t>
            </a:r>
            <a:r>
              <a:rPr lang="en-US" sz="1600" b="1" strike="noStrike" spc="-1">
                <a:solidFill>
                  <a:srgbClr val="FFFFFF"/>
                </a:solidFill>
                <a:latin typeface="Arial"/>
                <a:ea typeface="新細明體"/>
              </a:rPr>
              <a:t>1</a:t>
            </a:r>
            <a:r>
              <a:rPr lang="zh-TW" sz="1600" b="1" strike="noStrike" spc="-1">
                <a:solidFill>
                  <a:srgbClr val="FFFFFF"/>
                </a:solidFill>
                <a:latin typeface="Arial"/>
                <a:ea typeface="新細明體"/>
              </a:rPr>
              <a:t>件</a:t>
            </a:r>
            <a:endParaRPr lang="en-US" sz="1600" b="0" strike="noStrike" spc="-1">
              <a:latin typeface="Arial"/>
            </a:endParaRPr>
          </a:p>
        </p:txBody>
      </p:sp>
      <p:sp>
        <p:nvSpPr>
          <p:cNvPr id="174" name="肘形连接符 141"/>
          <p:cNvSpPr/>
          <p:nvPr/>
        </p:nvSpPr>
        <p:spPr>
          <a:xfrm rot="10800000" flipV="1">
            <a:off x="5645576" y="2527200"/>
            <a:ext cx="1482092" cy="3600"/>
          </a:xfrm>
          <a:prstGeom prst="bentConnector3">
            <a:avLst>
              <a:gd name="adj1" fmla="val 50000"/>
            </a:avLst>
          </a:prstGeom>
          <a:noFill/>
          <a:ln w="19050">
            <a:solidFill>
              <a:srgbClr val="FF0000"/>
            </a:solidFill>
            <a:prstDash val="sysDash"/>
            <a:miter/>
          </a:ln>
        </p:spPr>
        <p:style>
          <a:lnRef idx="0">
            <a:scrgbClr r="0" g="0" b="0"/>
          </a:lnRef>
          <a:fillRef idx="0">
            <a:scrgbClr r="0" g="0" b="0"/>
          </a:fillRef>
          <a:effectRef idx="0">
            <a:scrgbClr r="0" g="0" b="0"/>
          </a:effectRef>
          <a:fontRef idx="minor"/>
        </p:style>
      </p:sp>
      <p:sp>
        <p:nvSpPr>
          <p:cNvPr id="175" name="圆角矩形 45"/>
          <p:cNvSpPr/>
          <p:nvPr/>
        </p:nvSpPr>
        <p:spPr>
          <a:xfrm>
            <a:off x="7107729" y="4964040"/>
            <a:ext cx="1411311" cy="450000"/>
          </a:xfrm>
          <a:prstGeom prst="roundRect">
            <a:avLst>
              <a:gd name="adj" fmla="val 22929"/>
            </a:avLst>
          </a:prstGeom>
          <a:solidFill>
            <a:schemeClr val="accent3">
              <a:lumMod val="50000"/>
            </a:schemeClr>
          </a:solidFill>
          <a:ln w="19050">
            <a:solidFill>
              <a:srgbClr val="FFFFFF"/>
            </a:solidFill>
            <a:round/>
          </a:ln>
          <a:effectLst>
            <a:outerShdw dist="28174" dir="6993903" algn="ctr" rotWithShape="0">
              <a:srgbClr val="B2B2B2">
                <a:alpha val="50000"/>
              </a:srgbClr>
            </a:outerShdw>
          </a:effectLst>
        </p:spPr>
        <p:style>
          <a:lnRef idx="0">
            <a:scrgbClr r="0" g="0" b="0"/>
          </a:lnRef>
          <a:fillRef idx="0">
            <a:scrgbClr r="0" g="0" b="0"/>
          </a:fillRef>
          <a:effectRef idx="0">
            <a:scrgbClr r="0" g="0" b="0"/>
          </a:effectRef>
          <a:fontRef idx="minor"/>
        </p:style>
        <p:txBody>
          <a:bodyPr lIns="0" tIns="53640" rIns="0" bIns="53640" anchor="ctr" anchorCtr="1">
            <a:noAutofit/>
          </a:bodyPr>
          <a:lstStyle/>
          <a:p>
            <a:pPr algn="r">
              <a:lnSpc>
                <a:spcPct val="100000"/>
              </a:lnSpc>
            </a:pPr>
            <a:r>
              <a:rPr lang="zh-TW" sz="1600" b="1" strike="noStrike" spc="-1">
                <a:solidFill>
                  <a:srgbClr val="FFFFFF"/>
                </a:solidFill>
                <a:latin typeface="Arial"/>
                <a:ea typeface="新細明體"/>
              </a:rPr>
              <a:t>臺東縣</a:t>
            </a:r>
            <a:r>
              <a:rPr lang="en-US" sz="1600" b="1" strike="noStrike" spc="-1">
                <a:solidFill>
                  <a:srgbClr val="FFFFFF"/>
                </a:solidFill>
                <a:latin typeface="Arial"/>
                <a:ea typeface="新細明體"/>
              </a:rPr>
              <a:t>2</a:t>
            </a:r>
            <a:r>
              <a:rPr lang="zh-TW" sz="1600" b="1" strike="noStrike" spc="-1">
                <a:solidFill>
                  <a:srgbClr val="FFFFFF"/>
                </a:solidFill>
                <a:latin typeface="Arial"/>
                <a:ea typeface="新細明體"/>
              </a:rPr>
              <a:t>件</a:t>
            </a:r>
            <a:endParaRPr lang="en-US" sz="1600" b="0" strike="noStrike" spc="-1">
              <a:latin typeface="Arial"/>
            </a:endParaRPr>
          </a:p>
        </p:txBody>
      </p:sp>
      <p:sp>
        <p:nvSpPr>
          <p:cNvPr id="176" name="肘形连接符 141"/>
          <p:cNvSpPr/>
          <p:nvPr/>
        </p:nvSpPr>
        <p:spPr>
          <a:xfrm rot="10800000">
            <a:off x="4992258" y="4946760"/>
            <a:ext cx="2115471" cy="242280"/>
          </a:xfrm>
          <a:prstGeom prst="bentConnector3">
            <a:avLst>
              <a:gd name="adj1" fmla="val 50000"/>
            </a:avLst>
          </a:prstGeom>
          <a:noFill/>
          <a:ln w="19050">
            <a:solidFill>
              <a:srgbClr val="FF0000"/>
            </a:solidFill>
            <a:prstDash val="sysDash"/>
            <a:miter/>
          </a:ln>
        </p:spPr>
        <p:style>
          <a:lnRef idx="0">
            <a:scrgbClr r="0" g="0" b="0"/>
          </a:lnRef>
          <a:fillRef idx="0">
            <a:scrgbClr r="0" g="0" b="0"/>
          </a:fillRef>
          <a:effectRef idx="0">
            <a:scrgbClr r="0" g="0" b="0"/>
          </a:effectRef>
          <a:fontRef idx="minor"/>
        </p:style>
      </p:sp>
      <p:sp>
        <p:nvSpPr>
          <p:cNvPr id="177" name="圆角矩形 45"/>
          <p:cNvSpPr/>
          <p:nvPr/>
        </p:nvSpPr>
        <p:spPr>
          <a:xfrm>
            <a:off x="2320172" y="1885320"/>
            <a:ext cx="1411311" cy="450000"/>
          </a:xfrm>
          <a:prstGeom prst="roundRect">
            <a:avLst>
              <a:gd name="adj" fmla="val 22929"/>
            </a:avLst>
          </a:prstGeom>
          <a:solidFill>
            <a:schemeClr val="accent3">
              <a:lumMod val="50000"/>
            </a:schemeClr>
          </a:solidFill>
          <a:ln w="19050">
            <a:solidFill>
              <a:srgbClr val="FFFFFF"/>
            </a:solidFill>
            <a:round/>
          </a:ln>
          <a:effectLst>
            <a:outerShdw dist="28174" dir="6993903" algn="ctr" rotWithShape="0">
              <a:srgbClr val="B2B2B2">
                <a:alpha val="50000"/>
              </a:srgbClr>
            </a:outerShdw>
          </a:effectLst>
        </p:spPr>
        <p:style>
          <a:lnRef idx="0">
            <a:scrgbClr r="0" g="0" b="0"/>
          </a:lnRef>
          <a:fillRef idx="0">
            <a:scrgbClr r="0" g="0" b="0"/>
          </a:fillRef>
          <a:effectRef idx="0">
            <a:scrgbClr r="0" g="0" b="0"/>
          </a:effectRef>
          <a:fontRef idx="minor"/>
        </p:style>
        <p:txBody>
          <a:bodyPr lIns="0" tIns="53640" rIns="0" bIns="53640" anchor="ctr" anchorCtr="1">
            <a:noAutofit/>
          </a:bodyPr>
          <a:lstStyle/>
          <a:p>
            <a:pPr algn="r">
              <a:lnSpc>
                <a:spcPct val="100000"/>
              </a:lnSpc>
            </a:pPr>
            <a:r>
              <a:rPr lang="zh-TW" sz="1600" b="1" strike="noStrike" spc="-1">
                <a:solidFill>
                  <a:srgbClr val="FFFFFF"/>
                </a:solidFill>
                <a:latin typeface="Arial"/>
                <a:ea typeface="新細明體"/>
              </a:rPr>
              <a:t>臺中市</a:t>
            </a:r>
            <a:r>
              <a:rPr lang="en-US" sz="1600" b="1" strike="noStrike" spc="-1">
                <a:solidFill>
                  <a:srgbClr val="FFFFFF"/>
                </a:solidFill>
                <a:latin typeface="Arial"/>
                <a:ea typeface="新細明體"/>
              </a:rPr>
              <a:t>32</a:t>
            </a:r>
            <a:r>
              <a:rPr lang="zh-TW" sz="1600" b="1" strike="noStrike" spc="-1">
                <a:solidFill>
                  <a:srgbClr val="FFFFFF"/>
                </a:solidFill>
                <a:latin typeface="Arial"/>
                <a:ea typeface="新細明體"/>
              </a:rPr>
              <a:t>件</a:t>
            </a:r>
            <a:endParaRPr lang="en-US" sz="1600" b="0" strike="noStrike" spc="-1">
              <a:latin typeface="Arial"/>
            </a:endParaRPr>
          </a:p>
        </p:txBody>
      </p:sp>
      <p:sp>
        <p:nvSpPr>
          <p:cNvPr id="178" name="肘形连接符 141"/>
          <p:cNvSpPr/>
          <p:nvPr/>
        </p:nvSpPr>
        <p:spPr>
          <a:xfrm rot="10800000">
            <a:off x="3732148" y="2110320"/>
            <a:ext cx="865329" cy="276480"/>
          </a:xfrm>
          <a:prstGeom prst="bentConnector3">
            <a:avLst>
              <a:gd name="adj1" fmla="val 50000"/>
            </a:avLst>
          </a:prstGeom>
          <a:noFill/>
          <a:ln w="19050">
            <a:solidFill>
              <a:srgbClr val="FF0000"/>
            </a:solidFill>
            <a:prstDash val="sysDash"/>
            <a:miter/>
          </a:ln>
        </p:spPr>
        <p:style>
          <a:lnRef idx="0">
            <a:scrgbClr r="0" g="0" b="0"/>
          </a:lnRef>
          <a:fillRef idx="0">
            <a:scrgbClr r="0" g="0" b="0"/>
          </a:fillRef>
          <a:effectRef idx="0">
            <a:scrgbClr r="0" g="0" b="0"/>
          </a:effectRef>
          <a:fontRef idx="minor"/>
        </p:style>
      </p:sp>
      <p:sp>
        <p:nvSpPr>
          <p:cNvPr id="179" name="圆角矩形 45"/>
          <p:cNvSpPr/>
          <p:nvPr/>
        </p:nvSpPr>
        <p:spPr>
          <a:xfrm>
            <a:off x="2320172" y="845280"/>
            <a:ext cx="1411311" cy="450000"/>
          </a:xfrm>
          <a:prstGeom prst="roundRect">
            <a:avLst>
              <a:gd name="adj" fmla="val 22929"/>
            </a:avLst>
          </a:prstGeom>
          <a:solidFill>
            <a:schemeClr val="accent3">
              <a:lumMod val="50000"/>
            </a:schemeClr>
          </a:solidFill>
          <a:ln w="19050">
            <a:solidFill>
              <a:srgbClr val="FFFFFF"/>
            </a:solidFill>
            <a:round/>
          </a:ln>
          <a:effectLst>
            <a:outerShdw dist="28174" dir="6993903" algn="ctr" rotWithShape="0">
              <a:srgbClr val="B2B2B2">
                <a:alpha val="50000"/>
              </a:srgbClr>
            </a:outerShdw>
          </a:effectLst>
        </p:spPr>
        <p:style>
          <a:lnRef idx="0">
            <a:scrgbClr r="0" g="0" b="0"/>
          </a:lnRef>
          <a:fillRef idx="0">
            <a:scrgbClr r="0" g="0" b="0"/>
          </a:fillRef>
          <a:effectRef idx="0">
            <a:scrgbClr r="0" g="0" b="0"/>
          </a:effectRef>
          <a:fontRef idx="minor"/>
        </p:style>
        <p:txBody>
          <a:bodyPr lIns="0" tIns="53640" rIns="0" bIns="53640" anchor="ctr" anchorCtr="1">
            <a:noAutofit/>
          </a:bodyPr>
          <a:lstStyle/>
          <a:p>
            <a:pPr algn="r">
              <a:lnSpc>
                <a:spcPct val="100000"/>
              </a:lnSpc>
            </a:pPr>
            <a:r>
              <a:rPr lang="zh-TW" sz="1600" b="1" strike="noStrike" spc="-1">
                <a:solidFill>
                  <a:srgbClr val="FFFFFF"/>
                </a:solidFill>
                <a:latin typeface="Arial"/>
                <a:ea typeface="新細明體"/>
              </a:rPr>
              <a:t>新竹市</a:t>
            </a:r>
            <a:r>
              <a:rPr lang="en-US" sz="1600" b="1" strike="noStrike" spc="-1">
                <a:solidFill>
                  <a:srgbClr val="FFFFFF"/>
                </a:solidFill>
                <a:latin typeface="Arial"/>
                <a:ea typeface="新細明體"/>
              </a:rPr>
              <a:t>1</a:t>
            </a:r>
            <a:r>
              <a:rPr lang="zh-TW" sz="1600" b="1" strike="noStrike" spc="-1">
                <a:solidFill>
                  <a:srgbClr val="FFFFFF"/>
                </a:solidFill>
                <a:latin typeface="Arial"/>
                <a:ea typeface="新細明體"/>
              </a:rPr>
              <a:t>件</a:t>
            </a:r>
            <a:endParaRPr lang="en-US" sz="1600" b="0" strike="noStrike" spc="-1">
              <a:latin typeface="Arial"/>
            </a:endParaRPr>
          </a:p>
        </p:txBody>
      </p:sp>
      <p:sp>
        <p:nvSpPr>
          <p:cNvPr id="180" name="肘形连接符 141"/>
          <p:cNvSpPr/>
          <p:nvPr/>
        </p:nvSpPr>
        <p:spPr>
          <a:xfrm rot="10800000">
            <a:off x="3732148" y="1070280"/>
            <a:ext cx="967680" cy="242280"/>
          </a:xfrm>
          <a:prstGeom prst="bentConnector3">
            <a:avLst>
              <a:gd name="adj1" fmla="val 50000"/>
            </a:avLst>
          </a:prstGeom>
          <a:noFill/>
          <a:ln w="19050">
            <a:solidFill>
              <a:srgbClr val="FF0000"/>
            </a:solidFill>
            <a:prstDash val="sysDash"/>
            <a:miter/>
          </a:ln>
        </p:spPr>
        <p:style>
          <a:lnRef idx="0">
            <a:scrgbClr r="0" g="0" b="0"/>
          </a:lnRef>
          <a:fillRef idx="0">
            <a:scrgbClr r="0" g="0" b="0"/>
          </a:fillRef>
          <a:effectRef idx="0">
            <a:scrgbClr r="0" g="0" b="0"/>
          </a:effectRef>
          <a:fontRef idx="minor"/>
        </p:style>
      </p:sp>
      <p:sp>
        <p:nvSpPr>
          <p:cNvPr id="181" name="圆角矩形 45"/>
          <p:cNvSpPr/>
          <p:nvPr/>
        </p:nvSpPr>
        <p:spPr>
          <a:xfrm>
            <a:off x="1586105" y="4043160"/>
            <a:ext cx="1411311" cy="450000"/>
          </a:xfrm>
          <a:prstGeom prst="roundRect">
            <a:avLst>
              <a:gd name="adj" fmla="val 22929"/>
            </a:avLst>
          </a:prstGeom>
          <a:solidFill>
            <a:schemeClr val="accent3">
              <a:lumMod val="50000"/>
            </a:schemeClr>
          </a:solidFill>
          <a:ln w="19050">
            <a:solidFill>
              <a:srgbClr val="FFFFFF"/>
            </a:solidFill>
            <a:round/>
          </a:ln>
          <a:effectLst>
            <a:outerShdw dist="28174" dir="6993903" algn="ctr" rotWithShape="0">
              <a:srgbClr val="B2B2B2">
                <a:alpha val="50000"/>
              </a:srgbClr>
            </a:outerShdw>
          </a:effectLst>
        </p:spPr>
        <p:style>
          <a:lnRef idx="0">
            <a:scrgbClr r="0" g="0" b="0"/>
          </a:lnRef>
          <a:fillRef idx="0">
            <a:scrgbClr r="0" g="0" b="0"/>
          </a:fillRef>
          <a:effectRef idx="0">
            <a:scrgbClr r="0" g="0" b="0"/>
          </a:effectRef>
          <a:fontRef idx="minor"/>
        </p:style>
        <p:txBody>
          <a:bodyPr lIns="0" tIns="53640" rIns="0" bIns="53640" anchor="ctr" anchorCtr="1">
            <a:noAutofit/>
          </a:bodyPr>
          <a:lstStyle/>
          <a:p>
            <a:pPr algn="r">
              <a:lnSpc>
                <a:spcPct val="100000"/>
              </a:lnSpc>
            </a:pPr>
            <a:r>
              <a:rPr lang="zh-TW" sz="1600" b="1" strike="noStrike" spc="-1">
                <a:solidFill>
                  <a:srgbClr val="FFFFFF"/>
                </a:solidFill>
                <a:latin typeface="Arial"/>
                <a:ea typeface="新細明體"/>
              </a:rPr>
              <a:t>臺南市</a:t>
            </a:r>
            <a:r>
              <a:rPr lang="en-US" sz="1600" b="1" strike="noStrike" spc="-1">
                <a:solidFill>
                  <a:srgbClr val="FFFFFF"/>
                </a:solidFill>
                <a:latin typeface="Arial"/>
                <a:ea typeface="新細明體"/>
              </a:rPr>
              <a:t>8</a:t>
            </a:r>
            <a:r>
              <a:rPr lang="zh-TW" sz="1600" b="1" strike="noStrike" spc="-1">
                <a:solidFill>
                  <a:srgbClr val="FFFFFF"/>
                </a:solidFill>
                <a:latin typeface="Arial"/>
                <a:ea typeface="新細明體"/>
              </a:rPr>
              <a:t>件</a:t>
            </a:r>
            <a:endParaRPr lang="en-US" sz="1600" b="0" strike="noStrike" spc="-1">
              <a:latin typeface="Arial"/>
            </a:endParaRPr>
          </a:p>
        </p:txBody>
      </p:sp>
      <p:sp>
        <p:nvSpPr>
          <p:cNvPr id="182" name="肘形连接符 141"/>
          <p:cNvSpPr/>
          <p:nvPr/>
        </p:nvSpPr>
        <p:spPr>
          <a:xfrm rot="10800000">
            <a:off x="2998412" y="4268880"/>
            <a:ext cx="865329" cy="276480"/>
          </a:xfrm>
          <a:prstGeom prst="bentConnector3">
            <a:avLst>
              <a:gd name="adj1" fmla="val 50000"/>
            </a:avLst>
          </a:prstGeom>
          <a:noFill/>
          <a:ln w="19050">
            <a:solidFill>
              <a:srgbClr val="FF0000"/>
            </a:solidFill>
            <a:prstDash val="sysDash"/>
            <a:miter/>
          </a:ln>
        </p:spPr>
        <p:style>
          <a:lnRef idx="0">
            <a:scrgbClr r="0" g="0" b="0"/>
          </a:lnRef>
          <a:fillRef idx="0">
            <a:scrgbClr r="0" g="0" b="0"/>
          </a:fillRef>
          <a:effectRef idx="0">
            <a:scrgbClr r="0" g="0" b="0"/>
          </a:effectRef>
          <a:fontRef idx="minor"/>
        </p:style>
      </p:sp>
      <p:sp>
        <p:nvSpPr>
          <p:cNvPr id="183" name="圆角矩形 45"/>
          <p:cNvSpPr/>
          <p:nvPr/>
        </p:nvSpPr>
        <p:spPr>
          <a:xfrm>
            <a:off x="1568825" y="4909680"/>
            <a:ext cx="1411311" cy="450000"/>
          </a:xfrm>
          <a:prstGeom prst="roundRect">
            <a:avLst>
              <a:gd name="adj" fmla="val 22929"/>
            </a:avLst>
          </a:prstGeom>
          <a:solidFill>
            <a:schemeClr val="accent3">
              <a:lumMod val="50000"/>
            </a:schemeClr>
          </a:solidFill>
          <a:ln w="19050">
            <a:solidFill>
              <a:srgbClr val="FFFFFF"/>
            </a:solidFill>
            <a:round/>
          </a:ln>
          <a:effectLst>
            <a:outerShdw dist="28174" dir="6993903" algn="ctr" rotWithShape="0">
              <a:srgbClr val="B2B2B2">
                <a:alpha val="50000"/>
              </a:srgbClr>
            </a:outerShdw>
          </a:effectLst>
        </p:spPr>
        <p:style>
          <a:lnRef idx="0">
            <a:scrgbClr r="0" g="0" b="0"/>
          </a:lnRef>
          <a:fillRef idx="0">
            <a:scrgbClr r="0" g="0" b="0"/>
          </a:fillRef>
          <a:effectRef idx="0">
            <a:scrgbClr r="0" g="0" b="0"/>
          </a:effectRef>
          <a:fontRef idx="minor"/>
        </p:style>
        <p:txBody>
          <a:bodyPr lIns="0" tIns="53640" rIns="0" bIns="53640" anchor="ctr" anchorCtr="1">
            <a:noAutofit/>
          </a:bodyPr>
          <a:lstStyle/>
          <a:p>
            <a:pPr algn="r">
              <a:lnSpc>
                <a:spcPct val="100000"/>
              </a:lnSpc>
            </a:pPr>
            <a:r>
              <a:rPr lang="zh-TW" sz="1600" b="1" strike="noStrike" spc="-1">
                <a:solidFill>
                  <a:srgbClr val="FFFFFF"/>
                </a:solidFill>
                <a:latin typeface="Arial"/>
                <a:ea typeface="新細明體"/>
              </a:rPr>
              <a:t>高雄市</a:t>
            </a:r>
            <a:r>
              <a:rPr lang="en-US" sz="1600" b="1" strike="noStrike" spc="-1">
                <a:solidFill>
                  <a:srgbClr val="FFFFFF"/>
                </a:solidFill>
                <a:latin typeface="Arial"/>
                <a:ea typeface="新細明體"/>
              </a:rPr>
              <a:t>27</a:t>
            </a:r>
            <a:r>
              <a:rPr lang="zh-TW" sz="1600" b="1" strike="noStrike" spc="-1">
                <a:solidFill>
                  <a:srgbClr val="FFFFFF"/>
                </a:solidFill>
                <a:latin typeface="Arial"/>
                <a:ea typeface="新細明體"/>
              </a:rPr>
              <a:t>件</a:t>
            </a:r>
            <a:endParaRPr lang="en-US" sz="1600" b="0" strike="noStrike" spc="-1">
              <a:latin typeface="Arial"/>
            </a:endParaRPr>
          </a:p>
        </p:txBody>
      </p:sp>
      <p:sp>
        <p:nvSpPr>
          <p:cNvPr id="184" name="肘形连接符 141"/>
          <p:cNvSpPr/>
          <p:nvPr/>
        </p:nvSpPr>
        <p:spPr>
          <a:xfrm rot="10800000">
            <a:off x="2980800" y="5135400"/>
            <a:ext cx="1028492" cy="90720"/>
          </a:xfrm>
          <a:prstGeom prst="bentConnector3">
            <a:avLst>
              <a:gd name="adj1" fmla="val 50000"/>
            </a:avLst>
          </a:prstGeom>
          <a:noFill/>
          <a:ln w="19050">
            <a:solidFill>
              <a:srgbClr val="FF0000"/>
            </a:solidFill>
            <a:prstDash val="sysDash"/>
            <a:miter/>
          </a:ln>
        </p:spPr>
        <p:style>
          <a:lnRef idx="0">
            <a:scrgbClr r="0" g="0" b="0"/>
          </a:lnRef>
          <a:fillRef idx="0">
            <a:scrgbClr r="0" g="0" b="0"/>
          </a:fillRef>
          <a:effectRef idx="0">
            <a:scrgbClr r="0" g="0" b="0"/>
          </a:effectRef>
          <a:fontRef idx="minor"/>
        </p:style>
      </p:sp>
      <p:sp>
        <p:nvSpPr>
          <p:cNvPr id="185" name="圆角矩形 45"/>
          <p:cNvSpPr/>
          <p:nvPr/>
        </p:nvSpPr>
        <p:spPr>
          <a:xfrm>
            <a:off x="7168541" y="3621240"/>
            <a:ext cx="1411311" cy="450000"/>
          </a:xfrm>
          <a:prstGeom prst="roundRect">
            <a:avLst>
              <a:gd name="adj" fmla="val 22929"/>
            </a:avLst>
          </a:prstGeom>
          <a:solidFill>
            <a:schemeClr val="accent3">
              <a:lumMod val="50000"/>
            </a:schemeClr>
          </a:solidFill>
          <a:ln w="19050">
            <a:solidFill>
              <a:srgbClr val="FFFFFF"/>
            </a:solidFill>
            <a:round/>
          </a:ln>
          <a:effectLst>
            <a:outerShdw dist="28174" dir="6993903" algn="ctr" rotWithShape="0">
              <a:srgbClr val="B2B2B2">
                <a:alpha val="50000"/>
              </a:srgbClr>
            </a:outerShdw>
          </a:effectLst>
        </p:spPr>
        <p:style>
          <a:lnRef idx="0">
            <a:scrgbClr r="0" g="0" b="0"/>
          </a:lnRef>
          <a:fillRef idx="0">
            <a:scrgbClr r="0" g="0" b="0"/>
          </a:fillRef>
          <a:effectRef idx="0">
            <a:scrgbClr r="0" g="0" b="0"/>
          </a:effectRef>
          <a:fontRef idx="minor"/>
        </p:style>
        <p:txBody>
          <a:bodyPr lIns="0" tIns="53640" rIns="0" bIns="53640" anchor="ctr" anchorCtr="1">
            <a:noAutofit/>
          </a:bodyPr>
          <a:lstStyle/>
          <a:p>
            <a:pPr algn="r">
              <a:lnSpc>
                <a:spcPct val="100000"/>
              </a:lnSpc>
            </a:pPr>
            <a:r>
              <a:rPr lang="zh-TW" sz="1600" b="1" strike="noStrike" spc="-1">
                <a:solidFill>
                  <a:srgbClr val="FFFFFF"/>
                </a:solidFill>
                <a:latin typeface="Arial"/>
                <a:ea typeface="新細明體"/>
              </a:rPr>
              <a:t>南投縣</a:t>
            </a:r>
            <a:r>
              <a:rPr lang="en-US" sz="1600" b="1" strike="noStrike" spc="-1">
                <a:solidFill>
                  <a:srgbClr val="FFFFFF"/>
                </a:solidFill>
                <a:latin typeface="Arial"/>
                <a:ea typeface="新細明體"/>
              </a:rPr>
              <a:t>2</a:t>
            </a:r>
            <a:r>
              <a:rPr lang="zh-TW" sz="1600" b="1" strike="noStrike" spc="-1">
                <a:solidFill>
                  <a:srgbClr val="FFFFFF"/>
                </a:solidFill>
                <a:latin typeface="Arial"/>
                <a:ea typeface="新細明體"/>
              </a:rPr>
              <a:t>件</a:t>
            </a:r>
            <a:endParaRPr lang="en-US" sz="1600" b="0" strike="noStrike" spc="-1">
              <a:latin typeface="Arial"/>
            </a:endParaRPr>
          </a:p>
        </p:txBody>
      </p:sp>
      <p:sp>
        <p:nvSpPr>
          <p:cNvPr id="186" name="肘形连接符 141"/>
          <p:cNvSpPr/>
          <p:nvPr/>
        </p:nvSpPr>
        <p:spPr>
          <a:xfrm rot="10800000">
            <a:off x="4823114" y="3166560"/>
            <a:ext cx="2345428" cy="679320"/>
          </a:xfrm>
          <a:prstGeom prst="bentConnector3">
            <a:avLst>
              <a:gd name="adj1" fmla="val 50000"/>
            </a:avLst>
          </a:prstGeom>
          <a:noFill/>
          <a:ln w="19050">
            <a:solidFill>
              <a:srgbClr val="FF0000"/>
            </a:solidFill>
            <a:prstDash val="sysDash"/>
            <a:miter/>
          </a:ln>
        </p:spPr>
        <p:style>
          <a:lnRef idx="0">
            <a:scrgbClr r="0" g="0" b="0"/>
          </a:lnRef>
          <a:fillRef idx="0">
            <a:scrgbClr r="0" g="0" b="0"/>
          </a:fillRef>
          <a:effectRef idx="0">
            <a:scrgbClr r="0" g="0" b="0"/>
          </a:effectRef>
          <a:fontRef idx="minor"/>
        </p:style>
      </p:sp>
      <p:sp>
        <p:nvSpPr>
          <p:cNvPr id="187" name="圆角矩形 45"/>
          <p:cNvSpPr/>
          <p:nvPr/>
        </p:nvSpPr>
        <p:spPr>
          <a:xfrm>
            <a:off x="1568825" y="5816160"/>
            <a:ext cx="1411311" cy="450000"/>
          </a:xfrm>
          <a:prstGeom prst="roundRect">
            <a:avLst>
              <a:gd name="adj" fmla="val 22929"/>
            </a:avLst>
          </a:prstGeom>
          <a:solidFill>
            <a:schemeClr val="accent3">
              <a:lumMod val="50000"/>
            </a:schemeClr>
          </a:solidFill>
          <a:ln w="19050">
            <a:solidFill>
              <a:srgbClr val="FFFFFF"/>
            </a:solidFill>
            <a:round/>
          </a:ln>
          <a:effectLst>
            <a:outerShdw dist="28174" dir="6993903" algn="ctr" rotWithShape="0">
              <a:srgbClr val="B2B2B2">
                <a:alpha val="50000"/>
              </a:srgbClr>
            </a:outerShdw>
          </a:effectLst>
        </p:spPr>
        <p:style>
          <a:lnRef idx="0">
            <a:scrgbClr r="0" g="0" b="0"/>
          </a:lnRef>
          <a:fillRef idx="0">
            <a:scrgbClr r="0" g="0" b="0"/>
          </a:fillRef>
          <a:effectRef idx="0">
            <a:scrgbClr r="0" g="0" b="0"/>
          </a:effectRef>
          <a:fontRef idx="minor"/>
        </p:style>
        <p:txBody>
          <a:bodyPr lIns="0" tIns="53640" rIns="0" bIns="53640" anchor="ctr" anchorCtr="1">
            <a:noAutofit/>
          </a:bodyPr>
          <a:lstStyle/>
          <a:p>
            <a:pPr algn="r">
              <a:lnSpc>
                <a:spcPct val="100000"/>
              </a:lnSpc>
            </a:pPr>
            <a:r>
              <a:rPr lang="zh-TW" sz="1600" b="1" strike="noStrike" spc="-1">
                <a:solidFill>
                  <a:srgbClr val="FFFFFF"/>
                </a:solidFill>
                <a:latin typeface="Arial"/>
                <a:ea typeface="新細明體"/>
              </a:rPr>
              <a:t>屏東縣</a:t>
            </a:r>
            <a:r>
              <a:rPr lang="en-US" sz="1600" b="1" strike="noStrike" spc="-1">
                <a:solidFill>
                  <a:srgbClr val="FFFFFF"/>
                </a:solidFill>
                <a:latin typeface="Arial"/>
                <a:ea typeface="新細明體"/>
              </a:rPr>
              <a:t>3</a:t>
            </a:r>
            <a:r>
              <a:rPr lang="zh-TW" sz="1600" b="1" strike="noStrike" spc="-1">
                <a:solidFill>
                  <a:srgbClr val="FFFFFF"/>
                </a:solidFill>
                <a:latin typeface="Arial"/>
                <a:ea typeface="新細明體"/>
              </a:rPr>
              <a:t>件</a:t>
            </a:r>
            <a:endParaRPr lang="en-US" sz="1600" b="0" strike="noStrike" spc="-1">
              <a:latin typeface="Arial"/>
            </a:endParaRPr>
          </a:p>
        </p:txBody>
      </p:sp>
      <p:sp>
        <p:nvSpPr>
          <p:cNvPr id="188" name="肘形连接符 141"/>
          <p:cNvSpPr/>
          <p:nvPr/>
        </p:nvSpPr>
        <p:spPr>
          <a:xfrm rot="10800000" flipV="1">
            <a:off x="2980800" y="5950440"/>
            <a:ext cx="1666191" cy="90720"/>
          </a:xfrm>
          <a:prstGeom prst="bentConnector3">
            <a:avLst>
              <a:gd name="adj1" fmla="val 50000"/>
            </a:avLst>
          </a:prstGeom>
          <a:noFill/>
          <a:ln w="19050">
            <a:solidFill>
              <a:srgbClr val="FF0000"/>
            </a:solidFill>
            <a:prstDash val="sysDash"/>
            <a:miter/>
          </a:ln>
        </p:spPr>
        <p:style>
          <a:lnRef idx="0">
            <a:scrgbClr r="0" g="0" b="0"/>
          </a:lnRef>
          <a:fillRef idx="0">
            <a:scrgbClr r="0" g="0" b="0"/>
          </a:fillRef>
          <a:effectRef idx="0">
            <a:scrgbClr r="0" g="0" b="0"/>
          </a:effectRef>
          <a:fontRef idx="minor"/>
        </p:style>
      </p:sp>
      <p:sp>
        <p:nvSpPr>
          <p:cNvPr id="189" name="圆角矩形 45"/>
          <p:cNvSpPr/>
          <p:nvPr/>
        </p:nvSpPr>
        <p:spPr>
          <a:xfrm>
            <a:off x="1586105" y="3301200"/>
            <a:ext cx="1411311" cy="450000"/>
          </a:xfrm>
          <a:prstGeom prst="roundRect">
            <a:avLst>
              <a:gd name="adj" fmla="val 22929"/>
            </a:avLst>
          </a:prstGeom>
          <a:solidFill>
            <a:schemeClr val="accent3">
              <a:lumMod val="50000"/>
            </a:schemeClr>
          </a:solidFill>
          <a:ln w="19050">
            <a:solidFill>
              <a:srgbClr val="FFFFFF"/>
            </a:solidFill>
            <a:round/>
          </a:ln>
          <a:effectLst>
            <a:outerShdw dist="28174" dir="6993903" algn="ctr" rotWithShape="0">
              <a:srgbClr val="B2B2B2">
                <a:alpha val="50000"/>
              </a:srgbClr>
            </a:outerShdw>
          </a:effectLst>
        </p:spPr>
        <p:style>
          <a:lnRef idx="0">
            <a:scrgbClr r="0" g="0" b="0"/>
          </a:lnRef>
          <a:fillRef idx="0">
            <a:scrgbClr r="0" g="0" b="0"/>
          </a:fillRef>
          <a:effectRef idx="0">
            <a:scrgbClr r="0" g="0" b="0"/>
          </a:effectRef>
          <a:fontRef idx="minor"/>
        </p:style>
        <p:txBody>
          <a:bodyPr lIns="0" tIns="53640" rIns="0" bIns="53640" anchor="ctr" anchorCtr="1">
            <a:noAutofit/>
          </a:bodyPr>
          <a:lstStyle/>
          <a:p>
            <a:pPr algn="r">
              <a:lnSpc>
                <a:spcPct val="100000"/>
              </a:lnSpc>
            </a:pPr>
            <a:r>
              <a:rPr lang="zh-TW" sz="1600" b="1" strike="noStrike" spc="-1">
                <a:solidFill>
                  <a:srgbClr val="FFFFFF"/>
                </a:solidFill>
                <a:latin typeface="Arial"/>
                <a:ea typeface="新細明體"/>
              </a:rPr>
              <a:t>嘉義市</a:t>
            </a:r>
            <a:r>
              <a:rPr lang="en-US" sz="1600" b="1" strike="noStrike" spc="-1">
                <a:solidFill>
                  <a:srgbClr val="FFFFFF"/>
                </a:solidFill>
                <a:latin typeface="Arial"/>
                <a:ea typeface="新細明體"/>
              </a:rPr>
              <a:t>2</a:t>
            </a:r>
            <a:r>
              <a:rPr lang="zh-TW" sz="1600" b="1" strike="noStrike" spc="-1">
                <a:solidFill>
                  <a:srgbClr val="FFFFFF"/>
                </a:solidFill>
                <a:latin typeface="Arial"/>
                <a:ea typeface="新細明體"/>
              </a:rPr>
              <a:t>件</a:t>
            </a:r>
            <a:endParaRPr lang="en-US" sz="1600" b="0" strike="noStrike" spc="-1">
              <a:latin typeface="Arial"/>
            </a:endParaRPr>
          </a:p>
        </p:txBody>
      </p:sp>
      <p:sp>
        <p:nvSpPr>
          <p:cNvPr id="190" name="肘形连接符 141"/>
          <p:cNvSpPr/>
          <p:nvPr/>
        </p:nvSpPr>
        <p:spPr>
          <a:xfrm rot="10800000">
            <a:off x="2960197" y="3508200"/>
            <a:ext cx="1209600" cy="343800"/>
          </a:xfrm>
          <a:prstGeom prst="bentConnector3">
            <a:avLst>
              <a:gd name="adj1" fmla="val 50000"/>
            </a:avLst>
          </a:prstGeom>
          <a:noFill/>
          <a:ln w="19050">
            <a:solidFill>
              <a:srgbClr val="FF0000"/>
            </a:solidFill>
            <a:prstDash val="sysDash"/>
            <a:miter/>
          </a:ln>
        </p:spPr>
        <p:style>
          <a:lnRef idx="0">
            <a:scrgbClr r="0" g="0" b="0"/>
          </a:lnRef>
          <a:fillRef idx="0">
            <a:scrgbClr r="0" g="0" b="0"/>
          </a:fillRef>
          <a:effectRef idx="0">
            <a:scrgbClr r="0" g="0" b="0"/>
          </a:effectRef>
          <a:fontRef idx="minor"/>
        </p:style>
      </p:sp>
      <p:sp>
        <p:nvSpPr>
          <p:cNvPr id="191" name="圆角矩形 45"/>
          <p:cNvSpPr/>
          <p:nvPr/>
        </p:nvSpPr>
        <p:spPr>
          <a:xfrm>
            <a:off x="1583114" y="2430360"/>
            <a:ext cx="1411311" cy="450000"/>
          </a:xfrm>
          <a:prstGeom prst="roundRect">
            <a:avLst>
              <a:gd name="adj" fmla="val 22929"/>
            </a:avLst>
          </a:prstGeom>
          <a:solidFill>
            <a:schemeClr val="accent3">
              <a:lumMod val="50000"/>
            </a:schemeClr>
          </a:solidFill>
          <a:ln w="19050">
            <a:solidFill>
              <a:srgbClr val="FFFFFF"/>
            </a:solidFill>
            <a:round/>
          </a:ln>
          <a:effectLst>
            <a:outerShdw dist="28174" dir="6993903" algn="ctr" rotWithShape="0">
              <a:srgbClr val="B2B2B2">
                <a:alpha val="50000"/>
              </a:srgbClr>
            </a:outerShdw>
          </a:effectLst>
        </p:spPr>
        <p:style>
          <a:lnRef idx="0">
            <a:scrgbClr r="0" g="0" b="0"/>
          </a:lnRef>
          <a:fillRef idx="0">
            <a:scrgbClr r="0" g="0" b="0"/>
          </a:fillRef>
          <a:effectRef idx="0">
            <a:scrgbClr r="0" g="0" b="0"/>
          </a:effectRef>
          <a:fontRef idx="minor"/>
        </p:style>
        <p:txBody>
          <a:bodyPr lIns="0" tIns="53640" rIns="0" bIns="53640" anchor="ctr" anchorCtr="1">
            <a:noAutofit/>
          </a:bodyPr>
          <a:lstStyle/>
          <a:p>
            <a:pPr algn="r">
              <a:lnSpc>
                <a:spcPct val="100000"/>
              </a:lnSpc>
            </a:pPr>
            <a:r>
              <a:rPr lang="zh-TW" sz="1600" b="1" strike="noStrike" spc="-1">
                <a:solidFill>
                  <a:srgbClr val="FFFFFF"/>
                </a:solidFill>
                <a:latin typeface="Arial"/>
                <a:ea typeface="新細明體"/>
              </a:rPr>
              <a:t>彰化縣</a:t>
            </a:r>
            <a:r>
              <a:rPr lang="en-US" sz="1600" b="1" strike="noStrike" spc="-1">
                <a:solidFill>
                  <a:srgbClr val="FFFFFF"/>
                </a:solidFill>
                <a:latin typeface="Arial"/>
                <a:ea typeface="新細明體"/>
              </a:rPr>
              <a:t>4</a:t>
            </a:r>
            <a:r>
              <a:rPr lang="zh-TW" sz="1600" b="1" strike="noStrike" spc="-1">
                <a:solidFill>
                  <a:srgbClr val="FFFFFF"/>
                </a:solidFill>
                <a:latin typeface="Arial"/>
                <a:ea typeface="新細明體"/>
              </a:rPr>
              <a:t>件</a:t>
            </a:r>
            <a:endParaRPr lang="en-US" sz="1600" b="0" strike="noStrike" spc="-1">
              <a:latin typeface="Arial"/>
            </a:endParaRPr>
          </a:p>
        </p:txBody>
      </p:sp>
      <p:sp>
        <p:nvSpPr>
          <p:cNvPr id="192" name="肘形连接符 141"/>
          <p:cNvSpPr/>
          <p:nvPr/>
        </p:nvSpPr>
        <p:spPr>
          <a:xfrm rot="10800000">
            <a:off x="2995421" y="2655360"/>
            <a:ext cx="1073022" cy="320040"/>
          </a:xfrm>
          <a:prstGeom prst="bentConnector3">
            <a:avLst>
              <a:gd name="adj1" fmla="val 50000"/>
            </a:avLst>
          </a:prstGeom>
          <a:noFill/>
          <a:ln w="19050">
            <a:solidFill>
              <a:srgbClr val="FF0000"/>
            </a:solidFill>
            <a:prstDash val="sysDash"/>
            <a:miter/>
          </a:ln>
        </p:spPr>
        <p:style>
          <a:lnRef idx="0">
            <a:scrgbClr r="0" g="0" b="0"/>
          </a:lnRef>
          <a:fillRef idx="0">
            <a:scrgbClr r="0" g="0" b="0"/>
          </a:fillRef>
          <a:effectRef idx="0">
            <a:scrgbClr r="0" g="0" b="0"/>
          </a:effectRef>
          <a:fontRef idx="minor"/>
        </p:style>
      </p:sp>
      <p:sp>
        <p:nvSpPr>
          <p:cNvPr id="193" name="圆角矩形 45"/>
          <p:cNvSpPr/>
          <p:nvPr/>
        </p:nvSpPr>
        <p:spPr>
          <a:xfrm>
            <a:off x="146548" y="4424760"/>
            <a:ext cx="422695" cy="450000"/>
          </a:xfrm>
          <a:prstGeom prst="roundRect">
            <a:avLst>
              <a:gd name="adj" fmla="val 22929"/>
            </a:avLst>
          </a:prstGeom>
          <a:solidFill>
            <a:schemeClr val="accent3">
              <a:lumMod val="50000"/>
            </a:schemeClr>
          </a:solidFill>
          <a:ln w="19050">
            <a:solidFill>
              <a:srgbClr val="FFFFFF"/>
            </a:solidFill>
            <a:round/>
          </a:ln>
          <a:effectLst>
            <a:outerShdw dist="28174" dir="6993903" algn="ctr" rotWithShape="0">
              <a:srgbClr val="B2B2B2">
                <a:alpha val="50000"/>
              </a:srgbClr>
            </a:outerShdw>
          </a:effectLst>
        </p:spPr>
        <p:style>
          <a:lnRef idx="0">
            <a:scrgbClr r="0" g="0" b="0"/>
          </a:lnRef>
          <a:fillRef idx="0">
            <a:scrgbClr r="0" g="0" b="0"/>
          </a:fillRef>
          <a:effectRef idx="0">
            <a:scrgbClr r="0" g="0" b="0"/>
          </a:effectRef>
          <a:fontRef idx="minor"/>
        </p:style>
        <p:txBody>
          <a:bodyPr lIns="0" tIns="53640" rIns="0" bIns="53640" anchor="ctr" anchorCtr="1">
            <a:noAutofit/>
          </a:bodyPr>
          <a:lstStyle/>
          <a:p>
            <a:pPr algn="r">
              <a:lnSpc>
                <a:spcPct val="100000"/>
              </a:lnSpc>
            </a:pPr>
            <a:r>
              <a:rPr lang="en-US" sz="1600" b="1" strike="noStrike" spc="-1">
                <a:solidFill>
                  <a:srgbClr val="FFFFFF"/>
                </a:solidFill>
                <a:latin typeface="Arial"/>
                <a:ea typeface="新細明體"/>
              </a:rPr>
              <a:t>3</a:t>
            </a:r>
            <a:r>
              <a:rPr lang="zh-TW" sz="1600" b="1" strike="noStrike" spc="-1">
                <a:solidFill>
                  <a:srgbClr val="FFFFFF"/>
                </a:solidFill>
                <a:latin typeface="Arial"/>
                <a:ea typeface="新細明體"/>
              </a:rPr>
              <a:t>件</a:t>
            </a:r>
            <a:endParaRPr lang="en-US" sz="1600" b="0" strike="noStrike" spc="-1">
              <a:latin typeface="Arial"/>
            </a:endParaRPr>
          </a:p>
        </p:txBody>
      </p:sp>
      <p:sp>
        <p:nvSpPr>
          <p:cNvPr id="194" name="圆角矩形 45"/>
          <p:cNvSpPr/>
          <p:nvPr/>
        </p:nvSpPr>
        <p:spPr>
          <a:xfrm>
            <a:off x="1586105" y="2852280"/>
            <a:ext cx="1411311" cy="450000"/>
          </a:xfrm>
          <a:prstGeom prst="roundRect">
            <a:avLst>
              <a:gd name="adj" fmla="val 22929"/>
            </a:avLst>
          </a:prstGeom>
          <a:solidFill>
            <a:schemeClr val="accent3">
              <a:lumMod val="50000"/>
            </a:schemeClr>
          </a:solidFill>
          <a:ln w="19050">
            <a:solidFill>
              <a:srgbClr val="FFFFFF"/>
            </a:solidFill>
            <a:round/>
          </a:ln>
          <a:effectLst>
            <a:outerShdw dist="28174" dir="6993903" algn="ctr" rotWithShape="0">
              <a:srgbClr val="B2B2B2">
                <a:alpha val="50000"/>
              </a:srgbClr>
            </a:outerShdw>
          </a:effectLst>
        </p:spPr>
        <p:style>
          <a:lnRef idx="0">
            <a:scrgbClr r="0" g="0" b="0"/>
          </a:lnRef>
          <a:fillRef idx="0">
            <a:scrgbClr r="0" g="0" b="0"/>
          </a:fillRef>
          <a:effectRef idx="0">
            <a:scrgbClr r="0" g="0" b="0"/>
          </a:effectRef>
          <a:fontRef idx="minor"/>
        </p:style>
        <p:txBody>
          <a:bodyPr lIns="0" tIns="53640" rIns="0" bIns="53640" anchor="ctr" anchorCtr="1">
            <a:noAutofit/>
          </a:bodyPr>
          <a:lstStyle/>
          <a:p>
            <a:pPr algn="r">
              <a:lnSpc>
                <a:spcPct val="100000"/>
              </a:lnSpc>
            </a:pPr>
            <a:r>
              <a:rPr lang="zh-TW" sz="1600" b="1" strike="noStrike" spc="-1">
                <a:solidFill>
                  <a:srgbClr val="FFFFFF"/>
                </a:solidFill>
                <a:latin typeface="Arial"/>
                <a:ea typeface="新細明體"/>
              </a:rPr>
              <a:t>雲林縣</a:t>
            </a:r>
            <a:r>
              <a:rPr lang="en-US" sz="1600" b="1" strike="noStrike" spc="-1">
                <a:solidFill>
                  <a:srgbClr val="FFFFFF"/>
                </a:solidFill>
                <a:latin typeface="Arial"/>
                <a:ea typeface="新細明體"/>
              </a:rPr>
              <a:t>3</a:t>
            </a:r>
            <a:r>
              <a:rPr lang="zh-TW" sz="1600" b="1" strike="noStrike" spc="-1">
                <a:solidFill>
                  <a:srgbClr val="FFFFFF"/>
                </a:solidFill>
                <a:latin typeface="Arial"/>
                <a:ea typeface="新細明體"/>
              </a:rPr>
              <a:t>件</a:t>
            </a:r>
            <a:endParaRPr lang="en-US" sz="1600" b="0" strike="noStrike" spc="-1">
              <a:latin typeface="Arial"/>
            </a:endParaRPr>
          </a:p>
        </p:txBody>
      </p:sp>
      <p:sp>
        <p:nvSpPr>
          <p:cNvPr id="195" name="肘形连接符 141"/>
          <p:cNvSpPr/>
          <p:nvPr/>
        </p:nvSpPr>
        <p:spPr>
          <a:xfrm rot="10800000">
            <a:off x="2960197" y="3059280"/>
            <a:ext cx="1209600" cy="343800"/>
          </a:xfrm>
          <a:prstGeom prst="bentConnector3">
            <a:avLst>
              <a:gd name="adj1" fmla="val 50000"/>
            </a:avLst>
          </a:prstGeom>
          <a:noFill/>
          <a:ln w="19050">
            <a:solidFill>
              <a:srgbClr val="FF0000"/>
            </a:solidFill>
            <a:prstDash val="sysDash"/>
            <a:miter/>
          </a:ln>
        </p:spPr>
        <p:style>
          <a:lnRef idx="0">
            <a:scrgbClr r="0" g="0" b="0"/>
          </a:lnRef>
          <a:fillRef idx="0">
            <a:scrgbClr r="0" g="0" b="0"/>
          </a:fillRef>
          <a:effectRef idx="0">
            <a:scrgbClr r="0" g="0" b="0"/>
          </a:effectRef>
          <a:fontRef idx="minor"/>
        </p:style>
      </p:sp>
      <p:sp>
        <p:nvSpPr>
          <p:cNvPr id="196" name="Oval 25"/>
          <p:cNvSpPr/>
          <p:nvPr/>
        </p:nvSpPr>
        <p:spPr>
          <a:xfrm>
            <a:off x="5704726" y="632160"/>
            <a:ext cx="96702" cy="115560"/>
          </a:xfrm>
          <a:prstGeom prst="ellipse">
            <a:avLst/>
          </a:prstGeom>
          <a:solidFill>
            <a:schemeClr val="tx1"/>
          </a:solidFill>
          <a:ln w="12700">
            <a:solidFill>
              <a:srgbClr val="FFFFFF"/>
            </a:solidFill>
            <a:round/>
          </a:ln>
          <a:effectLst>
            <a:outerShdw dist="35638" dir="2700000" sx="66000" sy="66000" algn="ctr" rotWithShape="0">
              <a:srgbClr val="1C1C1C">
                <a:alpha val="50000"/>
              </a:srgbClr>
            </a:outerShdw>
          </a:effectLst>
        </p:spPr>
        <p:style>
          <a:lnRef idx="0">
            <a:scrgbClr r="0" g="0" b="0"/>
          </a:lnRef>
          <a:fillRef idx="0">
            <a:scrgbClr r="0" g="0" b="0"/>
          </a:fillRef>
          <a:effectRef idx="0">
            <a:scrgbClr r="0" g="0" b="0"/>
          </a:effectRef>
          <a:fontRef idx="minor"/>
        </p:style>
      </p:sp>
      <p:sp>
        <p:nvSpPr>
          <p:cNvPr id="197" name="Oval 25"/>
          <p:cNvSpPr/>
          <p:nvPr/>
        </p:nvSpPr>
        <p:spPr>
          <a:xfrm>
            <a:off x="5663520" y="904680"/>
            <a:ext cx="96702" cy="115560"/>
          </a:xfrm>
          <a:prstGeom prst="ellipse">
            <a:avLst/>
          </a:prstGeom>
          <a:solidFill>
            <a:schemeClr val="tx1"/>
          </a:solidFill>
          <a:ln w="12700">
            <a:solidFill>
              <a:srgbClr val="FFFFFF"/>
            </a:solidFill>
            <a:round/>
          </a:ln>
          <a:effectLst>
            <a:outerShdw dist="35638" dir="2700000" sx="66000" sy="66000" algn="ctr" rotWithShape="0">
              <a:srgbClr val="1C1C1C">
                <a:alpha val="50000"/>
              </a:srgbClr>
            </a:outerShdw>
          </a:effectLst>
        </p:spPr>
        <p:style>
          <a:lnRef idx="0">
            <a:scrgbClr r="0" g="0" b="0"/>
          </a:lnRef>
          <a:fillRef idx="0">
            <a:scrgbClr r="0" g="0" b="0"/>
          </a:fillRef>
          <a:effectRef idx="0">
            <a:scrgbClr r="0" g="0" b="0"/>
          </a:effectRef>
          <a:fontRef idx="minor"/>
        </p:style>
      </p:sp>
      <p:sp>
        <p:nvSpPr>
          <p:cNvPr id="198" name="Oval 25"/>
          <p:cNvSpPr/>
          <p:nvPr/>
        </p:nvSpPr>
        <p:spPr>
          <a:xfrm>
            <a:off x="4648320" y="1242720"/>
            <a:ext cx="96702" cy="115560"/>
          </a:xfrm>
          <a:prstGeom prst="ellipse">
            <a:avLst/>
          </a:prstGeom>
          <a:solidFill>
            <a:schemeClr val="tx1"/>
          </a:solidFill>
          <a:ln w="12700">
            <a:solidFill>
              <a:srgbClr val="FFFFFF"/>
            </a:solidFill>
            <a:round/>
          </a:ln>
          <a:effectLst>
            <a:outerShdw dist="35638" dir="2700000" sx="66000" sy="66000" algn="ctr" rotWithShape="0">
              <a:srgbClr val="1C1C1C">
                <a:alpha val="50000"/>
              </a:srgbClr>
            </a:outerShdw>
          </a:effectLst>
        </p:spPr>
        <p:style>
          <a:lnRef idx="0">
            <a:scrgbClr r="0" g="0" b="0"/>
          </a:lnRef>
          <a:fillRef idx="0">
            <a:scrgbClr r="0" g="0" b="0"/>
          </a:fillRef>
          <a:effectRef idx="0">
            <a:scrgbClr r="0" g="0" b="0"/>
          </a:effectRef>
          <a:fontRef idx="minor"/>
        </p:style>
      </p:sp>
      <p:sp>
        <p:nvSpPr>
          <p:cNvPr id="199" name="Oval 25"/>
          <p:cNvSpPr/>
          <p:nvPr/>
        </p:nvSpPr>
        <p:spPr>
          <a:xfrm>
            <a:off x="4597477" y="2329200"/>
            <a:ext cx="96702" cy="115560"/>
          </a:xfrm>
          <a:prstGeom prst="ellipse">
            <a:avLst/>
          </a:prstGeom>
          <a:solidFill>
            <a:schemeClr val="tx1"/>
          </a:solidFill>
          <a:ln w="12700">
            <a:solidFill>
              <a:srgbClr val="FFFFFF"/>
            </a:solidFill>
            <a:round/>
          </a:ln>
          <a:effectLst>
            <a:outerShdw dist="35638" dir="2700000" sx="66000" sy="66000" algn="ctr" rotWithShape="0">
              <a:srgbClr val="1C1C1C">
                <a:alpha val="50000"/>
              </a:srgbClr>
            </a:outerShdw>
          </a:effectLst>
        </p:spPr>
        <p:style>
          <a:lnRef idx="0">
            <a:scrgbClr r="0" g="0" b="0"/>
          </a:lnRef>
          <a:fillRef idx="0">
            <a:scrgbClr r="0" g="0" b="0"/>
          </a:fillRef>
          <a:effectRef idx="0">
            <a:scrgbClr r="0" g="0" b="0"/>
          </a:effectRef>
          <a:fontRef idx="minor"/>
        </p:style>
      </p:sp>
      <p:sp>
        <p:nvSpPr>
          <p:cNvPr id="200" name="Oval 25"/>
          <p:cNvSpPr/>
          <p:nvPr/>
        </p:nvSpPr>
        <p:spPr>
          <a:xfrm>
            <a:off x="5535581" y="2469960"/>
            <a:ext cx="96702" cy="115560"/>
          </a:xfrm>
          <a:prstGeom prst="ellipse">
            <a:avLst/>
          </a:prstGeom>
          <a:solidFill>
            <a:schemeClr val="tx1"/>
          </a:solidFill>
          <a:ln w="12700">
            <a:solidFill>
              <a:srgbClr val="FFFFFF"/>
            </a:solidFill>
            <a:round/>
          </a:ln>
          <a:effectLst>
            <a:outerShdw dist="35638" dir="2700000" sx="66000" sy="66000" algn="ctr" rotWithShape="0">
              <a:srgbClr val="1C1C1C">
                <a:alpha val="50000"/>
              </a:srgbClr>
            </a:outerShdw>
          </a:effectLst>
        </p:spPr>
        <p:style>
          <a:lnRef idx="0">
            <a:scrgbClr r="0" g="0" b="0"/>
          </a:lnRef>
          <a:fillRef idx="0">
            <a:scrgbClr r="0" g="0" b="0"/>
          </a:fillRef>
          <a:effectRef idx="0">
            <a:scrgbClr r="0" g="0" b="0"/>
          </a:effectRef>
          <a:fontRef idx="minor"/>
        </p:style>
      </p:sp>
      <p:sp>
        <p:nvSpPr>
          <p:cNvPr id="201" name="Oval 25"/>
          <p:cNvSpPr/>
          <p:nvPr/>
        </p:nvSpPr>
        <p:spPr>
          <a:xfrm>
            <a:off x="4068443" y="2923920"/>
            <a:ext cx="96702" cy="115560"/>
          </a:xfrm>
          <a:prstGeom prst="ellipse">
            <a:avLst/>
          </a:prstGeom>
          <a:solidFill>
            <a:schemeClr val="tx1"/>
          </a:solidFill>
          <a:ln w="12700">
            <a:solidFill>
              <a:srgbClr val="FFFFFF"/>
            </a:solidFill>
            <a:round/>
          </a:ln>
          <a:effectLst>
            <a:outerShdw dist="35638" dir="2700000" sx="66000" sy="66000" algn="ctr" rotWithShape="0">
              <a:srgbClr val="1C1C1C">
                <a:alpha val="50000"/>
              </a:srgbClr>
            </a:outerShdw>
          </a:effectLst>
        </p:spPr>
        <p:style>
          <a:lnRef idx="0">
            <a:scrgbClr r="0" g="0" b="0"/>
          </a:lnRef>
          <a:fillRef idx="0">
            <a:scrgbClr r="0" g="0" b="0"/>
          </a:fillRef>
          <a:effectRef idx="0">
            <a:scrgbClr r="0" g="0" b="0"/>
          </a:effectRef>
          <a:fontRef idx="minor"/>
        </p:style>
      </p:sp>
      <p:sp>
        <p:nvSpPr>
          <p:cNvPr id="202" name="Oval 25"/>
          <p:cNvSpPr/>
          <p:nvPr/>
        </p:nvSpPr>
        <p:spPr>
          <a:xfrm>
            <a:off x="4722092" y="3077280"/>
            <a:ext cx="96702" cy="115560"/>
          </a:xfrm>
          <a:prstGeom prst="ellipse">
            <a:avLst/>
          </a:prstGeom>
          <a:solidFill>
            <a:schemeClr val="tx1"/>
          </a:solidFill>
          <a:ln w="12700">
            <a:solidFill>
              <a:srgbClr val="FFFFFF"/>
            </a:solidFill>
            <a:round/>
          </a:ln>
          <a:effectLst>
            <a:outerShdw dist="35638" dir="2700000" sx="66000" sy="66000" algn="ctr" rotWithShape="0">
              <a:srgbClr val="1C1C1C">
                <a:alpha val="50000"/>
              </a:srgbClr>
            </a:outerShdw>
          </a:effectLst>
        </p:spPr>
        <p:style>
          <a:lnRef idx="0">
            <a:scrgbClr r="0" g="0" b="0"/>
          </a:lnRef>
          <a:fillRef idx="0">
            <a:scrgbClr r="0" g="0" b="0"/>
          </a:fillRef>
          <a:effectRef idx="0">
            <a:scrgbClr r="0" g="0" b="0"/>
          </a:effectRef>
          <a:fontRef idx="minor"/>
        </p:style>
      </p:sp>
      <p:sp>
        <p:nvSpPr>
          <p:cNvPr id="203" name="Oval 25"/>
          <p:cNvSpPr/>
          <p:nvPr/>
        </p:nvSpPr>
        <p:spPr>
          <a:xfrm>
            <a:off x="4166474" y="3347280"/>
            <a:ext cx="96702" cy="115560"/>
          </a:xfrm>
          <a:prstGeom prst="ellipse">
            <a:avLst/>
          </a:prstGeom>
          <a:solidFill>
            <a:schemeClr val="tx1"/>
          </a:solidFill>
          <a:ln w="12700">
            <a:solidFill>
              <a:srgbClr val="FFFFFF"/>
            </a:solidFill>
            <a:round/>
          </a:ln>
          <a:effectLst>
            <a:outerShdw dist="35638" dir="2700000" sx="66000" sy="66000" algn="ctr" rotWithShape="0">
              <a:srgbClr val="1C1C1C">
                <a:alpha val="50000"/>
              </a:srgbClr>
            </a:outerShdw>
          </a:effectLst>
        </p:spPr>
        <p:style>
          <a:lnRef idx="0">
            <a:scrgbClr r="0" g="0" b="0"/>
          </a:lnRef>
          <a:fillRef idx="0">
            <a:scrgbClr r="0" g="0" b="0"/>
          </a:fillRef>
          <a:effectRef idx="0">
            <a:scrgbClr r="0" g="0" b="0"/>
          </a:effectRef>
          <a:fontRef idx="minor"/>
        </p:style>
      </p:sp>
      <p:sp>
        <p:nvSpPr>
          <p:cNvPr id="204" name="Oval 25"/>
          <p:cNvSpPr/>
          <p:nvPr/>
        </p:nvSpPr>
        <p:spPr>
          <a:xfrm>
            <a:off x="4103335" y="3768840"/>
            <a:ext cx="96702" cy="115560"/>
          </a:xfrm>
          <a:prstGeom prst="ellipse">
            <a:avLst/>
          </a:prstGeom>
          <a:solidFill>
            <a:schemeClr val="tx1"/>
          </a:solidFill>
          <a:ln w="12700">
            <a:solidFill>
              <a:srgbClr val="FFFFFF"/>
            </a:solidFill>
            <a:round/>
          </a:ln>
          <a:effectLst>
            <a:outerShdw dist="35638" dir="2700000" sx="66000" sy="66000" algn="ctr" rotWithShape="0">
              <a:srgbClr val="1C1C1C">
                <a:alpha val="50000"/>
              </a:srgbClr>
            </a:outerShdw>
          </a:effectLst>
        </p:spPr>
        <p:style>
          <a:lnRef idx="0">
            <a:scrgbClr r="0" g="0" b="0"/>
          </a:lnRef>
          <a:fillRef idx="0">
            <a:scrgbClr r="0" g="0" b="0"/>
          </a:fillRef>
          <a:effectRef idx="0">
            <a:scrgbClr r="0" g="0" b="0"/>
          </a:effectRef>
          <a:fontRef idx="minor"/>
        </p:style>
      </p:sp>
      <p:sp>
        <p:nvSpPr>
          <p:cNvPr id="205" name="Oval 25"/>
          <p:cNvSpPr/>
          <p:nvPr/>
        </p:nvSpPr>
        <p:spPr>
          <a:xfrm>
            <a:off x="3837821" y="4472640"/>
            <a:ext cx="96702" cy="115560"/>
          </a:xfrm>
          <a:prstGeom prst="ellipse">
            <a:avLst/>
          </a:prstGeom>
          <a:solidFill>
            <a:schemeClr val="tx1"/>
          </a:solidFill>
          <a:ln w="12700">
            <a:solidFill>
              <a:srgbClr val="FFFFFF"/>
            </a:solidFill>
            <a:round/>
          </a:ln>
          <a:effectLst>
            <a:outerShdw dist="35638" dir="2700000" sx="66000" sy="66000" algn="ctr" rotWithShape="0">
              <a:srgbClr val="1C1C1C">
                <a:alpha val="50000"/>
              </a:srgbClr>
            </a:outerShdw>
          </a:effectLst>
        </p:spPr>
        <p:style>
          <a:lnRef idx="0">
            <a:scrgbClr r="0" g="0" b="0"/>
          </a:lnRef>
          <a:fillRef idx="0">
            <a:scrgbClr r="0" g="0" b="0"/>
          </a:fillRef>
          <a:effectRef idx="0">
            <a:scrgbClr r="0" g="0" b="0"/>
          </a:effectRef>
          <a:fontRef idx="minor"/>
        </p:style>
      </p:sp>
      <p:sp>
        <p:nvSpPr>
          <p:cNvPr id="206" name="Oval 25"/>
          <p:cNvSpPr/>
          <p:nvPr/>
        </p:nvSpPr>
        <p:spPr>
          <a:xfrm>
            <a:off x="3989354" y="5170320"/>
            <a:ext cx="96702" cy="115560"/>
          </a:xfrm>
          <a:prstGeom prst="ellipse">
            <a:avLst/>
          </a:prstGeom>
          <a:solidFill>
            <a:schemeClr val="tx1"/>
          </a:solidFill>
          <a:ln w="12700">
            <a:solidFill>
              <a:srgbClr val="FFFFFF"/>
            </a:solidFill>
            <a:round/>
          </a:ln>
          <a:effectLst>
            <a:outerShdw dist="35638" dir="2700000" sx="66000" sy="66000" algn="ctr" rotWithShape="0">
              <a:srgbClr val="1C1C1C">
                <a:alpha val="50000"/>
              </a:srgbClr>
            </a:outerShdw>
          </a:effectLst>
        </p:spPr>
        <p:style>
          <a:lnRef idx="0">
            <a:scrgbClr r="0" g="0" b="0"/>
          </a:lnRef>
          <a:fillRef idx="0">
            <a:scrgbClr r="0" g="0" b="0"/>
          </a:fillRef>
          <a:effectRef idx="0">
            <a:scrgbClr r="0" g="0" b="0"/>
          </a:effectRef>
          <a:fontRef idx="minor"/>
        </p:style>
      </p:sp>
      <p:sp>
        <p:nvSpPr>
          <p:cNvPr id="207" name="Oval 25"/>
          <p:cNvSpPr/>
          <p:nvPr/>
        </p:nvSpPr>
        <p:spPr>
          <a:xfrm>
            <a:off x="4912172" y="4864320"/>
            <a:ext cx="96702" cy="115560"/>
          </a:xfrm>
          <a:prstGeom prst="ellipse">
            <a:avLst/>
          </a:prstGeom>
          <a:solidFill>
            <a:schemeClr val="tx1"/>
          </a:solidFill>
          <a:ln w="12700">
            <a:solidFill>
              <a:srgbClr val="FFFFFF"/>
            </a:solidFill>
            <a:round/>
          </a:ln>
          <a:effectLst>
            <a:outerShdw dist="35638" dir="2700000" sx="66000" sy="66000" algn="ctr" rotWithShape="0">
              <a:srgbClr val="1C1C1C">
                <a:alpha val="50000"/>
              </a:srgbClr>
            </a:outerShdw>
          </a:effectLst>
        </p:spPr>
        <p:style>
          <a:lnRef idx="0">
            <a:scrgbClr r="0" g="0" b="0"/>
          </a:lnRef>
          <a:fillRef idx="0">
            <a:scrgbClr r="0" g="0" b="0"/>
          </a:fillRef>
          <a:effectRef idx="0">
            <a:scrgbClr r="0" g="0" b="0"/>
          </a:effectRef>
          <a:fontRef idx="minor"/>
        </p:style>
      </p:sp>
      <p:sp>
        <p:nvSpPr>
          <p:cNvPr id="208" name="Oval 25"/>
          <p:cNvSpPr/>
          <p:nvPr/>
        </p:nvSpPr>
        <p:spPr>
          <a:xfrm>
            <a:off x="4613095" y="5892120"/>
            <a:ext cx="96702" cy="115560"/>
          </a:xfrm>
          <a:prstGeom prst="ellipse">
            <a:avLst/>
          </a:prstGeom>
          <a:solidFill>
            <a:schemeClr val="tx1"/>
          </a:solidFill>
          <a:ln w="12700">
            <a:solidFill>
              <a:srgbClr val="FFFFFF"/>
            </a:solidFill>
            <a:round/>
          </a:ln>
          <a:effectLst>
            <a:outerShdw dist="35638" dir="2700000" sx="66000" sy="66000" algn="ctr" rotWithShape="0">
              <a:srgbClr val="1C1C1C">
                <a:alpha val="50000"/>
              </a:srgbClr>
            </a:outerShdw>
          </a:effectLst>
        </p:spPr>
        <p:style>
          <a:lnRef idx="0">
            <a:scrgbClr r="0" g="0" b="0"/>
          </a:lnRef>
          <a:fillRef idx="0">
            <a:scrgbClr r="0" g="0" b="0"/>
          </a:fillRef>
          <a:effectRef idx="0">
            <a:scrgbClr r="0" g="0" b="0"/>
          </a:effectRef>
          <a:fontRef idx="minor"/>
        </p:style>
      </p:sp>
      <p:sp>
        <p:nvSpPr>
          <p:cNvPr id="209" name="文本框 9"/>
          <p:cNvSpPr/>
          <p:nvPr/>
        </p:nvSpPr>
        <p:spPr>
          <a:xfrm>
            <a:off x="206363" y="131400"/>
            <a:ext cx="2099852" cy="380880"/>
          </a:xfrm>
          <a:prstGeom prst="rect">
            <a:avLst/>
          </a:prstGeom>
          <a:noFill/>
          <a:ln w="0">
            <a:noFill/>
          </a:ln>
        </p:spPr>
        <p:style>
          <a:lnRef idx="0">
            <a:scrgbClr r="0" g="0" b="0"/>
          </a:lnRef>
          <a:fillRef idx="0">
            <a:scrgbClr r="0" g="0" b="0"/>
          </a:fillRef>
          <a:effectRef idx="0">
            <a:scrgbClr r="0" g="0" b="0"/>
          </a:effectRef>
          <a:fontRef idx="minor"/>
        </p:style>
        <p:txBody>
          <a:bodyPr lIns="60480" tIns="30240" rIns="60480" bIns="30240">
            <a:spAutoFit/>
          </a:bodyPr>
          <a:lstStyle/>
          <a:p>
            <a:pPr algn="ctr">
              <a:lnSpc>
                <a:spcPct val="100000"/>
              </a:lnSpc>
              <a:tabLst>
                <a:tab pos="0" algn="l"/>
              </a:tabLst>
            </a:pPr>
            <a:r>
              <a:rPr lang="zh-TW" sz="2100" b="1" strike="noStrike" spc="-1">
                <a:solidFill>
                  <a:srgbClr val="663A77"/>
                </a:solidFill>
                <a:latin typeface="Microsoft YaHei"/>
                <a:ea typeface="Microsoft YaHei"/>
              </a:rPr>
              <a:t>地上權案件分布</a:t>
            </a:r>
            <a:endParaRPr lang="en-US" sz="2100" b="0" strike="noStrike" spc="-1">
              <a:latin typeface="Arial"/>
            </a:endParaRPr>
          </a:p>
        </p:txBody>
      </p:sp>
      <p:sp>
        <p:nvSpPr>
          <p:cNvPr id="210" name="投影片編號版面配置區 108"/>
          <p:cNvSpPr txBox="1"/>
          <p:nvPr/>
        </p:nvSpPr>
        <p:spPr>
          <a:xfrm>
            <a:off x="6458068" y="6356520"/>
            <a:ext cx="2056985" cy="365760"/>
          </a:xfrm>
          <a:prstGeom prst="rect">
            <a:avLst/>
          </a:prstGeom>
          <a:noFill/>
          <a:ln w="0">
            <a:noFill/>
          </a:ln>
        </p:spPr>
        <p:txBody>
          <a:bodyPr lIns="107280" tIns="53640" rIns="107280" bIns="53640" anchor="ctr">
            <a:noAutofit/>
          </a:bodyPr>
          <a:lstStyle/>
          <a:p>
            <a:pPr algn="r">
              <a:lnSpc>
                <a:spcPct val="100000"/>
              </a:lnSpc>
            </a:pPr>
            <a:fld id="{A066973A-A717-4E0B-9D23-6AF8EC627988}" type="slidenum">
              <a:rPr lang="en-US" sz="1100" b="0" strike="noStrike" spc="-1">
                <a:solidFill>
                  <a:srgbClr val="8B8B8B"/>
                </a:solidFill>
                <a:latin typeface="Calibri"/>
              </a:rPr>
              <a:pPr algn="r">
                <a:lnSpc>
                  <a:spcPct val="100000"/>
                </a:lnSpc>
              </a:pPr>
              <a:t>24</a:t>
            </a:fld>
            <a:endParaRPr lang="en-US" sz="1100" b="0" strike="noStrike" spc="-1">
              <a:latin typeface="Times New Roman"/>
            </a:endParaRPr>
          </a:p>
        </p:txBody>
      </p:sp>
    </p:spTree>
  </p:cSld>
  <p:clrMapOvr>
    <a:masterClrMapping/>
  </p:clrMapOvr>
  <p:transition spd="slow" advTm="0">
    <p:fade/>
  </p:transition>
  <p:timing>
    <p:tnLst>
      <p:par>
        <p:cTn id="1" dur="indefinite" restart="never" nodeType="tmRoot">
          <p:childTnLst>
            <p:seq>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18"/>
                                        </p:tgtEl>
                                        <p:attrNameLst>
                                          <p:attrName>style.visibility</p:attrName>
                                        </p:attrNameLst>
                                      </p:cBhvr>
                                      <p:to>
                                        <p:strVal val="visible"/>
                                      </p:to>
                                    </p:set>
                                    <p:animEffect transition="in" filter="barn(inVertical)">
                                      <p:cBhvr additive="repl">
                                        <p:cTn id="7" dur="500"/>
                                        <p:tgtEl>
                                          <p:spTgt spid="118"/>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209"/>
                                        </p:tgtEl>
                                        <p:attrNameLst>
                                          <p:attrName>style.visibility</p:attrName>
                                        </p:attrNameLst>
                                      </p:cBhvr>
                                      <p:to>
                                        <p:strVal val="visible"/>
                                      </p:to>
                                    </p:set>
                                    <p:animEffect transition="in" filter="wipe(left)">
                                      <p:cBhvr additive="repl">
                                        <p:cTn id="12" dur="500"/>
                                        <p:tgtEl>
                                          <p:spTgt spid="20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 name="直線接點 181"/>
          <p:cNvSpPr/>
          <p:nvPr/>
        </p:nvSpPr>
        <p:spPr>
          <a:xfrm>
            <a:off x="6922634" y="4452480"/>
            <a:ext cx="210683" cy="7920"/>
          </a:xfrm>
          <a:prstGeom prst="line">
            <a:avLst/>
          </a:prstGeom>
          <a:ln w="57150">
            <a:solidFill>
              <a:srgbClr val="000000"/>
            </a:solidFill>
          </a:ln>
        </p:spPr>
        <p:style>
          <a:lnRef idx="1">
            <a:schemeClr val="accent1"/>
          </a:lnRef>
          <a:fillRef idx="0">
            <a:schemeClr val="accent1"/>
          </a:fillRef>
          <a:effectRef idx="0">
            <a:schemeClr val="accent1"/>
          </a:effectRef>
          <a:fontRef idx="minor"/>
        </p:style>
      </p:sp>
      <p:sp>
        <p:nvSpPr>
          <p:cNvPr id="80" name="直線接點 186"/>
          <p:cNvSpPr/>
          <p:nvPr/>
        </p:nvSpPr>
        <p:spPr>
          <a:xfrm flipV="1">
            <a:off x="4226289" y="3418560"/>
            <a:ext cx="352246" cy="1440"/>
          </a:xfrm>
          <a:prstGeom prst="line">
            <a:avLst/>
          </a:prstGeom>
          <a:ln w="57150">
            <a:solidFill>
              <a:srgbClr val="000000"/>
            </a:solidFill>
          </a:ln>
        </p:spPr>
        <p:style>
          <a:lnRef idx="1">
            <a:schemeClr val="accent1"/>
          </a:lnRef>
          <a:fillRef idx="0">
            <a:schemeClr val="accent1"/>
          </a:fillRef>
          <a:effectRef idx="0">
            <a:schemeClr val="accent1"/>
          </a:effectRef>
          <a:fontRef idx="minor"/>
        </p:style>
      </p:sp>
      <p:sp>
        <p:nvSpPr>
          <p:cNvPr id="81" name="矩形 15"/>
          <p:cNvSpPr/>
          <p:nvPr/>
        </p:nvSpPr>
        <p:spPr>
          <a:xfrm>
            <a:off x="0" y="0"/>
            <a:ext cx="737723" cy="59040"/>
          </a:xfrm>
          <a:prstGeom prst="rect">
            <a:avLst/>
          </a:prstGeom>
          <a:solidFill>
            <a:srgbClr val="01ACBE"/>
          </a:solidFill>
          <a:ln>
            <a:noFill/>
          </a:ln>
        </p:spPr>
        <p:style>
          <a:lnRef idx="2">
            <a:schemeClr val="accent1">
              <a:shade val="50000"/>
            </a:schemeClr>
          </a:lnRef>
          <a:fillRef idx="1">
            <a:schemeClr val="accent1"/>
          </a:fillRef>
          <a:effectRef idx="0">
            <a:schemeClr val="accent1"/>
          </a:effectRef>
          <a:fontRef idx="minor"/>
        </p:style>
      </p:sp>
      <p:sp>
        <p:nvSpPr>
          <p:cNvPr id="82" name="文本框 9"/>
          <p:cNvSpPr/>
          <p:nvPr/>
        </p:nvSpPr>
        <p:spPr>
          <a:xfrm>
            <a:off x="153859" y="156600"/>
            <a:ext cx="3649403" cy="380880"/>
          </a:xfrm>
          <a:prstGeom prst="rect">
            <a:avLst/>
          </a:prstGeom>
          <a:noFill/>
          <a:ln w="0">
            <a:noFill/>
          </a:ln>
        </p:spPr>
        <p:style>
          <a:lnRef idx="0">
            <a:scrgbClr r="0" g="0" b="0"/>
          </a:lnRef>
          <a:fillRef idx="0">
            <a:scrgbClr r="0" g="0" b="0"/>
          </a:fillRef>
          <a:effectRef idx="0">
            <a:scrgbClr r="0" g="0" b="0"/>
          </a:effectRef>
          <a:fontRef idx="minor"/>
        </p:style>
        <p:txBody>
          <a:bodyPr lIns="60480" tIns="30240" rIns="60480" bIns="30240">
            <a:spAutoFit/>
          </a:bodyPr>
          <a:lstStyle/>
          <a:p>
            <a:pPr>
              <a:lnSpc>
                <a:spcPct val="100000"/>
              </a:lnSpc>
              <a:tabLst>
                <a:tab pos="0" algn="l"/>
              </a:tabLst>
            </a:pPr>
            <a:r>
              <a:rPr lang="zh-TW" sz="2100" b="1" strike="noStrike" spc="-1">
                <a:solidFill>
                  <a:srgbClr val="01ACBE"/>
                </a:solidFill>
                <a:latin typeface="Microsoft YaHei"/>
                <a:ea typeface="Microsoft YaHei"/>
              </a:rPr>
              <a:t>地上權開發產品</a:t>
            </a:r>
            <a:endParaRPr lang="en-US" sz="2100" b="0" strike="noStrike" spc="-1">
              <a:latin typeface="Arial"/>
            </a:endParaRPr>
          </a:p>
        </p:txBody>
      </p:sp>
      <p:sp>
        <p:nvSpPr>
          <p:cNvPr id="83" name="矩形 109"/>
          <p:cNvSpPr/>
          <p:nvPr/>
        </p:nvSpPr>
        <p:spPr>
          <a:xfrm>
            <a:off x="192738" y="1527120"/>
            <a:ext cx="421711" cy="354549"/>
          </a:xfrm>
          <a:prstGeom prst="rect">
            <a:avLst/>
          </a:prstGeom>
          <a:noFill/>
          <a:ln w="0">
            <a:noFill/>
          </a:ln>
        </p:spPr>
        <p:style>
          <a:lnRef idx="0">
            <a:scrgbClr r="0" g="0" b="0"/>
          </a:lnRef>
          <a:fillRef idx="0">
            <a:scrgbClr r="0" g="0" b="0"/>
          </a:fillRef>
          <a:effectRef idx="0">
            <a:scrgbClr r="0" g="0" b="0"/>
          </a:effectRef>
          <a:fontRef idx="minor"/>
        </p:style>
        <p:txBody>
          <a:bodyPr wrap="none" lIns="107280" tIns="53640" rIns="107280" bIns="53640">
            <a:spAutoFit/>
          </a:bodyPr>
          <a:lstStyle/>
          <a:p>
            <a:pPr>
              <a:lnSpc>
                <a:spcPct val="100000"/>
              </a:lnSpc>
            </a:pPr>
            <a:r>
              <a:rPr lang="zh-TW" sz="1600" b="0" strike="noStrike" spc="-1">
                <a:solidFill>
                  <a:srgbClr val="FFFFFF"/>
                </a:solidFill>
                <a:latin typeface="Microsoft YaHei"/>
                <a:ea typeface="Microsoft YaHei"/>
              </a:rPr>
              <a:t>参</a:t>
            </a:r>
            <a:endParaRPr lang="en-US" sz="1600" b="0" strike="noStrike" spc="-1">
              <a:latin typeface="Arial"/>
            </a:endParaRPr>
          </a:p>
        </p:txBody>
      </p:sp>
      <p:grpSp>
        <p:nvGrpSpPr>
          <p:cNvPr id="2" name="群組 157"/>
          <p:cNvGrpSpPr/>
          <p:nvPr/>
        </p:nvGrpSpPr>
        <p:grpSpPr>
          <a:xfrm>
            <a:off x="159507" y="2950920"/>
            <a:ext cx="4066782" cy="898200"/>
            <a:chOff x="172800" y="2950920"/>
            <a:chExt cx="4405680" cy="898200"/>
          </a:xfrm>
        </p:grpSpPr>
        <p:grpSp>
          <p:nvGrpSpPr>
            <p:cNvPr id="3" name="群組 153"/>
            <p:cNvGrpSpPr/>
            <p:nvPr/>
          </p:nvGrpSpPr>
          <p:grpSpPr>
            <a:xfrm>
              <a:off x="217440" y="2950920"/>
              <a:ext cx="4190760" cy="898200"/>
              <a:chOff x="217440" y="2950920"/>
              <a:chExt cx="4190760" cy="898200"/>
            </a:xfrm>
          </p:grpSpPr>
          <p:grpSp>
            <p:nvGrpSpPr>
              <p:cNvPr id="4" name="群組 114"/>
              <p:cNvGrpSpPr/>
              <p:nvPr/>
            </p:nvGrpSpPr>
            <p:grpSpPr>
              <a:xfrm>
                <a:off x="217440" y="2950920"/>
                <a:ext cx="910440" cy="898200"/>
                <a:chOff x="217440" y="2950920"/>
                <a:chExt cx="910440" cy="898200"/>
              </a:xfrm>
            </p:grpSpPr>
            <p:pic>
              <p:nvPicPr>
                <p:cNvPr id="87" name="Picture 2" descr="H:\icon\住宅.png"/>
                <p:cNvPicPr/>
                <p:nvPr/>
              </p:nvPicPr>
              <p:blipFill>
                <a:blip r:embed="rId3" cstate="print"/>
                <a:stretch/>
              </p:blipFill>
              <p:spPr>
                <a:xfrm>
                  <a:off x="415080" y="3055320"/>
                  <a:ext cx="555480" cy="683640"/>
                </a:xfrm>
                <a:prstGeom prst="rect">
                  <a:avLst/>
                </a:prstGeom>
                <a:ln w="0">
                  <a:noFill/>
                </a:ln>
              </p:spPr>
            </p:pic>
            <p:sp>
              <p:nvSpPr>
                <p:cNvPr id="88" name="減號 111"/>
                <p:cNvSpPr/>
                <p:nvPr/>
              </p:nvSpPr>
              <p:spPr>
                <a:xfrm rot="2591400">
                  <a:off x="197280" y="3232440"/>
                  <a:ext cx="948960" cy="317160"/>
                </a:xfrm>
                <a:prstGeom prst="mathMinus">
                  <a:avLst>
                    <a:gd name="adj1" fmla="val 23520"/>
                  </a:avLst>
                </a:prstGeom>
                <a:solidFill>
                  <a:srgbClr val="FF0000"/>
                </a:solidFill>
                <a:ln>
                  <a:noFill/>
                </a:ln>
              </p:spPr>
              <p:style>
                <a:lnRef idx="2">
                  <a:schemeClr val="accent1">
                    <a:shade val="50000"/>
                  </a:schemeClr>
                </a:lnRef>
                <a:fillRef idx="1">
                  <a:schemeClr val="accent1"/>
                </a:fillRef>
                <a:effectRef idx="0">
                  <a:schemeClr val="accent1"/>
                </a:effectRef>
                <a:fontRef idx="minor"/>
              </p:style>
            </p:sp>
            <p:sp>
              <p:nvSpPr>
                <p:cNvPr id="89" name="減號 113"/>
                <p:cNvSpPr/>
                <p:nvPr/>
              </p:nvSpPr>
              <p:spPr>
                <a:xfrm rot="18966600">
                  <a:off x="201600" y="3247200"/>
                  <a:ext cx="948960" cy="317160"/>
                </a:xfrm>
                <a:prstGeom prst="mathMinus">
                  <a:avLst>
                    <a:gd name="adj1" fmla="val 23520"/>
                  </a:avLst>
                </a:prstGeom>
                <a:solidFill>
                  <a:srgbClr val="FF0000"/>
                </a:solidFill>
                <a:ln>
                  <a:noFill/>
                </a:ln>
              </p:spPr>
              <p:style>
                <a:lnRef idx="2">
                  <a:schemeClr val="accent1">
                    <a:shade val="50000"/>
                  </a:schemeClr>
                </a:lnRef>
                <a:fillRef idx="1">
                  <a:schemeClr val="accent1"/>
                </a:fillRef>
                <a:effectRef idx="0">
                  <a:schemeClr val="accent1"/>
                </a:effectRef>
                <a:fontRef idx="minor"/>
              </p:style>
            </p:sp>
          </p:grpSp>
          <p:sp>
            <p:nvSpPr>
              <p:cNvPr id="90" name="文字方塊 123"/>
              <p:cNvSpPr/>
              <p:nvPr/>
            </p:nvSpPr>
            <p:spPr>
              <a:xfrm>
                <a:off x="1045080" y="3079080"/>
                <a:ext cx="3363120" cy="51696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spAutoFit/>
              </a:bodyPr>
              <a:lstStyle/>
              <a:p>
                <a:pPr>
                  <a:lnSpc>
                    <a:spcPct val="100000"/>
                  </a:lnSpc>
                </a:pPr>
                <a:r>
                  <a:rPr lang="zh-TW" sz="2800" b="1" strike="noStrike" spc="-1">
                    <a:solidFill>
                      <a:srgbClr val="FF0000"/>
                    </a:solidFill>
                    <a:latin typeface="Microsoft YaHei"/>
                    <a:ea typeface="Microsoft YaHei"/>
                  </a:rPr>
                  <a:t>非</a:t>
                </a:r>
                <a:r>
                  <a:rPr lang="zh-TW" sz="2800" b="1" strike="noStrike" spc="-1">
                    <a:solidFill>
                      <a:srgbClr val="000000"/>
                    </a:solidFill>
                    <a:latin typeface="Microsoft YaHei"/>
                    <a:ea typeface="Microsoft YaHei"/>
                  </a:rPr>
                  <a:t>住宅使用  </a:t>
                </a:r>
                <a:r>
                  <a:rPr lang="en-US" sz="2800" b="1" strike="noStrike" spc="-1">
                    <a:solidFill>
                      <a:srgbClr val="FF0000"/>
                    </a:solidFill>
                    <a:latin typeface="Microsoft YaHei"/>
                    <a:ea typeface="Microsoft YaHei"/>
                  </a:rPr>
                  <a:t>50</a:t>
                </a:r>
                <a:r>
                  <a:rPr lang="zh-TW" sz="2800" b="1" strike="noStrike" spc="-1">
                    <a:solidFill>
                      <a:srgbClr val="000000"/>
                    </a:solidFill>
                    <a:latin typeface="Microsoft YaHei"/>
                    <a:ea typeface="Microsoft YaHei"/>
                  </a:rPr>
                  <a:t>件</a:t>
                </a:r>
                <a:endParaRPr lang="en-US" sz="2800" b="0" strike="noStrike" spc="-1">
                  <a:latin typeface="Arial"/>
                </a:endParaRPr>
              </a:p>
            </p:txBody>
          </p:sp>
        </p:grpSp>
        <p:sp>
          <p:nvSpPr>
            <p:cNvPr id="91" name="矩形 155"/>
            <p:cNvSpPr/>
            <p:nvPr/>
          </p:nvSpPr>
          <p:spPr>
            <a:xfrm>
              <a:off x="172800" y="2997360"/>
              <a:ext cx="4405680" cy="845640"/>
            </a:xfrm>
            <a:prstGeom prst="rect">
              <a:avLst/>
            </a:prstGeom>
            <a:noFill/>
            <a:ln w="28575">
              <a:solidFill>
                <a:srgbClr val="43729D"/>
              </a:solidFill>
            </a:ln>
          </p:spPr>
          <p:style>
            <a:lnRef idx="2">
              <a:schemeClr val="accent1">
                <a:shade val="50000"/>
              </a:schemeClr>
            </a:lnRef>
            <a:fillRef idx="1">
              <a:schemeClr val="accent1"/>
            </a:fillRef>
            <a:effectRef idx="0">
              <a:schemeClr val="accent1"/>
            </a:effectRef>
            <a:fontRef idx="minor"/>
          </p:style>
        </p:sp>
      </p:grpSp>
      <p:sp>
        <p:nvSpPr>
          <p:cNvPr id="92" name="矩形 154"/>
          <p:cNvSpPr/>
          <p:nvPr/>
        </p:nvSpPr>
        <p:spPr>
          <a:xfrm>
            <a:off x="127606" y="1265400"/>
            <a:ext cx="1036880" cy="354549"/>
          </a:xfrm>
          <a:prstGeom prst="rect">
            <a:avLst/>
          </a:prstGeom>
          <a:solidFill>
            <a:schemeClr val="accent4">
              <a:lumMod val="20000"/>
              <a:lumOff val="80000"/>
            </a:schemeClr>
          </a:solidFill>
          <a:ln w="28575">
            <a:solidFill>
              <a:srgbClr val="000000"/>
            </a:solidFill>
            <a:round/>
          </a:ln>
        </p:spPr>
        <p:style>
          <a:lnRef idx="0">
            <a:scrgbClr r="0" g="0" b="0"/>
          </a:lnRef>
          <a:fillRef idx="0">
            <a:scrgbClr r="0" g="0" b="0"/>
          </a:fillRef>
          <a:effectRef idx="0">
            <a:scrgbClr r="0" g="0" b="0"/>
          </a:effectRef>
          <a:fontRef idx="minor"/>
        </p:style>
        <p:txBody>
          <a:bodyPr wrap="none" lIns="107280" tIns="53640" rIns="107280" bIns="53640">
            <a:spAutoFit/>
          </a:bodyPr>
          <a:lstStyle/>
          <a:p>
            <a:pPr>
              <a:lnSpc>
                <a:spcPct val="100000"/>
              </a:lnSpc>
            </a:pPr>
            <a:r>
              <a:rPr lang="zh-TW" sz="1600" b="1" strike="noStrike" spc="-1">
                <a:solidFill>
                  <a:srgbClr val="000000"/>
                </a:solidFill>
                <a:latin typeface="Microsoft YaHei"/>
                <a:ea typeface="Microsoft YaHei"/>
              </a:rPr>
              <a:t>產品規劃</a:t>
            </a:r>
            <a:endParaRPr lang="en-US" sz="1600" b="0" strike="noStrike" spc="-1">
              <a:latin typeface="Arial"/>
            </a:endParaRPr>
          </a:p>
        </p:txBody>
      </p:sp>
      <p:grpSp>
        <p:nvGrpSpPr>
          <p:cNvPr id="5" name="群組 159"/>
          <p:cNvGrpSpPr/>
          <p:nvPr/>
        </p:nvGrpSpPr>
        <p:grpSpPr>
          <a:xfrm>
            <a:off x="170141" y="1942200"/>
            <a:ext cx="4066782" cy="870120"/>
            <a:chOff x="184320" y="1942200"/>
            <a:chExt cx="4405680" cy="870120"/>
          </a:xfrm>
        </p:grpSpPr>
        <p:grpSp>
          <p:nvGrpSpPr>
            <p:cNvPr id="6" name="群組 137"/>
            <p:cNvGrpSpPr/>
            <p:nvPr/>
          </p:nvGrpSpPr>
          <p:grpSpPr>
            <a:xfrm>
              <a:off x="390240" y="1942200"/>
              <a:ext cx="4066560" cy="683640"/>
              <a:chOff x="390240" y="1942200"/>
              <a:chExt cx="4066560" cy="683640"/>
            </a:xfrm>
          </p:grpSpPr>
          <p:pic>
            <p:nvPicPr>
              <p:cNvPr id="95" name="Picture 2" descr="H:\icon\住宅.png"/>
              <p:cNvPicPr/>
              <p:nvPr/>
            </p:nvPicPr>
            <p:blipFill>
              <a:blip r:embed="rId3" cstate="print"/>
              <a:stretch/>
            </p:blipFill>
            <p:spPr>
              <a:xfrm>
                <a:off x="390240" y="1942200"/>
                <a:ext cx="555480" cy="683640"/>
              </a:xfrm>
              <a:prstGeom prst="rect">
                <a:avLst/>
              </a:prstGeom>
              <a:ln w="0">
                <a:noFill/>
              </a:ln>
            </p:spPr>
          </p:pic>
          <p:sp>
            <p:nvSpPr>
              <p:cNvPr id="96" name="文字方塊 124"/>
              <p:cNvSpPr/>
              <p:nvPr/>
            </p:nvSpPr>
            <p:spPr>
              <a:xfrm>
                <a:off x="1093680" y="1994040"/>
                <a:ext cx="3363120" cy="51696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spAutoFit/>
              </a:bodyPr>
              <a:lstStyle/>
              <a:p>
                <a:pPr>
                  <a:lnSpc>
                    <a:spcPct val="100000"/>
                  </a:lnSpc>
                </a:pPr>
                <a:r>
                  <a:rPr lang="zh-TW" sz="2800" b="1" strike="noStrike" spc="-1">
                    <a:solidFill>
                      <a:srgbClr val="000000"/>
                    </a:solidFill>
                    <a:latin typeface="Microsoft YaHei"/>
                    <a:ea typeface="Microsoft YaHei"/>
                  </a:rPr>
                  <a:t>住宅使用     </a:t>
                </a:r>
                <a:r>
                  <a:rPr lang="en-US" sz="2800" b="1" strike="noStrike" spc="-1">
                    <a:solidFill>
                      <a:srgbClr val="FF0000"/>
                    </a:solidFill>
                    <a:latin typeface="Microsoft YaHei"/>
                    <a:ea typeface="Microsoft YaHei"/>
                  </a:rPr>
                  <a:t>51</a:t>
                </a:r>
                <a:r>
                  <a:rPr lang="zh-TW" sz="2800" b="1" strike="noStrike" spc="-1">
                    <a:solidFill>
                      <a:srgbClr val="000000"/>
                    </a:solidFill>
                    <a:latin typeface="Microsoft YaHei"/>
                    <a:ea typeface="Microsoft YaHei"/>
                  </a:rPr>
                  <a:t>件</a:t>
                </a:r>
                <a:endParaRPr lang="en-US" sz="2800" b="0" strike="noStrike" spc="-1">
                  <a:latin typeface="Arial"/>
                </a:endParaRPr>
              </a:p>
            </p:txBody>
          </p:sp>
        </p:grpSp>
        <p:sp>
          <p:nvSpPr>
            <p:cNvPr id="97" name="矩形 158"/>
            <p:cNvSpPr/>
            <p:nvPr/>
          </p:nvSpPr>
          <p:spPr>
            <a:xfrm>
              <a:off x="184320" y="1966680"/>
              <a:ext cx="4405680" cy="845640"/>
            </a:xfrm>
            <a:prstGeom prst="rect">
              <a:avLst/>
            </a:prstGeom>
            <a:noFill/>
            <a:ln w="28575">
              <a:solidFill>
                <a:srgbClr val="43729D"/>
              </a:solidFill>
            </a:ln>
          </p:spPr>
          <p:style>
            <a:lnRef idx="2">
              <a:schemeClr val="accent1">
                <a:shade val="50000"/>
              </a:schemeClr>
            </a:lnRef>
            <a:fillRef idx="1">
              <a:schemeClr val="accent1"/>
            </a:fillRef>
            <a:effectRef idx="0">
              <a:schemeClr val="accent1"/>
            </a:effectRef>
            <a:fontRef idx="minor"/>
          </p:style>
        </p:sp>
      </p:grpSp>
      <p:grpSp>
        <p:nvGrpSpPr>
          <p:cNvPr id="7" name="群組 161"/>
          <p:cNvGrpSpPr/>
          <p:nvPr/>
        </p:nvGrpSpPr>
        <p:grpSpPr>
          <a:xfrm>
            <a:off x="160837" y="4062600"/>
            <a:ext cx="4066782" cy="845640"/>
            <a:chOff x="174240" y="4062600"/>
            <a:chExt cx="4405680" cy="845640"/>
          </a:xfrm>
        </p:grpSpPr>
        <p:grpSp>
          <p:nvGrpSpPr>
            <p:cNvPr id="8" name="群組 149"/>
            <p:cNvGrpSpPr/>
            <p:nvPr/>
          </p:nvGrpSpPr>
          <p:grpSpPr>
            <a:xfrm>
              <a:off x="417960" y="4138560"/>
              <a:ext cx="4068360" cy="639360"/>
              <a:chOff x="417960" y="4138560"/>
              <a:chExt cx="4068360" cy="639360"/>
            </a:xfrm>
          </p:grpSpPr>
          <p:sp>
            <p:nvSpPr>
              <p:cNvPr id="100" name="Freeform 19"/>
              <p:cNvSpPr/>
              <p:nvPr/>
            </p:nvSpPr>
            <p:spPr>
              <a:xfrm>
                <a:off x="417960" y="4235400"/>
                <a:ext cx="448560" cy="542520"/>
              </a:xfrm>
              <a:custGeom>
                <a:avLst/>
                <a:gdLst/>
                <a:ahLst/>
                <a:cxnLst/>
                <a:rect l="l" t="t" r="r" b="b"/>
                <a:pathLst>
                  <a:path w="435" h="431">
                    <a:moveTo>
                      <a:pt x="50" y="279"/>
                    </a:moveTo>
                    <a:lnTo>
                      <a:pt x="50" y="279"/>
                    </a:lnTo>
                    <a:lnTo>
                      <a:pt x="50" y="279"/>
                    </a:lnTo>
                    <a:lnTo>
                      <a:pt x="50" y="279"/>
                    </a:lnTo>
                    <a:lnTo>
                      <a:pt x="0" y="431"/>
                    </a:lnTo>
                    <a:lnTo>
                      <a:pt x="155" y="381"/>
                    </a:lnTo>
                    <a:lnTo>
                      <a:pt x="155" y="381"/>
                    </a:lnTo>
                    <a:lnTo>
                      <a:pt x="155" y="381"/>
                    </a:lnTo>
                    <a:lnTo>
                      <a:pt x="155" y="381"/>
                    </a:lnTo>
                    <a:lnTo>
                      <a:pt x="435" y="102"/>
                    </a:lnTo>
                    <a:lnTo>
                      <a:pt x="330" y="0"/>
                    </a:lnTo>
                    <a:lnTo>
                      <a:pt x="50" y="279"/>
                    </a:lnTo>
                    <a:lnTo>
                      <a:pt x="50" y="279"/>
                    </a:lnTo>
                    <a:close/>
                    <a:moveTo>
                      <a:pt x="141" y="360"/>
                    </a:moveTo>
                    <a:lnTo>
                      <a:pt x="38" y="396"/>
                    </a:lnTo>
                    <a:lnTo>
                      <a:pt x="72" y="291"/>
                    </a:lnTo>
                    <a:lnTo>
                      <a:pt x="141" y="360"/>
                    </a:lnTo>
                    <a:close/>
                  </a:path>
                </a:pathLst>
              </a:custGeom>
              <a:solidFill>
                <a:schemeClr val="tx1"/>
              </a:solidFill>
              <a:ln w="0">
                <a:noFill/>
              </a:ln>
            </p:spPr>
            <p:style>
              <a:lnRef idx="0">
                <a:scrgbClr r="0" g="0" b="0"/>
              </a:lnRef>
              <a:fillRef idx="0">
                <a:scrgbClr r="0" g="0" b="0"/>
              </a:fillRef>
              <a:effectRef idx="0">
                <a:scrgbClr r="0" g="0" b="0"/>
              </a:effectRef>
              <a:fontRef idx="minor"/>
            </p:style>
          </p:sp>
          <p:sp>
            <p:nvSpPr>
              <p:cNvPr id="101" name="文字方塊 126"/>
              <p:cNvSpPr/>
              <p:nvPr/>
            </p:nvSpPr>
            <p:spPr>
              <a:xfrm>
                <a:off x="1123200" y="4138560"/>
                <a:ext cx="3363120" cy="51696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spAutoFit/>
              </a:bodyPr>
              <a:lstStyle/>
              <a:p>
                <a:pPr>
                  <a:lnSpc>
                    <a:spcPct val="100000"/>
                  </a:lnSpc>
                </a:pPr>
                <a:r>
                  <a:rPr lang="zh-TW" sz="2800" b="1" strike="noStrike" spc="-1">
                    <a:solidFill>
                      <a:srgbClr val="000000"/>
                    </a:solidFill>
                    <a:latin typeface="Microsoft YaHei"/>
                    <a:ea typeface="Microsoft YaHei"/>
                  </a:rPr>
                  <a:t>評估中        </a:t>
                </a:r>
                <a:r>
                  <a:rPr lang="en-US" sz="2800" b="1" strike="noStrike" spc="-1">
                    <a:solidFill>
                      <a:srgbClr val="FF0000"/>
                    </a:solidFill>
                    <a:latin typeface="Microsoft YaHei"/>
                    <a:ea typeface="Microsoft YaHei"/>
                  </a:rPr>
                  <a:t>41</a:t>
                </a:r>
                <a:r>
                  <a:rPr lang="zh-TW" sz="2800" b="1" strike="noStrike" spc="-1">
                    <a:solidFill>
                      <a:srgbClr val="000000"/>
                    </a:solidFill>
                    <a:latin typeface="Microsoft YaHei"/>
                    <a:ea typeface="Microsoft YaHei"/>
                  </a:rPr>
                  <a:t>件</a:t>
                </a:r>
                <a:endParaRPr lang="en-US" sz="2800" b="0" strike="noStrike" spc="-1">
                  <a:latin typeface="Arial"/>
                </a:endParaRPr>
              </a:p>
            </p:txBody>
          </p:sp>
        </p:grpSp>
        <p:sp>
          <p:nvSpPr>
            <p:cNvPr id="102" name="矩形 160"/>
            <p:cNvSpPr/>
            <p:nvPr/>
          </p:nvSpPr>
          <p:spPr>
            <a:xfrm>
              <a:off x="174240" y="4062600"/>
              <a:ext cx="4405680" cy="845640"/>
            </a:xfrm>
            <a:prstGeom prst="rect">
              <a:avLst/>
            </a:prstGeom>
            <a:noFill/>
            <a:ln w="28575">
              <a:solidFill>
                <a:srgbClr val="43729D"/>
              </a:solidFill>
            </a:ln>
          </p:spPr>
          <p:style>
            <a:lnRef idx="2">
              <a:schemeClr val="accent1">
                <a:shade val="50000"/>
              </a:schemeClr>
            </a:lnRef>
            <a:fillRef idx="1">
              <a:schemeClr val="accent1"/>
            </a:fillRef>
            <a:effectRef idx="0">
              <a:schemeClr val="accent1"/>
            </a:effectRef>
            <a:fontRef idx="minor"/>
          </p:style>
        </p:sp>
      </p:grpSp>
      <p:grpSp>
        <p:nvGrpSpPr>
          <p:cNvPr id="9" name="群組 167"/>
          <p:cNvGrpSpPr/>
          <p:nvPr/>
        </p:nvGrpSpPr>
        <p:grpSpPr>
          <a:xfrm>
            <a:off x="4747348" y="2261880"/>
            <a:ext cx="2231114" cy="524880"/>
            <a:chOff x="5142960" y="2261880"/>
            <a:chExt cx="2417040" cy="524880"/>
          </a:xfrm>
        </p:grpSpPr>
        <p:pic>
          <p:nvPicPr>
            <p:cNvPr id="104" name="Picture 3" descr="H:\icon\旅館.png"/>
            <p:cNvPicPr/>
            <p:nvPr/>
          </p:nvPicPr>
          <p:blipFill>
            <a:blip r:embed="rId4" cstate="print"/>
            <a:stretch/>
          </p:blipFill>
          <p:spPr>
            <a:xfrm>
              <a:off x="5142960" y="2323080"/>
              <a:ext cx="407160" cy="463680"/>
            </a:xfrm>
            <a:prstGeom prst="rect">
              <a:avLst/>
            </a:prstGeom>
            <a:ln w="0">
              <a:noFill/>
            </a:ln>
          </p:spPr>
        </p:pic>
        <p:sp>
          <p:nvSpPr>
            <p:cNvPr id="105" name="文字方塊 163"/>
            <p:cNvSpPr/>
            <p:nvPr/>
          </p:nvSpPr>
          <p:spPr>
            <a:xfrm>
              <a:off x="5585400" y="2261880"/>
              <a:ext cx="1974600" cy="51696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spAutoFit/>
            </a:bodyPr>
            <a:lstStyle/>
            <a:p>
              <a:pPr>
                <a:lnSpc>
                  <a:spcPct val="100000"/>
                </a:lnSpc>
              </a:pPr>
              <a:r>
                <a:rPr lang="zh-TW" sz="2800" b="1" strike="noStrike" spc="-1">
                  <a:solidFill>
                    <a:srgbClr val="000000"/>
                  </a:solidFill>
                  <a:latin typeface="Microsoft YaHei"/>
                  <a:ea typeface="Microsoft YaHei"/>
                </a:rPr>
                <a:t>旅館 </a:t>
              </a:r>
              <a:r>
                <a:rPr lang="en-US" sz="2800" b="1" strike="noStrike" spc="-1">
                  <a:solidFill>
                    <a:srgbClr val="000000"/>
                  </a:solidFill>
                  <a:latin typeface="Microsoft YaHei"/>
                  <a:ea typeface="Microsoft YaHei"/>
                </a:rPr>
                <a:t>17</a:t>
              </a:r>
              <a:r>
                <a:rPr lang="zh-TW" sz="2800" b="1" strike="noStrike" spc="-1">
                  <a:solidFill>
                    <a:srgbClr val="000000"/>
                  </a:solidFill>
                  <a:latin typeface="Microsoft YaHei"/>
                  <a:ea typeface="Microsoft YaHei"/>
                </a:rPr>
                <a:t>件</a:t>
              </a:r>
              <a:endParaRPr lang="en-US" sz="2800" b="0" strike="noStrike" spc="-1">
                <a:latin typeface="Arial"/>
              </a:endParaRPr>
            </a:p>
          </p:txBody>
        </p:sp>
      </p:grpSp>
      <p:grpSp>
        <p:nvGrpSpPr>
          <p:cNvPr id="10" name="群組 168"/>
          <p:cNvGrpSpPr/>
          <p:nvPr/>
        </p:nvGrpSpPr>
        <p:grpSpPr>
          <a:xfrm>
            <a:off x="4764960" y="2928960"/>
            <a:ext cx="2115138" cy="583920"/>
            <a:chOff x="5162040" y="2928960"/>
            <a:chExt cx="2291400" cy="583920"/>
          </a:xfrm>
        </p:grpSpPr>
        <p:pic>
          <p:nvPicPr>
            <p:cNvPr id="107" name="Picture 4" descr="H:\icon\商辦.png"/>
            <p:cNvPicPr/>
            <p:nvPr/>
          </p:nvPicPr>
          <p:blipFill>
            <a:blip r:embed="rId5" cstate="print"/>
            <a:stretch/>
          </p:blipFill>
          <p:spPr>
            <a:xfrm>
              <a:off x="5162040" y="2970000"/>
              <a:ext cx="441000" cy="542880"/>
            </a:xfrm>
            <a:prstGeom prst="rect">
              <a:avLst/>
            </a:prstGeom>
            <a:ln w="0">
              <a:noFill/>
            </a:ln>
          </p:spPr>
        </p:pic>
        <p:sp>
          <p:nvSpPr>
            <p:cNvPr id="108" name="矩形 164"/>
            <p:cNvSpPr/>
            <p:nvPr/>
          </p:nvSpPr>
          <p:spPr>
            <a:xfrm>
              <a:off x="5493960" y="2928960"/>
              <a:ext cx="1959480" cy="516960"/>
            </a:xfrm>
            <a:prstGeom prst="rect">
              <a:avLst/>
            </a:prstGeom>
            <a:noFill/>
            <a:ln w="0">
              <a:noFill/>
            </a:ln>
          </p:spPr>
          <p:style>
            <a:lnRef idx="0">
              <a:scrgbClr r="0" g="0" b="0"/>
            </a:lnRef>
            <a:fillRef idx="0">
              <a:scrgbClr r="0" g="0" b="0"/>
            </a:fillRef>
            <a:effectRef idx="0">
              <a:scrgbClr r="0" g="0" b="0"/>
            </a:effectRef>
            <a:fontRef idx="minor"/>
          </p:style>
          <p:txBody>
            <a:bodyPr wrap="none" lIns="90000" tIns="45000" rIns="90000" bIns="45000">
              <a:spAutoFit/>
            </a:bodyPr>
            <a:lstStyle/>
            <a:p>
              <a:pPr>
                <a:lnSpc>
                  <a:spcPct val="100000"/>
                </a:lnSpc>
              </a:pPr>
              <a:r>
                <a:rPr lang="zh-TW" sz="2800" b="1" strike="noStrike" spc="-1">
                  <a:solidFill>
                    <a:srgbClr val="000000"/>
                  </a:solidFill>
                  <a:latin typeface="Microsoft YaHei"/>
                  <a:ea typeface="Microsoft YaHei"/>
                </a:rPr>
                <a:t>商辦 </a:t>
              </a:r>
              <a:r>
                <a:rPr lang="en-US" sz="2800" b="1" strike="noStrike" spc="-1">
                  <a:solidFill>
                    <a:srgbClr val="FF0000"/>
                  </a:solidFill>
                  <a:latin typeface="Microsoft YaHei"/>
                  <a:ea typeface="Microsoft YaHei"/>
                </a:rPr>
                <a:t>17</a:t>
              </a:r>
              <a:r>
                <a:rPr lang="zh-TW" sz="2800" b="1" strike="noStrike" spc="-1">
                  <a:solidFill>
                    <a:srgbClr val="000000"/>
                  </a:solidFill>
                  <a:latin typeface="Microsoft YaHei"/>
                  <a:ea typeface="Microsoft YaHei"/>
                </a:rPr>
                <a:t>件</a:t>
              </a:r>
              <a:endParaRPr lang="en-US" sz="2800" b="0" strike="noStrike" spc="-1">
                <a:latin typeface="Arial"/>
              </a:endParaRPr>
            </a:p>
          </p:txBody>
        </p:sp>
      </p:grpSp>
      <p:grpSp>
        <p:nvGrpSpPr>
          <p:cNvPr id="11" name="群組 169"/>
          <p:cNvGrpSpPr/>
          <p:nvPr/>
        </p:nvGrpSpPr>
        <p:grpSpPr>
          <a:xfrm>
            <a:off x="4778917" y="3568680"/>
            <a:ext cx="2025415" cy="588960"/>
            <a:chOff x="5177160" y="3568680"/>
            <a:chExt cx="2194200" cy="588960"/>
          </a:xfrm>
        </p:grpSpPr>
        <p:pic>
          <p:nvPicPr>
            <p:cNvPr id="110" name="Picture 5" descr="H:\icon\商場.png"/>
            <p:cNvPicPr/>
            <p:nvPr/>
          </p:nvPicPr>
          <p:blipFill>
            <a:blip r:embed="rId6" cstate="print"/>
            <a:stretch/>
          </p:blipFill>
          <p:spPr>
            <a:xfrm>
              <a:off x="5177160" y="3569400"/>
              <a:ext cx="477720" cy="588240"/>
            </a:xfrm>
            <a:prstGeom prst="rect">
              <a:avLst/>
            </a:prstGeom>
            <a:ln w="0">
              <a:noFill/>
            </a:ln>
          </p:spPr>
        </p:pic>
        <p:sp>
          <p:nvSpPr>
            <p:cNvPr id="111" name="矩形 165"/>
            <p:cNvSpPr/>
            <p:nvPr/>
          </p:nvSpPr>
          <p:spPr>
            <a:xfrm>
              <a:off x="5526000" y="3568680"/>
              <a:ext cx="1845360" cy="516960"/>
            </a:xfrm>
            <a:prstGeom prst="rect">
              <a:avLst/>
            </a:prstGeom>
            <a:noFill/>
            <a:ln w="0">
              <a:noFill/>
            </a:ln>
          </p:spPr>
          <p:style>
            <a:lnRef idx="0">
              <a:scrgbClr r="0" g="0" b="0"/>
            </a:lnRef>
            <a:fillRef idx="0">
              <a:scrgbClr r="0" g="0" b="0"/>
            </a:fillRef>
            <a:effectRef idx="0">
              <a:scrgbClr r="0" g="0" b="0"/>
            </a:effectRef>
            <a:fontRef idx="minor"/>
          </p:style>
          <p:txBody>
            <a:bodyPr wrap="none" lIns="90000" tIns="45000" rIns="90000" bIns="45000">
              <a:spAutoFit/>
            </a:bodyPr>
            <a:lstStyle/>
            <a:p>
              <a:pPr>
                <a:lnSpc>
                  <a:spcPct val="100000"/>
                </a:lnSpc>
              </a:pPr>
              <a:r>
                <a:rPr lang="zh-TW" sz="2800" b="1" strike="noStrike" spc="-1">
                  <a:solidFill>
                    <a:srgbClr val="000000"/>
                  </a:solidFill>
                  <a:latin typeface="Microsoft YaHei"/>
                  <a:ea typeface="Microsoft YaHei"/>
                </a:rPr>
                <a:t>商場  </a:t>
              </a:r>
              <a:r>
                <a:rPr lang="en-US" sz="2800" b="1" strike="noStrike" spc="-1">
                  <a:solidFill>
                    <a:srgbClr val="000000"/>
                  </a:solidFill>
                  <a:latin typeface="Microsoft YaHei"/>
                  <a:ea typeface="Microsoft YaHei"/>
                </a:rPr>
                <a:t>5</a:t>
              </a:r>
              <a:r>
                <a:rPr lang="zh-TW" sz="2800" b="1" strike="noStrike" spc="-1">
                  <a:solidFill>
                    <a:srgbClr val="000000"/>
                  </a:solidFill>
                  <a:latin typeface="Microsoft YaHei"/>
                  <a:ea typeface="Microsoft YaHei"/>
                </a:rPr>
                <a:t>件</a:t>
              </a:r>
              <a:endParaRPr lang="en-US" sz="2800" b="0" strike="noStrike" spc="-1">
                <a:latin typeface="Arial"/>
              </a:endParaRPr>
            </a:p>
          </p:txBody>
        </p:sp>
      </p:grpSp>
      <p:grpSp>
        <p:nvGrpSpPr>
          <p:cNvPr id="12" name="群組 171"/>
          <p:cNvGrpSpPr/>
          <p:nvPr/>
        </p:nvGrpSpPr>
        <p:grpSpPr>
          <a:xfrm>
            <a:off x="4768283" y="4201920"/>
            <a:ext cx="2163988" cy="620640"/>
            <a:chOff x="5165640" y="4201920"/>
            <a:chExt cx="2344320" cy="620640"/>
          </a:xfrm>
        </p:grpSpPr>
        <p:pic>
          <p:nvPicPr>
            <p:cNvPr id="113" name="Picture 6" descr="H:\icon\醫院.png"/>
            <p:cNvPicPr/>
            <p:nvPr/>
          </p:nvPicPr>
          <p:blipFill>
            <a:blip r:embed="rId7" cstate="print"/>
            <a:stretch/>
          </p:blipFill>
          <p:spPr>
            <a:xfrm>
              <a:off x="5165640" y="4201920"/>
              <a:ext cx="504360" cy="620640"/>
            </a:xfrm>
            <a:prstGeom prst="rect">
              <a:avLst/>
            </a:prstGeom>
            <a:ln w="0">
              <a:noFill/>
            </a:ln>
          </p:spPr>
        </p:pic>
        <p:sp>
          <p:nvSpPr>
            <p:cNvPr id="114" name="矩形 166"/>
            <p:cNvSpPr/>
            <p:nvPr/>
          </p:nvSpPr>
          <p:spPr>
            <a:xfrm>
              <a:off x="5550480" y="4226760"/>
              <a:ext cx="1959480" cy="516960"/>
            </a:xfrm>
            <a:prstGeom prst="rect">
              <a:avLst/>
            </a:prstGeom>
            <a:noFill/>
            <a:ln w="0">
              <a:noFill/>
            </a:ln>
          </p:spPr>
          <p:style>
            <a:lnRef idx="0">
              <a:scrgbClr r="0" g="0" b="0"/>
            </a:lnRef>
            <a:fillRef idx="0">
              <a:scrgbClr r="0" g="0" b="0"/>
            </a:fillRef>
            <a:effectRef idx="0">
              <a:scrgbClr r="0" g="0" b="0"/>
            </a:effectRef>
            <a:fontRef idx="minor"/>
          </p:style>
          <p:txBody>
            <a:bodyPr wrap="none" lIns="90000" tIns="45000" rIns="90000" bIns="45000">
              <a:spAutoFit/>
            </a:bodyPr>
            <a:lstStyle/>
            <a:p>
              <a:pPr>
                <a:lnSpc>
                  <a:spcPct val="100000"/>
                </a:lnSpc>
              </a:pPr>
              <a:r>
                <a:rPr lang="zh-TW" sz="2800" b="1" strike="noStrike" spc="-1">
                  <a:solidFill>
                    <a:srgbClr val="000000"/>
                  </a:solidFill>
                  <a:latin typeface="Microsoft YaHei"/>
                  <a:ea typeface="Microsoft YaHei"/>
                </a:rPr>
                <a:t>其他 </a:t>
              </a:r>
              <a:r>
                <a:rPr lang="en-US" sz="2800" b="1" strike="noStrike" spc="-1">
                  <a:solidFill>
                    <a:srgbClr val="000000"/>
                  </a:solidFill>
                  <a:latin typeface="Microsoft YaHei"/>
                  <a:ea typeface="Microsoft YaHei"/>
                </a:rPr>
                <a:t>11</a:t>
              </a:r>
              <a:r>
                <a:rPr lang="zh-TW" sz="2800" b="1" strike="noStrike" spc="-1">
                  <a:solidFill>
                    <a:srgbClr val="000000"/>
                  </a:solidFill>
                  <a:latin typeface="Microsoft YaHei"/>
                  <a:ea typeface="Microsoft YaHei"/>
                </a:rPr>
                <a:t>件</a:t>
              </a:r>
              <a:endParaRPr lang="en-US" sz="2800" b="0" strike="noStrike" spc="-1">
                <a:latin typeface="Arial"/>
              </a:endParaRPr>
            </a:p>
          </p:txBody>
        </p:sp>
      </p:grpSp>
      <p:sp>
        <p:nvSpPr>
          <p:cNvPr id="115" name="矩形 176"/>
          <p:cNvSpPr/>
          <p:nvPr/>
        </p:nvSpPr>
        <p:spPr>
          <a:xfrm>
            <a:off x="4578868" y="2045160"/>
            <a:ext cx="2319840" cy="2747520"/>
          </a:xfrm>
          <a:prstGeom prst="rect">
            <a:avLst/>
          </a:prstGeom>
          <a:noFill/>
          <a:ln w="38100">
            <a:solidFill>
              <a:srgbClr val="43729D"/>
            </a:solidFill>
          </a:ln>
        </p:spPr>
        <p:style>
          <a:lnRef idx="2">
            <a:schemeClr val="accent1">
              <a:shade val="50000"/>
            </a:schemeClr>
          </a:lnRef>
          <a:fillRef idx="1">
            <a:schemeClr val="accent1"/>
          </a:fillRef>
          <a:effectRef idx="0">
            <a:schemeClr val="accent1"/>
          </a:effectRef>
          <a:fontRef idx="minor"/>
        </p:style>
      </p:sp>
      <p:sp>
        <p:nvSpPr>
          <p:cNvPr id="116" name="矩形 178"/>
          <p:cNvSpPr/>
          <p:nvPr/>
        </p:nvSpPr>
        <p:spPr>
          <a:xfrm>
            <a:off x="4571889" y="4180320"/>
            <a:ext cx="2340111" cy="663840"/>
          </a:xfrm>
          <a:prstGeom prst="rect">
            <a:avLst/>
          </a:prstGeom>
          <a:noFill/>
          <a:ln w="57150">
            <a:solidFill>
              <a:srgbClr val="FF0000"/>
            </a:solidFill>
          </a:ln>
        </p:spPr>
        <p:style>
          <a:lnRef idx="2">
            <a:schemeClr val="accent1">
              <a:shade val="50000"/>
            </a:schemeClr>
          </a:lnRef>
          <a:fillRef idx="1">
            <a:schemeClr val="accent1"/>
          </a:fillRef>
          <a:effectRef idx="0">
            <a:schemeClr val="accent1"/>
          </a:effectRef>
          <a:fontRef idx="minor"/>
        </p:style>
      </p:sp>
      <p:sp>
        <p:nvSpPr>
          <p:cNvPr id="117" name="文字方塊 180"/>
          <p:cNvSpPr/>
          <p:nvPr/>
        </p:nvSpPr>
        <p:spPr>
          <a:xfrm>
            <a:off x="7206314" y="3212976"/>
            <a:ext cx="1937686" cy="2585929"/>
          </a:xfrm>
          <a:prstGeom prst="rect">
            <a:avLst/>
          </a:prstGeom>
          <a:noFill/>
          <a:ln w="38100">
            <a:solidFill>
              <a:srgbClr val="FFC000"/>
            </a:solidFill>
            <a:round/>
          </a:ln>
        </p:spPr>
        <p:style>
          <a:lnRef idx="0">
            <a:scrgbClr r="0" g="0" b="0"/>
          </a:lnRef>
          <a:fillRef idx="0">
            <a:scrgbClr r="0" g="0" b="0"/>
          </a:fillRef>
          <a:effectRef idx="0">
            <a:scrgbClr r="0" g="0" b="0"/>
          </a:effectRef>
          <a:fontRef idx="minor"/>
        </p:style>
        <p:txBody>
          <a:bodyPr lIns="107280" tIns="53640" rIns="107280" bIns="53640">
            <a:spAutoFit/>
          </a:bodyPr>
          <a:lstStyle/>
          <a:p>
            <a:pPr>
              <a:lnSpc>
                <a:spcPct val="100000"/>
              </a:lnSpc>
            </a:pPr>
            <a:r>
              <a:rPr lang="zh-TW" sz="2300" b="1" strike="noStrike" spc="-1" dirty="0">
                <a:solidFill>
                  <a:srgbClr val="000000"/>
                </a:solidFill>
                <a:latin typeface="Microsoft YaHei"/>
                <a:ea typeface="Microsoft YaHei"/>
              </a:rPr>
              <a:t>月子中心 </a:t>
            </a:r>
            <a:r>
              <a:rPr lang="en-US" altLang="zh-TW" sz="2300" b="1" spc="-1" dirty="0">
                <a:solidFill>
                  <a:srgbClr val="000000"/>
                </a:solidFill>
                <a:latin typeface="Microsoft YaHei"/>
                <a:ea typeface="Microsoft YaHei"/>
              </a:rPr>
              <a:t>3</a:t>
            </a:r>
            <a:r>
              <a:rPr lang="zh-TW" sz="2300" b="1" strike="noStrike" spc="-1" dirty="0" smtClean="0">
                <a:solidFill>
                  <a:srgbClr val="000000"/>
                </a:solidFill>
                <a:latin typeface="Microsoft YaHei"/>
                <a:ea typeface="Microsoft YaHei"/>
              </a:rPr>
              <a:t>件</a:t>
            </a:r>
            <a:endParaRPr lang="en-US" sz="2300" b="0" strike="noStrike" spc="-1" dirty="0">
              <a:latin typeface="Arial"/>
            </a:endParaRPr>
          </a:p>
          <a:p>
            <a:pPr>
              <a:lnSpc>
                <a:spcPct val="100000"/>
              </a:lnSpc>
            </a:pPr>
            <a:r>
              <a:rPr lang="zh-TW" sz="2300" b="1" strike="noStrike" spc="-1" dirty="0" smtClean="0">
                <a:solidFill>
                  <a:srgbClr val="000000"/>
                </a:solidFill>
                <a:latin typeface="Microsoft YaHei"/>
                <a:ea typeface="Microsoft YaHei"/>
              </a:rPr>
              <a:t>工廠 </a:t>
            </a:r>
            <a:r>
              <a:rPr lang="en-US" sz="2300" b="1" strike="noStrike" spc="-1" dirty="0">
                <a:solidFill>
                  <a:srgbClr val="000000"/>
                </a:solidFill>
                <a:latin typeface="Microsoft YaHei"/>
                <a:ea typeface="Microsoft YaHei"/>
              </a:rPr>
              <a:t>3</a:t>
            </a:r>
            <a:r>
              <a:rPr lang="zh-TW" sz="2300" b="1" strike="noStrike" spc="-1" dirty="0">
                <a:solidFill>
                  <a:srgbClr val="000000"/>
                </a:solidFill>
                <a:latin typeface="Microsoft YaHei"/>
                <a:ea typeface="Microsoft YaHei"/>
              </a:rPr>
              <a:t>件</a:t>
            </a:r>
            <a:endParaRPr lang="en-US" sz="2300" b="0" strike="noStrike" spc="-1" dirty="0">
              <a:latin typeface="Arial"/>
            </a:endParaRPr>
          </a:p>
          <a:p>
            <a:pPr>
              <a:lnSpc>
                <a:spcPct val="100000"/>
              </a:lnSpc>
            </a:pPr>
            <a:r>
              <a:rPr lang="zh-TW" sz="2300" b="1" strike="noStrike" spc="-1" dirty="0" smtClean="0">
                <a:solidFill>
                  <a:srgbClr val="000000"/>
                </a:solidFill>
                <a:latin typeface="Microsoft YaHei"/>
                <a:ea typeface="Microsoft YaHei"/>
              </a:rPr>
              <a:t>幼兒園 </a:t>
            </a:r>
            <a:r>
              <a:rPr lang="en-US" sz="2300" b="1" strike="noStrike" spc="-1" dirty="0">
                <a:solidFill>
                  <a:srgbClr val="000000"/>
                </a:solidFill>
                <a:latin typeface="Microsoft YaHei"/>
                <a:ea typeface="Microsoft YaHei"/>
              </a:rPr>
              <a:t>1</a:t>
            </a:r>
            <a:r>
              <a:rPr lang="zh-TW" sz="2300" b="1" strike="noStrike" spc="-1" dirty="0">
                <a:solidFill>
                  <a:srgbClr val="000000"/>
                </a:solidFill>
                <a:latin typeface="Microsoft YaHei"/>
                <a:ea typeface="Microsoft YaHei"/>
              </a:rPr>
              <a:t>件　　</a:t>
            </a:r>
            <a:endParaRPr lang="en-US" sz="2300" b="0" strike="noStrike" spc="-1" dirty="0">
              <a:latin typeface="Arial"/>
            </a:endParaRPr>
          </a:p>
          <a:p>
            <a:pPr>
              <a:lnSpc>
                <a:spcPct val="100000"/>
              </a:lnSpc>
            </a:pPr>
            <a:r>
              <a:rPr lang="zh-TW" sz="2300" b="1" strike="noStrike" spc="-1" dirty="0" smtClean="0">
                <a:solidFill>
                  <a:srgbClr val="000000"/>
                </a:solidFill>
                <a:latin typeface="Microsoft YaHei"/>
                <a:ea typeface="Microsoft YaHei"/>
              </a:rPr>
              <a:t>醫院 </a:t>
            </a:r>
            <a:r>
              <a:rPr lang="en-US" sz="2300" b="1" strike="noStrike" spc="-1" dirty="0">
                <a:solidFill>
                  <a:srgbClr val="000000"/>
                </a:solidFill>
                <a:latin typeface="Microsoft YaHei"/>
                <a:ea typeface="Microsoft YaHei"/>
              </a:rPr>
              <a:t>2</a:t>
            </a:r>
            <a:r>
              <a:rPr lang="zh-TW" sz="2300" b="1" strike="noStrike" spc="-1" dirty="0">
                <a:solidFill>
                  <a:srgbClr val="000000"/>
                </a:solidFill>
                <a:latin typeface="Microsoft YaHei"/>
                <a:ea typeface="Microsoft YaHei"/>
              </a:rPr>
              <a:t>件</a:t>
            </a:r>
            <a:endParaRPr lang="en-US" sz="2300" b="0" strike="noStrike" spc="-1" dirty="0">
              <a:latin typeface="Arial"/>
            </a:endParaRPr>
          </a:p>
          <a:p>
            <a:pPr>
              <a:lnSpc>
                <a:spcPct val="100000"/>
              </a:lnSpc>
            </a:pPr>
            <a:r>
              <a:rPr lang="zh-TW" sz="2300" b="1" strike="noStrike" spc="-1" dirty="0">
                <a:solidFill>
                  <a:srgbClr val="000000"/>
                </a:solidFill>
                <a:latin typeface="Microsoft YaHei"/>
                <a:ea typeface="Microsoft YaHei"/>
              </a:rPr>
              <a:t>遊戲</a:t>
            </a:r>
            <a:r>
              <a:rPr lang="zh-TW" sz="2300" b="1" strike="noStrike" spc="-1" dirty="0" smtClean="0">
                <a:solidFill>
                  <a:srgbClr val="000000"/>
                </a:solidFill>
                <a:latin typeface="Microsoft YaHei"/>
                <a:ea typeface="Microsoft YaHei"/>
              </a:rPr>
              <a:t>場 </a:t>
            </a:r>
            <a:r>
              <a:rPr lang="en-US" sz="2300" b="1" strike="noStrike" spc="-1" dirty="0">
                <a:solidFill>
                  <a:srgbClr val="000000"/>
                </a:solidFill>
                <a:latin typeface="Microsoft YaHei"/>
                <a:ea typeface="Microsoft YaHei"/>
              </a:rPr>
              <a:t>1</a:t>
            </a:r>
            <a:r>
              <a:rPr lang="zh-TW" sz="2300" b="1" strike="noStrike" spc="-1" dirty="0">
                <a:solidFill>
                  <a:srgbClr val="000000"/>
                </a:solidFill>
                <a:latin typeface="Microsoft YaHei"/>
                <a:ea typeface="Microsoft YaHei"/>
              </a:rPr>
              <a:t>件</a:t>
            </a:r>
            <a:endParaRPr lang="en-US" sz="2300" b="0" strike="noStrike" spc="-1" dirty="0">
              <a:latin typeface="Arial"/>
            </a:endParaRPr>
          </a:p>
          <a:p>
            <a:pPr>
              <a:lnSpc>
                <a:spcPct val="100000"/>
              </a:lnSpc>
            </a:pPr>
            <a:r>
              <a:rPr lang="zh-TW" sz="2300" b="1" strike="noStrike" spc="-1" dirty="0" smtClean="0">
                <a:solidFill>
                  <a:srgbClr val="000000"/>
                </a:solidFill>
                <a:latin typeface="Microsoft YaHei"/>
                <a:ea typeface="Microsoft YaHei"/>
              </a:rPr>
              <a:t>倉庫</a:t>
            </a:r>
            <a:r>
              <a:rPr lang="en-US" sz="2300" b="1" strike="noStrike" spc="-1" dirty="0" smtClean="0">
                <a:solidFill>
                  <a:srgbClr val="000000"/>
                </a:solidFill>
                <a:latin typeface="Microsoft YaHei"/>
                <a:ea typeface="Microsoft YaHei"/>
              </a:rPr>
              <a:t>1</a:t>
            </a:r>
            <a:r>
              <a:rPr lang="zh-TW" sz="2300" b="1" strike="noStrike" spc="-1" dirty="0">
                <a:solidFill>
                  <a:srgbClr val="000000"/>
                </a:solidFill>
                <a:latin typeface="Microsoft YaHei"/>
                <a:ea typeface="Microsoft YaHei"/>
              </a:rPr>
              <a:t>件</a:t>
            </a:r>
            <a:endParaRPr lang="en-US" sz="2300" b="0" strike="noStrike" spc="-1" dirty="0">
              <a:latin typeface="Arial"/>
            </a:endParaRPr>
          </a:p>
        </p:txBody>
      </p:sp>
    </p:spTree>
  </p:cSld>
  <p:clrMapOvr>
    <a:masterClrMapping/>
  </p:clrMapOvr>
  <p:transition spd="slow" advTm="0">
    <p:fade/>
  </p:transition>
  <p:timing>
    <p:tnLst>
      <p:par>
        <p:cTn id="1" dur="indefinite" restart="never" nodeType="tmRoot">
          <p:childTnLst>
            <p:seq>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81"/>
                                        </p:tgtEl>
                                        <p:attrNameLst>
                                          <p:attrName>style.visibility</p:attrName>
                                        </p:attrNameLst>
                                      </p:cBhvr>
                                      <p:to>
                                        <p:strVal val="visible"/>
                                      </p:to>
                                    </p:set>
                                    <p:animEffect transition="in" filter="barn(inVertical)">
                                      <p:cBhvr additive="repl">
                                        <p:cTn id="7" dur="500"/>
                                        <p:tgtEl>
                                          <p:spTgt spid="81"/>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82"/>
                                        </p:tgtEl>
                                        <p:attrNameLst>
                                          <p:attrName>style.visibility</p:attrName>
                                        </p:attrNameLst>
                                      </p:cBhvr>
                                      <p:to>
                                        <p:strVal val="visible"/>
                                      </p:to>
                                    </p:set>
                                    <p:animEffect transition="in" filter="wipe(left)">
                                      <p:cBhvr additive="repl">
                                        <p:cTn id="12" dur="500"/>
                                        <p:tgtEl>
                                          <p:spTgt spid="8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p:cNvPicPr>
            <a:picLocks noChangeAspect="1" noChangeArrowheads="1"/>
          </p:cNvPicPr>
          <p:nvPr/>
        </p:nvPicPr>
        <p:blipFill>
          <a:blip r:embed="rId3" cstate="print"/>
          <a:srcRect/>
          <a:stretch>
            <a:fillRect/>
          </a:stretch>
        </p:blipFill>
        <p:spPr bwMode="auto">
          <a:xfrm>
            <a:off x="285750" y="863601"/>
            <a:ext cx="5952428" cy="4785284"/>
          </a:xfrm>
          <a:prstGeom prst="rect">
            <a:avLst/>
          </a:prstGeom>
          <a:noFill/>
          <a:ln w="9525">
            <a:noFill/>
            <a:miter lim="800000"/>
            <a:headEnd/>
            <a:tailEnd/>
          </a:ln>
        </p:spPr>
      </p:pic>
      <p:sp>
        <p:nvSpPr>
          <p:cNvPr id="41" name="矩形 40"/>
          <p:cNvSpPr/>
          <p:nvPr/>
        </p:nvSpPr>
        <p:spPr>
          <a:xfrm>
            <a:off x="6795651" y="2761673"/>
            <a:ext cx="2251367" cy="3851563"/>
          </a:xfrm>
          <a:prstGeom prst="rect">
            <a:avLst/>
          </a:prstGeom>
          <a:solidFill>
            <a:schemeClr val="accent2">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scene3d>
              <a:camera prst="orthographicFront"/>
              <a:lightRig rig="soft" dir="tl">
                <a:rot lat="0" lon="0" rev="0"/>
              </a:lightRig>
            </a:scene3d>
            <a:sp3d contourW="25400" prstMaterial="matte">
              <a:bevelT w="25400" h="55880" prst="artDeco"/>
              <a:contourClr>
                <a:schemeClr val="accent2">
                  <a:tint val="20000"/>
                </a:schemeClr>
              </a:contourClr>
            </a:sp3d>
          </a:bodyPr>
          <a:lstStyle/>
          <a:p>
            <a:r>
              <a:rPr kumimoji="0" lang="zh-TW" altLang="en-US" sz="1400" b="1" spc="50" dirty="0" smtClean="0">
                <a:ln w="11430"/>
                <a:solidFill>
                  <a:srgbClr val="00B0F0"/>
                </a:solidFill>
                <a:effectLst>
                  <a:outerShdw blurRad="76200" dist="50800" dir="5400000" algn="tl" rotWithShape="0">
                    <a:srgbClr val="000000">
                      <a:alpha val="65000"/>
                    </a:srgbClr>
                  </a:outerShdw>
                </a:effectLst>
                <a:latin typeface="Microsoft YaHei" pitchFamily="34" charset="-122"/>
                <a:ea typeface="Microsoft YaHei" pitchFamily="34" charset="-122"/>
              </a:rPr>
              <a:t>得標件數前</a:t>
            </a:r>
            <a:r>
              <a:rPr kumimoji="0" lang="zh-TW" altLang="en-US" sz="1400" b="1" spc="50" dirty="0" smtClean="0">
                <a:ln w="11430"/>
                <a:solidFill>
                  <a:srgbClr val="FF0000"/>
                </a:solidFill>
                <a:effectLst>
                  <a:outerShdw blurRad="76200" dist="50800" dir="5400000" algn="tl" rotWithShape="0">
                    <a:srgbClr val="000000">
                      <a:alpha val="65000"/>
                    </a:srgbClr>
                  </a:outerShdw>
                </a:effectLst>
                <a:latin typeface="Microsoft YaHei" pitchFamily="34" charset="-122"/>
                <a:ea typeface="Microsoft YaHei" pitchFamily="34" charset="-122"/>
              </a:rPr>
              <a:t>三</a:t>
            </a:r>
            <a:r>
              <a:rPr kumimoji="0" lang="zh-TW" altLang="en-US" sz="1400" b="1" spc="50" dirty="0" smtClean="0">
                <a:ln w="11430"/>
                <a:solidFill>
                  <a:srgbClr val="00B0F0"/>
                </a:solidFill>
                <a:effectLst>
                  <a:outerShdw blurRad="76200" dist="50800" dir="5400000" algn="tl" rotWithShape="0">
                    <a:srgbClr val="000000">
                      <a:alpha val="65000"/>
                    </a:srgbClr>
                  </a:outerShdw>
                </a:effectLst>
                <a:latin typeface="Microsoft YaHei" pitchFamily="34" charset="-122"/>
                <a:ea typeface="Microsoft YaHei" pitchFamily="34" charset="-122"/>
              </a:rPr>
              <a:t>名得標人</a:t>
            </a:r>
          </a:p>
        </p:txBody>
      </p:sp>
      <p:sp>
        <p:nvSpPr>
          <p:cNvPr id="16" name="矩形 15"/>
          <p:cNvSpPr/>
          <p:nvPr/>
        </p:nvSpPr>
        <p:spPr>
          <a:xfrm>
            <a:off x="0" y="0"/>
            <a:ext cx="738188" cy="59267"/>
          </a:xfrm>
          <a:prstGeom prst="rect">
            <a:avLst/>
          </a:prstGeom>
          <a:solidFill>
            <a:srgbClr val="E8707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kumimoji="0" lang="zh-CN" altLang="en-US" sz="1012"/>
          </a:p>
        </p:txBody>
      </p:sp>
      <p:sp>
        <p:nvSpPr>
          <p:cNvPr id="20" name="文本框 9"/>
          <p:cNvSpPr txBox="1"/>
          <p:nvPr/>
        </p:nvSpPr>
        <p:spPr>
          <a:xfrm>
            <a:off x="783282" y="146903"/>
            <a:ext cx="4382396" cy="605922"/>
          </a:xfrm>
          <a:prstGeom prst="rect">
            <a:avLst/>
          </a:prstGeom>
          <a:noFill/>
        </p:spPr>
        <p:txBody>
          <a:bodyPr wrap="square" lIns="51422" tIns="25711" rIns="51422" bIns="25711">
            <a:spAutoFit/>
          </a:bodyPr>
          <a:lstStyle/>
          <a:p>
            <a:pPr marL="0" lvl="1" indent="0"/>
            <a:r>
              <a:rPr kumimoji="0" lang="zh-TW" altLang="zh-TW" sz="1800" b="1" dirty="0" smtClean="0">
                <a:solidFill>
                  <a:srgbClr val="E87071"/>
                </a:solidFill>
                <a:latin typeface="Microsoft YaHei" pitchFamily="34" charset="-122"/>
                <a:ea typeface="Microsoft YaHei" pitchFamily="34" charset="-122"/>
              </a:rPr>
              <a:t>得標人類別</a:t>
            </a:r>
            <a:r>
              <a:rPr kumimoji="0" lang="en-US" altLang="zh-TW" sz="1800" b="1" dirty="0" smtClean="0">
                <a:solidFill>
                  <a:srgbClr val="E87071"/>
                </a:solidFill>
                <a:latin typeface="Microsoft YaHei" pitchFamily="34" charset="-122"/>
                <a:ea typeface="Microsoft YaHei" pitchFamily="34" charset="-122"/>
              </a:rPr>
              <a:t>-</a:t>
            </a:r>
            <a:r>
              <a:rPr kumimoji="0" lang="zh-TW" altLang="en-US" sz="1800" b="1" dirty="0" smtClean="0">
                <a:solidFill>
                  <a:srgbClr val="E87071"/>
                </a:solidFill>
                <a:latin typeface="Microsoft YaHei" pitchFamily="34" charset="-122"/>
                <a:ea typeface="Microsoft YaHei" pitchFamily="34" charset="-122"/>
              </a:rPr>
              <a:t>建設開發、投資公司等</a:t>
            </a:r>
            <a:endParaRPr kumimoji="0" lang="zh-CN" altLang="en-US" sz="1800" b="1" dirty="0" smtClean="0">
              <a:solidFill>
                <a:srgbClr val="E87071"/>
              </a:solidFill>
              <a:latin typeface="Microsoft YaHei" pitchFamily="34" charset="-122"/>
              <a:ea typeface="Microsoft YaHei" pitchFamily="34" charset="-122"/>
            </a:endParaRPr>
          </a:p>
          <a:p>
            <a:pPr marL="0" lvl="1" indent="0"/>
            <a:endParaRPr kumimoji="0" lang="zh-TW" altLang="zh-TW" sz="1800" b="1" dirty="0">
              <a:solidFill>
                <a:srgbClr val="E87071"/>
              </a:solidFill>
              <a:latin typeface="Microsoft YaHei" pitchFamily="34" charset="-122"/>
              <a:ea typeface="Microsoft YaHei" pitchFamily="34" charset="-122"/>
            </a:endParaRPr>
          </a:p>
        </p:txBody>
      </p:sp>
      <p:grpSp>
        <p:nvGrpSpPr>
          <p:cNvPr id="2" name="组合 2"/>
          <p:cNvGrpSpPr>
            <a:grpSpLocks/>
          </p:cNvGrpSpPr>
          <p:nvPr/>
        </p:nvGrpSpPr>
        <p:grpSpPr bwMode="auto">
          <a:xfrm>
            <a:off x="144463" y="0"/>
            <a:ext cx="431800" cy="838200"/>
            <a:chOff x="144661" y="670"/>
            <a:chExt cx="431936" cy="627371"/>
          </a:xfrm>
          <a:solidFill>
            <a:srgbClr val="E87071"/>
          </a:solidFill>
        </p:grpSpPr>
        <p:grpSp>
          <p:nvGrpSpPr>
            <p:cNvPr id="3" name="组合 16"/>
            <p:cNvGrpSpPr/>
            <p:nvPr/>
          </p:nvGrpSpPr>
          <p:grpSpPr>
            <a:xfrm>
              <a:off x="144661" y="670"/>
              <a:ext cx="431936" cy="627371"/>
              <a:chOff x="841003" y="360040"/>
              <a:chExt cx="504056" cy="836712"/>
            </a:xfrm>
            <a:grpFill/>
          </p:grpSpPr>
          <p:sp>
            <p:nvSpPr>
              <p:cNvPr id="18" name="矩形 17"/>
              <p:cNvSpPr/>
              <p:nvPr/>
            </p:nvSpPr>
            <p:spPr>
              <a:xfrm>
                <a:off x="841003" y="360040"/>
                <a:ext cx="504056" cy="54868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kumimoji="0" lang="zh-CN" altLang="en-US" sz="1012"/>
              </a:p>
            </p:txBody>
          </p:sp>
          <p:sp>
            <p:nvSpPr>
              <p:cNvPr id="19" name="等腰三角形 18"/>
              <p:cNvSpPr/>
              <p:nvPr/>
            </p:nvSpPr>
            <p:spPr>
              <a:xfrm rot="10800000">
                <a:off x="841003" y="908720"/>
                <a:ext cx="504056" cy="288032"/>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kumimoji="0" lang="zh-CN" altLang="en-US" sz="1012"/>
              </a:p>
            </p:txBody>
          </p:sp>
        </p:grpSp>
        <p:sp>
          <p:nvSpPr>
            <p:cNvPr id="10" name="KSO_Shape"/>
            <p:cNvSpPr/>
            <p:nvPr/>
          </p:nvSpPr>
          <p:spPr bwMode="auto">
            <a:xfrm>
              <a:off x="205005" y="106817"/>
              <a:ext cx="308072" cy="305764"/>
            </a:xfrm>
            <a:custGeom>
              <a:avLst/>
              <a:gdLst>
                <a:gd name="T0" fmla="*/ 615878 w 2390775"/>
                <a:gd name="T1" fmla="*/ 1467970 h 2365376"/>
                <a:gd name="T2" fmla="*/ 587250 w 2390775"/>
                <a:gd name="T3" fmla="*/ 1401697 h 2365376"/>
                <a:gd name="T4" fmla="*/ 1282649 w 2390775"/>
                <a:gd name="T5" fmla="*/ 1393474 h 2365376"/>
                <a:gd name="T6" fmla="*/ 1180915 w 2390775"/>
                <a:gd name="T7" fmla="*/ 1446870 h 2365376"/>
                <a:gd name="T8" fmla="*/ 1210073 w 2390775"/>
                <a:gd name="T9" fmla="*/ 1382167 h 2365376"/>
                <a:gd name="T10" fmla="*/ 653657 w 2390775"/>
                <a:gd name="T11" fmla="*/ 1314699 h 2365376"/>
                <a:gd name="T12" fmla="*/ 646041 w 2390775"/>
                <a:gd name="T13" fmla="*/ 1180275 h 2365376"/>
                <a:gd name="T14" fmla="*/ 589870 w 2390775"/>
                <a:gd name="T15" fmla="*/ 1105327 h 2365376"/>
                <a:gd name="T16" fmla="*/ 599516 w 2390775"/>
                <a:gd name="T17" fmla="*/ 1141280 h 2365376"/>
                <a:gd name="T18" fmla="*/ 579914 w 2390775"/>
                <a:gd name="T19" fmla="*/ 1158779 h 2365376"/>
                <a:gd name="T20" fmla="*/ 541333 w 2390775"/>
                <a:gd name="T21" fmla="*/ 1105965 h 2365376"/>
                <a:gd name="T22" fmla="*/ 1137260 w 2390775"/>
                <a:gd name="T23" fmla="*/ 1009231 h 2365376"/>
                <a:gd name="T24" fmla="*/ 1143562 w 2390775"/>
                <a:gd name="T25" fmla="*/ 1026145 h 2365376"/>
                <a:gd name="T26" fmla="*/ 1096615 w 2390775"/>
                <a:gd name="T27" fmla="*/ 1069549 h 2365376"/>
                <a:gd name="T28" fmla="*/ 1102602 w 2390775"/>
                <a:gd name="T29" fmla="*/ 1001572 h 2365376"/>
                <a:gd name="T30" fmla="*/ 972739 w 2390775"/>
                <a:gd name="T31" fmla="*/ 835988 h 2365376"/>
                <a:gd name="T32" fmla="*/ 989500 w 2390775"/>
                <a:gd name="T33" fmla="*/ 1138672 h 2365376"/>
                <a:gd name="T34" fmla="*/ 639427 w 2390775"/>
                <a:gd name="T35" fmla="*/ 1423644 h 2365376"/>
                <a:gd name="T36" fmla="*/ 599898 w 2390775"/>
                <a:gd name="T37" fmla="*/ 1003302 h 2365376"/>
                <a:gd name="T38" fmla="*/ 529694 w 2390775"/>
                <a:gd name="T39" fmla="*/ 1090596 h 2365376"/>
                <a:gd name="T40" fmla="*/ 602428 w 2390775"/>
                <a:gd name="T41" fmla="*/ 868249 h 2365376"/>
                <a:gd name="T42" fmla="*/ 861740 w 2390775"/>
                <a:gd name="T43" fmla="*/ 924231 h 2365376"/>
                <a:gd name="T44" fmla="*/ 755609 w 2390775"/>
                <a:gd name="T45" fmla="*/ 542052 h 2365376"/>
                <a:gd name="T46" fmla="*/ 929665 w 2390775"/>
                <a:gd name="T47" fmla="*/ 525915 h 2365376"/>
                <a:gd name="T48" fmla="*/ 909019 w 2390775"/>
                <a:gd name="T49" fmla="*/ 571798 h 2365376"/>
                <a:gd name="T50" fmla="*/ 936652 w 2390775"/>
                <a:gd name="T51" fmla="*/ 586353 h 2365376"/>
                <a:gd name="T52" fmla="*/ 928394 w 2390775"/>
                <a:gd name="T53" fmla="*/ 688879 h 2365376"/>
                <a:gd name="T54" fmla="*/ 840414 w 2390775"/>
                <a:gd name="T55" fmla="*/ 772101 h 2365376"/>
                <a:gd name="T56" fmla="*/ 742269 w 2390775"/>
                <a:gd name="T57" fmla="*/ 675588 h 2365376"/>
                <a:gd name="T58" fmla="*/ 738139 w 2390775"/>
                <a:gd name="T59" fmla="*/ 608504 h 2365376"/>
                <a:gd name="T60" fmla="*/ 761643 w 2390775"/>
                <a:gd name="T61" fmla="*/ 510093 h 2365376"/>
                <a:gd name="T62" fmla="*/ 617010 w 2390775"/>
                <a:gd name="T63" fmla="*/ 449064 h 2365376"/>
                <a:gd name="T64" fmla="*/ 350272 w 2390775"/>
                <a:gd name="T65" fmla="*/ 638327 h 2365376"/>
                <a:gd name="T66" fmla="*/ 215163 w 2390775"/>
                <a:gd name="T67" fmla="*/ 939947 h 2365376"/>
                <a:gd name="T68" fmla="*/ 256613 w 2390775"/>
                <a:gd name="T69" fmla="*/ 1277331 h 2365376"/>
                <a:gd name="T70" fmla="*/ 458486 w 2390775"/>
                <a:gd name="T71" fmla="*/ 1534008 h 2365376"/>
                <a:gd name="T72" fmla="*/ 767308 w 2390775"/>
                <a:gd name="T73" fmla="*/ 1655225 h 2365376"/>
                <a:gd name="T74" fmla="*/ 1101127 w 2390775"/>
                <a:gd name="T75" fmla="*/ 1596674 h 2365376"/>
                <a:gd name="T76" fmla="*/ 1347614 w 2390775"/>
                <a:gd name="T77" fmla="*/ 1383040 h 2365376"/>
                <a:gd name="T78" fmla="*/ 1453614 w 2390775"/>
                <a:gd name="T79" fmla="*/ 1066861 h 2365376"/>
                <a:gd name="T80" fmla="*/ 1378939 w 2390775"/>
                <a:gd name="T81" fmla="*/ 738024 h 2365376"/>
                <a:gd name="T82" fmla="*/ 1153652 w 2390775"/>
                <a:gd name="T83" fmla="*/ 501602 h 2365376"/>
                <a:gd name="T84" fmla="*/ 831224 w 2390775"/>
                <a:gd name="T85" fmla="*/ 411085 h 2365376"/>
                <a:gd name="T86" fmla="*/ 989432 w 2390775"/>
                <a:gd name="T87" fmla="*/ 315187 h 2365376"/>
                <a:gd name="T88" fmla="*/ 1471649 w 2390775"/>
                <a:gd name="T89" fmla="*/ 671876 h 2365376"/>
                <a:gd name="T90" fmla="*/ 1554866 w 2390775"/>
                <a:gd name="T91" fmla="*/ 1171938 h 2365376"/>
                <a:gd name="T92" fmla="*/ 1239716 w 2390775"/>
                <a:gd name="T93" fmla="*/ 1647313 h 2365376"/>
                <a:gd name="T94" fmla="*/ 646121 w 2390775"/>
                <a:gd name="T95" fmla="*/ 1748275 h 2365376"/>
                <a:gd name="T96" fmla="*/ 110112 w 2390775"/>
                <a:gd name="T97" fmla="*/ 1186813 h 2365376"/>
                <a:gd name="T98" fmla="*/ 251551 w 2390775"/>
                <a:gd name="T99" fmla="*/ 580725 h 2365376"/>
                <a:gd name="T100" fmla="*/ 1549044 w 2390775"/>
                <a:gd name="T101" fmla="*/ 160116 h 2365376"/>
                <a:gd name="T102" fmla="*/ 1461002 w 2390775"/>
                <a:gd name="T103" fmla="*/ 284475 h 2365376"/>
                <a:gd name="T104" fmla="*/ 1550307 w 2390775"/>
                <a:gd name="T105" fmla="*/ 426554 h 2365376"/>
                <a:gd name="T106" fmla="*/ 1719764 w 2390775"/>
                <a:gd name="T107" fmla="*/ 380038 h 2365376"/>
                <a:gd name="T108" fmla="*/ 1735543 w 2390775"/>
                <a:gd name="T109" fmla="*/ 232579 h 2365376"/>
                <a:gd name="T110" fmla="*/ 1705909 w 2390775"/>
                <a:gd name="T111" fmla="*/ 94508 h 2365376"/>
                <a:gd name="T112" fmla="*/ 1774050 w 2390775"/>
                <a:gd name="T113" fmla="*/ 148403 h 2365376"/>
                <a:gd name="T114" fmla="*/ 1781614 w 2390775"/>
                <a:gd name="T115" fmla="*/ 428769 h 2365376"/>
                <a:gd name="T116" fmla="*/ 1600166 w 2390775"/>
                <a:gd name="T117" fmla="*/ 516104 h 2365376"/>
                <a:gd name="T118" fmla="*/ 1452167 w 2390775"/>
                <a:gd name="T119" fmla="*/ 455349 h 2365376"/>
                <a:gd name="T120" fmla="*/ 1310478 w 2390775"/>
                <a:gd name="T121" fmla="*/ 259477 h 2365376"/>
                <a:gd name="T122" fmla="*/ 1562614 w 2390775"/>
                <a:gd name="T123" fmla="*/ 74046 h 236537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0" t="0" r="r" b="b"/>
              <a:pathLst>
                <a:path w="2390775" h="2365376">
                  <a:moveTo>
                    <a:pt x="761351" y="1739900"/>
                  </a:moveTo>
                  <a:lnTo>
                    <a:pt x="791690" y="1805294"/>
                  </a:lnTo>
                  <a:lnTo>
                    <a:pt x="794883" y="1808051"/>
                  </a:lnTo>
                  <a:lnTo>
                    <a:pt x="797278" y="1811991"/>
                  </a:lnTo>
                  <a:lnTo>
                    <a:pt x="800871" y="1817112"/>
                  </a:lnTo>
                  <a:lnTo>
                    <a:pt x="803266" y="1822233"/>
                  </a:lnTo>
                  <a:lnTo>
                    <a:pt x="804065" y="1825384"/>
                  </a:lnTo>
                  <a:lnTo>
                    <a:pt x="804863" y="1828536"/>
                  </a:lnTo>
                  <a:lnTo>
                    <a:pt x="804863" y="1831687"/>
                  </a:lnTo>
                  <a:lnTo>
                    <a:pt x="804863" y="1834839"/>
                  </a:lnTo>
                  <a:lnTo>
                    <a:pt x="804065" y="1837990"/>
                  </a:lnTo>
                  <a:lnTo>
                    <a:pt x="802867" y="1841142"/>
                  </a:lnTo>
                  <a:lnTo>
                    <a:pt x="801670" y="1842718"/>
                  </a:lnTo>
                  <a:lnTo>
                    <a:pt x="799674" y="1844687"/>
                  </a:lnTo>
                  <a:lnTo>
                    <a:pt x="797278" y="1845475"/>
                  </a:lnTo>
                  <a:lnTo>
                    <a:pt x="794484" y="1845869"/>
                  </a:lnTo>
                  <a:lnTo>
                    <a:pt x="790891" y="1846263"/>
                  </a:lnTo>
                  <a:lnTo>
                    <a:pt x="787698" y="1845869"/>
                  </a:lnTo>
                  <a:lnTo>
                    <a:pt x="784105" y="1845475"/>
                  </a:lnTo>
                  <a:lnTo>
                    <a:pt x="780512" y="1844293"/>
                  </a:lnTo>
                  <a:lnTo>
                    <a:pt x="776520" y="1842718"/>
                  </a:lnTo>
                  <a:lnTo>
                    <a:pt x="772927" y="1841142"/>
                  </a:lnTo>
                  <a:lnTo>
                    <a:pt x="768935" y="1839172"/>
                  </a:lnTo>
                  <a:lnTo>
                    <a:pt x="765343" y="1836809"/>
                  </a:lnTo>
                  <a:lnTo>
                    <a:pt x="761750" y="1834051"/>
                  </a:lnTo>
                  <a:lnTo>
                    <a:pt x="758955" y="1831294"/>
                  </a:lnTo>
                  <a:lnTo>
                    <a:pt x="756161" y="1827748"/>
                  </a:lnTo>
                  <a:lnTo>
                    <a:pt x="754165" y="1824597"/>
                  </a:lnTo>
                  <a:lnTo>
                    <a:pt x="748975" y="1815536"/>
                  </a:lnTo>
                  <a:lnTo>
                    <a:pt x="745782" y="1808839"/>
                  </a:lnTo>
                  <a:lnTo>
                    <a:pt x="743387" y="1803718"/>
                  </a:lnTo>
                  <a:lnTo>
                    <a:pt x="742588" y="1799385"/>
                  </a:lnTo>
                  <a:lnTo>
                    <a:pt x="742588" y="1795051"/>
                  </a:lnTo>
                  <a:lnTo>
                    <a:pt x="743387" y="1790718"/>
                  </a:lnTo>
                  <a:lnTo>
                    <a:pt x="746181" y="1778112"/>
                  </a:lnTo>
                  <a:lnTo>
                    <a:pt x="746979" y="1774173"/>
                  </a:lnTo>
                  <a:lnTo>
                    <a:pt x="746979" y="1772203"/>
                  </a:lnTo>
                  <a:lnTo>
                    <a:pt x="746181" y="1771021"/>
                  </a:lnTo>
                  <a:lnTo>
                    <a:pt x="745383" y="1770627"/>
                  </a:lnTo>
                  <a:lnTo>
                    <a:pt x="742987" y="1770627"/>
                  </a:lnTo>
                  <a:lnTo>
                    <a:pt x="742189" y="1770233"/>
                  </a:lnTo>
                  <a:lnTo>
                    <a:pt x="741790" y="1769839"/>
                  </a:lnTo>
                  <a:lnTo>
                    <a:pt x="738596" y="1761961"/>
                  </a:lnTo>
                  <a:lnTo>
                    <a:pt x="736999" y="1758021"/>
                  </a:lnTo>
                  <a:lnTo>
                    <a:pt x="736600" y="1756052"/>
                  </a:lnTo>
                  <a:lnTo>
                    <a:pt x="736600" y="1754476"/>
                  </a:lnTo>
                  <a:lnTo>
                    <a:pt x="742189" y="1750536"/>
                  </a:lnTo>
                  <a:lnTo>
                    <a:pt x="747379" y="1747385"/>
                  </a:lnTo>
                  <a:lnTo>
                    <a:pt x="750971" y="1745021"/>
                  </a:lnTo>
                  <a:lnTo>
                    <a:pt x="754165" y="1743839"/>
                  </a:lnTo>
                  <a:lnTo>
                    <a:pt x="758556" y="1741870"/>
                  </a:lnTo>
                  <a:lnTo>
                    <a:pt x="759754" y="1741870"/>
                  </a:lnTo>
                  <a:lnTo>
                    <a:pt x="761351" y="1739900"/>
                  </a:lnTo>
                  <a:close/>
                  <a:moveTo>
                    <a:pt x="1554438" y="1730375"/>
                  </a:moveTo>
                  <a:lnTo>
                    <a:pt x="1565575" y="1730375"/>
                  </a:lnTo>
                  <a:lnTo>
                    <a:pt x="1575916" y="1730375"/>
                  </a:lnTo>
                  <a:lnTo>
                    <a:pt x="1586258" y="1731163"/>
                  </a:lnTo>
                  <a:lnTo>
                    <a:pt x="1591031" y="1731951"/>
                  </a:lnTo>
                  <a:lnTo>
                    <a:pt x="1595008" y="1733133"/>
                  </a:lnTo>
                  <a:lnTo>
                    <a:pt x="1598986" y="1734314"/>
                  </a:lnTo>
                  <a:lnTo>
                    <a:pt x="1602168" y="1735890"/>
                  </a:lnTo>
                  <a:lnTo>
                    <a:pt x="1605350" y="1737860"/>
                  </a:lnTo>
                  <a:lnTo>
                    <a:pt x="1607339" y="1739830"/>
                  </a:lnTo>
                  <a:lnTo>
                    <a:pt x="1608929" y="1741799"/>
                  </a:lnTo>
                  <a:lnTo>
                    <a:pt x="1609725" y="1744951"/>
                  </a:lnTo>
                  <a:lnTo>
                    <a:pt x="1609725" y="1747708"/>
                  </a:lnTo>
                  <a:lnTo>
                    <a:pt x="1608929" y="1751648"/>
                  </a:lnTo>
                  <a:lnTo>
                    <a:pt x="1607339" y="1755193"/>
                  </a:lnTo>
                  <a:lnTo>
                    <a:pt x="1604554" y="1759920"/>
                  </a:lnTo>
                  <a:lnTo>
                    <a:pt x="1600577" y="1764648"/>
                  </a:lnTo>
                  <a:lnTo>
                    <a:pt x="1595804" y="1769769"/>
                  </a:lnTo>
                  <a:lnTo>
                    <a:pt x="1589042" y="1776072"/>
                  </a:lnTo>
                  <a:lnTo>
                    <a:pt x="1582678" y="1781193"/>
                  </a:lnTo>
                  <a:lnTo>
                    <a:pt x="1576314" y="1786314"/>
                  </a:lnTo>
                  <a:lnTo>
                    <a:pt x="1570348" y="1790647"/>
                  </a:lnTo>
                  <a:lnTo>
                    <a:pt x="1563586" y="1794193"/>
                  </a:lnTo>
                  <a:lnTo>
                    <a:pt x="1557222" y="1797738"/>
                  </a:lnTo>
                  <a:lnTo>
                    <a:pt x="1550461" y="1800496"/>
                  </a:lnTo>
                  <a:lnTo>
                    <a:pt x="1544097" y="1802466"/>
                  </a:lnTo>
                  <a:lnTo>
                    <a:pt x="1537733" y="1804829"/>
                  </a:lnTo>
                  <a:lnTo>
                    <a:pt x="1530971" y="1806799"/>
                  </a:lnTo>
                  <a:lnTo>
                    <a:pt x="1524607" y="1807981"/>
                  </a:lnTo>
                  <a:lnTo>
                    <a:pt x="1518243" y="1809163"/>
                  </a:lnTo>
                  <a:lnTo>
                    <a:pt x="1505117" y="1811132"/>
                  </a:lnTo>
                  <a:lnTo>
                    <a:pt x="1491992" y="1812314"/>
                  </a:lnTo>
                  <a:lnTo>
                    <a:pt x="1486026" y="1813102"/>
                  </a:lnTo>
                  <a:lnTo>
                    <a:pt x="1483241" y="1813890"/>
                  </a:lnTo>
                  <a:lnTo>
                    <a:pt x="1482048" y="1814678"/>
                  </a:lnTo>
                  <a:lnTo>
                    <a:pt x="1481253" y="1815072"/>
                  </a:lnTo>
                  <a:lnTo>
                    <a:pt x="1480855" y="1815859"/>
                  </a:lnTo>
                  <a:lnTo>
                    <a:pt x="1480855" y="1817041"/>
                  </a:lnTo>
                  <a:lnTo>
                    <a:pt x="1481253" y="1818617"/>
                  </a:lnTo>
                  <a:lnTo>
                    <a:pt x="1482048" y="1819799"/>
                  </a:lnTo>
                  <a:lnTo>
                    <a:pt x="1482048" y="1821375"/>
                  </a:lnTo>
                  <a:lnTo>
                    <a:pt x="1482048" y="1821769"/>
                  </a:lnTo>
                  <a:lnTo>
                    <a:pt x="1480855" y="1822556"/>
                  </a:lnTo>
                  <a:lnTo>
                    <a:pt x="1471309" y="1830829"/>
                  </a:lnTo>
                  <a:lnTo>
                    <a:pt x="1465343" y="1834375"/>
                  </a:lnTo>
                  <a:lnTo>
                    <a:pt x="1463354" y="1835556"/>
                  </a:lnTo>
                  <a:lnTo>
                    <a:pt x="1461365" y="1836738"/>
                  </a:lnTo>
                  <a:lnTo>
                    <a:pt x="1452615" y="1830041"/>
                  </a:lnTo>
                  <a:lnTo>
                    <a:pt x="1445853" y="1824132"/>
                  </a:lnTo>
                  <a:lnTo>
                    <a:pt x="1440285" y="1819405"/>
                  </a:lnTo>
                  <a:lnTo>
                    <a:pt x="1437103" y="1815072"/>
                  </a:lnTo>
                  <a:lnTo>
                    <a:pt x="1434716" y="1812314"/>
                  </a:lnTo>
                  <a:lnTo>
                    <a:pt x="1433125" y="1810344"/>
                  </a:lnTo>
                  <a:lnTo>
                    <a:pt x="1432330" y="1808375"/>
                  </a:lnTo>
                  <a:lnTo>
                    <a:pt x="1428750" y="1806799"/>
                  </a:lnTo>
                  <a:lnTo>
                    <a:pt x="1512675" y="1734314"/>
                  </a:lnTo>
                  <a:lnTo>
                    <a:pt x="1518641" y="1733527"/>
                  </a:lnTo>
                  <a:lnTo>
                    <a:pt x="1533755" y="1731951"/>
                  </a:lnTo>
                  <a:lnTo>
                    <a:pt x="1543699" y="1731163"/>
                  </a:lnTo>
                  <a:lnTo>
                    <a:pt x="1554438" y="1730375"/>
                  </a:lnTo>
                  <a:close/>
                  <a:moveTo>
                    <a:pt x="588962" y="1535113"/>
                  </a:moveTo>
                  <a:lnTo>
                    <a:pt x="694496" y="1535113"/>
                  </a:lnTo>
                  <a:lnTo>
                    <a:pt x="694496" y="1557872"/>
                  </a:lnTo>
                  <a:lnTo>
                    <a:pt x="694894" y="1558271"/>
                  </a:lnTo>
                  <a:lnTo>
                    <a:pt x="696885" y="1560268"/>
                  </a:lnTo>
                  <a:lnTo>
                    <a:pt x="698478" y="1560667"/>
                  </a:lnTo>
                  <a:lnTo>
                    <a:pt x="700469" y="1561466"/>
                  </a:lnTo>
                  <a:lnTo>
                    <a:pt x="704053" y="1561865"/>
                  </a:lnTo>
                  <a:lnTo>
                    <a:pt x="707239" y="1561865"/>
                  </a:lnTo>
                  <a:lnTo>
                    <a:pt x="711222" y="1561865"/>
                  </a:lnTo>
                  <a:lnTo>
                    <a:pt x="714407" y="1561466"/>
                  </a:lnTo>
                  <a:lnTo>
                    <a:pt x="716797" y="1560667"/>
                  </a:lnTo>
                  <a:lnTo>
                    <a:pt x="718390" y="1560268"/>
                  </a:lnTo>
                  <a:lnTo>
                    <a:pt x="720381" y="1558271"/>
                  </a:lnTo>
                  <a:lnTo>
                    <a:pt x="720779" y="1557872"/>
                  </a:lnTo>
                  <a:lnTo>
                    <a:pt x="720779" y="1535113"/>
                  </a:lnTo>
                  <a:lnTo>
                    <a:pt x="820737" y="1535113"/>
                  </a:lnTo>
                  <a:lnTo>
                    <a:pt x="820737" y="1644117"/>
                  </a:lnTo>
                  <a:lnTo>
                    <a:pt x="820339" y="1648908"/>
                  </a:lnTo>
                  <a:lnTo>
                    <a:pt x="819144" y="1652901"/>
                  </a:lnTo>
                  <a:lnTo>
                    <a:pt x="816755" y="1656894"/>
                  </a:lnTo>
                  <a:lnTo>
                    <a:pt x="814365" y="1660088"/>
                  </a:lnTo>
                  <a:lnTo>
                    <a:pt x="810781" y="1663283"/>
                  </a:lnTo>
                  <a:lnTo>
                    <a:pt x="806799" y="1665279"/>
                  </a:lnTo>
                  <a:lnTo>
                    <a:pt x="802418" y="1666477"/>
                  </a:lnTo>
                  <a:lnTo>
                    <a:pt x="797639" y="1666876"/>
                  </a:lnTo>
                  <a:lnTo>
                    <a:pt x="612060" y="1666876"/>
                  </a:lnTo>
                  <a:lnTo>
                    <a:pt x="607281" y="1666477"/>
                  </a:lnTo>
                  <a:lnTo>
                    <a:pt x="602901" y="1665279"/>
                  </a:lnTo>
                  <a:lnTo>
                    <a:pt x="598918" y="1663283"/>
                  </a:lnTo>
                  <a:lnTo>
                    <a:pt x="595732" y="1660088"/>
                  </a:lnTo>
                  <a:lnTo>
                    <a:pt x="592546" y="1656894"/>
                  </a:lnTo>
                  <a:lnTo>
                    <a:pt x="590555" y="1652901"/>
                  </a:lnTo>
                  <a:lnTo>
                    <a:pt x="589360" y="1648908"/>
                  </a:lnTo>
                  <a:lnTo>
                    <a:pt x="588962" y="1644117"/>
                  </a:lnTo>
                  <a:lnTo>
                    <a:pt x="588962" y="1535113"/>
                  </a:lnTo>
                  <a:close/>
                  <a:moveTo>
                    <a:pt x="612060" y="1476375"/>
                  </a:moveTo>
                  <a:lnTo>
                    <a:pt x="797639" y="1476375"/>
                  </a:lnTo>
                  <a:lnTo>
                    <a:pt x="802418" y="1476769"/>
                  </a:lnTo>
                  <a:lnTo>
                    <a:pt x="806799" y="1477950"/>
                  </a:lnTo>
                  <a:lnTo>
                    <a:pt x="810781" y="1480312"/>
                  </a:lnTo>
                  <a:lnTo>
                    <a:pt x="814365" y="1483068"/>
                  </a:lnTo>
                  <a:lnTo>
                    <a:pt x="816755" y="1486611"/>
                  </a:lnTo>
                  <a:lnTo>
                    <a:pt x="819144" y="1490155"/>
                  </a:lnTo>
                  <a:lnTo>
                    <a:pt x="820339" y="1494485"/>
                  </a:lnTo>
                  <a:lnTo>
                    <a:pt x="820737" y="1498816"/>
                  </a:lnTo>
                  <a:lnTo>
                    <a:pt x="820737" y="1525588"/>
                  </a:lnTo>
                  <a:lnTo>
                    <a:pt x="588962" y="1525588"/>
                  </a:lnTo>
                  <a:lnTo>
                    <a:pt x="588962" y="1498816"/>
                  </a:lnTo>
                  <a:lnTo>
                    <a:pt x="589360" y="1494485"/>
                  </a:lnTo>
                  <a:lnTo>
                    <a:pt x="590555" y="1490155"/>
                  </a:lnTo>
                  <a:lnTo>
                    <a:pt x="592546" y="1486611"/>
                  </a:lnTo>
                  <a:lnTo>
                    <a:pt x="595732" y="1483068"/>
                  </a:lnTo>
                  <a:lnTo>
                    <a:pt x="598918" y="1480312"/>
                  </a:lnTo>
                  <a:lnTo>
                    <a:pt x="602901" y="1477950"/>
                  </a:lnTo>
                  <a:lnTo>
                    <a:pt x="607281" y="1476769"/>
                  </a:lnTo>
                  <a:lnTo>
                    <a:pt x="612060" y="1476375"/>
                  </a:lnTo>
                  <a:close/>
                  <a:moveTo>
                    <a:pt x="725449" y="1381125"/>
                  </a:moveTo>
                  <a:lnTo>
                    <a:pt x="730525" y="1381524"/>
                  </a:lnTo>
                  <a:lnTo>
                    <a:pt x="732087" y="1381524"/>
                  </a:lnTo>
                  <a:lnTo>
                    <a:pt x="734430" y="1382322"/>
                  </a:lnTo>
                  <a:lnTo>
                    <a:pt x="737554" y="1384317"/>
                  </a:lnTo>
                  <a:lnTo>
                    <a:pt x="740287" y="1386312"/>
                  </a:lnTo>
                  <a:lnTo>
                    <a:pt x="743411" y="1389505"/>
                  </a:lnTo>
                  <a:lnTo>
                    <a:pt x="746535" y="1393096"/>
                  </a:lnTo>
                  <a:lnTo>
                    <a:pt x="749659" y="1397486"/>
                  </a:lnTo>
                  <a:lnTo>
                    <a:pt x="755906" y="1407063"/>
                  </a:lnTo>
                  <a:lnTo>
                    <a:pt x="761373" y="1417837"/>
                  </a:lnTo>
                  <a:lnTo>
                    <a:pt x="766059" y="1427813"/>
                  </a:lnTo>
                  <a:lnTo>
                    <a:pt x="769182" y="1437390"/>
                  </a:lnTo>
                  <a:lnTo>
                    <a:pt x="770744" y="1441780"/>
                  </a:lnTo>
                  <a:lnTo>
                    <a:pt x="771525" y="1445770"/>
                  </a:lnTo>
                  <a:lnTo>
                    <a:pt x="771525" y="1448164"/>
                  </a:lnTo>
                  <a:lnTo>
                    <a:pt x="771525" y="1450159"/>
                  </a:lnTo>
                  <a:lnTo>
                    <a:pt x="770744" y="1451357"/>
                  </a:lnTo>
                  <a:lnTo>
                    <a:pt x="769182" y="1452155"/>
                  </a:lnTo>
                  <a:lnTo>
                    <a:pt x="768011" y="1452155"/>
                  </a:lnTo>
                  <a:lnTo>
                    <a:pt x="766449" y="1450958"/>
                  </a:lnTo>
                  <a:lnTo>
                    <a:pt x="764887" y="1449760"/>
                  </a:lnTo>
                  <a:lnTo>
                    <a:pt x="762544" y="1448563"/>
                  </a:lnTo>
                  <a:lnTo>
                    <a:pt x="759030" y="1444174"/>
                  </a:lnTo>
                  <a:lnTo>
                    <a:pt x="755516" y="1439784"/>
                  </a:lnTo>
                  <a:lnTo>
                    <a:pt x="753173" y="1434996"/>
                  </a:lnTo>
                  <a:lnTo>
                    <a:pt x="752392" y="1433400"/>
                  </a:lnTo>
                  <a:lnTo>
                    <a:pt x="752392" y="1431404"/>
                  </a:lnTo>
                  <a:lnTo>
                    <a:pt x="752001" y="1428611"/>
                  </a:lnTo>
                  <a:lnTo>
                    <a:pt x="750830" y="1426616"/>
                  </a:lnTo>
                  <a:lnTo>
                    <a:pt x="748878" y="1425419"/>
                  </a:lnTo>
                  <a:lnTo>
                    <a:pt x="746925" y="1425020"/>
                  </a:lnTo>
                  <a:lnTo>
                    <a:pt x="746144" y="1425419"/>
                  </a:lnTo>
                  <a:lnTo>
                    <a:pt x="745363" y="1425818"/>
                  </a:lnTo>
                  <a:lnTo>
                    <a:pt x="744582" y="1426616"/>
                  </a:lnTo>
                  <a:lnTo>
                    <a:pt x="743411" y="1427414"/>
                  </a:lnTo>
                  <a:lnTo>
                    <a:pt x="742630" y="1428611"/>
                  </a:lnTo>
                  <a:lnTo>
                    <a:pt x="742240" y="1430207"/>
                  </a:lnTo>
                  <a:lnTo>
                    <a:pt x="741849" y="1432602"/>
                  </a:lnTo>
                  <a:lnTo>
                    <a:pt x="741849" y="1434597"/>
                  </a:lnTo>
                  <a:lnTo>
                    <a:pt x="741459" y="1439385"/>
                  </a:lnTo>
                  <a:lnTo>
                    <a:pt x="740678" y="1443376"/>
                  </a:lnTo>
                  <a:lnTo>
                    <a:pt x="739897" y="1445371"/>
                  </a:lnTo>
                  <a:lnTo>
                    <a:pt x="739116" y="1446967"/>
                  </a:lnTo>
                  <a:lnTo>
                    <a:pt x="737944" y="1448164"/>
                  </a:lnTo>
                  <a:lnTo>
                    <a:pt x="735992" y="1449361"/>
                  </a:lnTo>
                  <a:lnTo>
                    <a:pt x="734430" y="1450558"/>
                  </a:lnTo>
                  <a:lnTo>
                    <a:pt x="732868" y="1452155"/>
                  </a:lnTo>
                  <a:lnTo>
                    <a:pt x="730525" y="1452953"/>
                  </a:lnTo>
                  <a:lnTo>
                    <a:pt x="727792" y="1453352"/>
                  </a:lnTo>
                  <a:lnTo>
                    <a:pt x="721935" y="1454150"/>
                  </a:lnTo>
                  <a:lnTo>
                    <a:pt x="715297" y="1454150"/>
                  </a:lnTo>
                  <a:lnTo>
                    <a:pt x="712173" y="1453751"/>
                  </a:lnTo>
                  <a:lnTo>
                    <a:pt x="709049" y="1452953"/>
                  </a:lnTo>
                  <a:lnTo>
                    <a:pt x="706706" y="1452155"/>
                  </a:lnTo>
                  <a:lnTo>
                    <a:pt x="703973" y="1450558"/>
                  </a:lnTo>
                  <a:lnTo>
                    <a:pt x="701240" y="1448962"/>
                  </a:lnTo>
                  <a:lnTo>
                    <a:pt x="699287" y="1447366"/>
                  </a:lnTo>
                  <a:lnTo>
                    <a:pt x="694992" y="1442977"/>
                  </a:lnTo>
                  <a:lnTo>
                    <a:pt x="691478" y="1438188"/>
                  </a:lnTo>
                  <a:lnTo>
                    <a:pt x="687963" y="1432602"/>
                  </a:lnTo>
                  <a:lnTo>
                    <a:pt x="685230" y="1427015"/>
                  </a:lnTo>
                  <a:lnTo>
                    <a:pt x="682497" y="1421029"/>
                  </a:lnTo>
                  <a:lnTo>
                    <a:pt x="680544" y="1415044"/>
                  </a:lnTo>
                  <a:lnTo>
                    <a:pt x="678982" y="1409058"/>
                  </a:lnTo>
                  <a:lnTo>
                    <a:pt x="676249" y="1399082"/>
                  </a:lnTo>
                  <a:lnTo>
                    <a:pt x="675078" y="1392298"/>
                  </a:lnTo>
                  <a:lnTo>
                    <a:pt x="674687" y="1389106"/>
                  </a:lnTo>
                  <a:lnTo>
                    <a:pt x="674687" y="1388707"/>
                  </a:lnTo>
                  <a:lnTo>
                    <a:pt x="675078" y="1388308"/>
                  </a:lnTo>
                  <a:lnTo>
                    <a:pt x="676249" y="1387909"/>
                  </a:lnTo>
                  <a:lnTo>
                    <a:pt x="679373" y="1387111"/>
                  </a:lnTo>
                  <a:lnTo>
                    <a:pt x="683278" y="1385913"/>
                  </a:lnTo>
                  <a:lnTo>
                    <a:pt x="689525" y="1384716"/>
                  </a:lnTo>
                  <a:lnTo>
                    <a:pt x="698897" y="1383120"/>
                  </a:lnTo>
                  <a:lnTo>
                    <a:pt x="715297" y="1381524"/>
                  </a:lnTo>
                  <a:lnTo>
                    <a:pt x="725449" y="1381125"/>
                  </a:lnTo>
                  <a:close/>
                  <a:moveTo>
                    <a:pt x="1433588" y="1247775"/>
                  </a:moveTo>
                  <a:lnTo>
                    <a:pt x="1439124" y="1247775"/>
                  </a:lnTo>
                  <a:lnTo>
                    <a:pt x="1444264" y="1248175"/>
                  </a:lnTo>
                  <a:lnTo>
                    <a:pt x="1448614" y="1248976"/>
                  </a:lnTo>
                  <a:lnTo>
                    <a:pt x="1451382" y="1249776"/>
                  </a:lnTo>
                  <a:lnTo>
                    <a:pt x="1453359" y="1250977"/>
                  </a:lnTo>
                  <a:lnTo>
                    <a:pt x="1454150" y="1252178"/>
                  </a:lnTo>
                  <a:lnTo>
                    <a:pt x="1454150" y="1253779"/>
                  </a:lnTo>
                  <a:lnTo>
                    <a:pt x="1453359" y="1255380"/>
                  </a:lnTo>
                  <a:lnTo>
                    <a:pt x="1452173" y="1256981"/>
                  </a:lnTo>
                  <a:lnTo>
                    <a:pt x="1450196" y="1258582"/>
                  </a:lnTo>
                  <a:lnTo>
                    <a:pt x="1447428" y="1260183"/>
                  </a:lnTo>
                  <a:lnTo>
                    <a:pt x="1441892" y="1262985"/>
                  </a:lnTo>
                  <a:lnTo>
                    <a:pt x="1435565" y="1264986"/>
                  </a:lnTo>
                  <a:lnTo>
                    <a:pt x="1432402" y="1265387"/>
                  </a:lnTo>
                  <a:lnTo>
                    <a:pt x="1429634" y="1265787"/>
                  </a:lnTo>
                  <a:lnTo>
                    <a:pt x="1427261" y="1265787"/>
                  </a:lnTo>
                  <a:lnTo>
                    <a:pt x="1425284" y="1265387"/>
                  </a:lnTo>
                  <a:lnTo>
                    <a:pt x="1423703" y="1264986"/>
                  </a:lnTo>
                  <a:lnTo>
                    <a:pt x="1422516" y="1264586"/>
                  </a:lnTo>
                  <a:lnTo>
                    <a:pt x="1420539" y="1264586"/>
                  </a:lnTo>
                  <a:lnTo>
                    <a:pt x="1419353" y="1264986"/>
                  </a:lnTo>
                  <a:lnTo>
                    <a:pt x="1418562" y="1265787"/>
                  </a:lnTo>
                  <a:lnTo>
                    <a:pt x="1417376" y="1266588"/>
                  </a:lnTo>
                  <a:lnTo>
                    <a:pt x="1416980" y="1267388"/>
                  </a:lnTo>
                  <a:lnTo>
                    <a:pt x="1416585" y="1268589"/>
                  </a:lnTo>
                  <a:lnTo>
                    <a:pt x="1416190" y="1269790"/>
                  </a:lnTo>
                  <a:lnTo>
                    <a:pt x="1416585" y="1270990"/>
                  </a:lnTo>
                  <a:lnTo>
                    <a:pt x="1416585" y="1272191"/>
                  </a:lnTo>
                  <a:lnTo>
                    <a:pt x="1417376" y="1273392"/>
                  </a:lnTo>
                  <a:lnTo>
                    <a:pt x="1418562" y="1274993"/>
                  </a:lnTo>
                  <a:lnTo>
                    <a:pt x="1419748" y="1276194"/>
                  </a:lnTo>
                  <a:lnTo>
                    <a:pt x="1422121" y="1277395"/>
                  </a:lnTo>
                  <a:lnTo>
                    <a:pt x="1424098" y="1278596"/>
                  </a:lnTo>
                  <a:lnTo>
                    <a:pt x="1428843" y="1280597"/>
                  </a:lnTo>
                  <a:lnTo>
                    <a:pt x="1430820" y="1282198"/>
                  </a:lnTo>
                  <a:lnTo>
                    <a:pt x="1432402" y="1283799"/>
                  </a:lnTo>
                  <a:lnTo>
                    <a:pt x="1433588" y="1285000"/>
                  </a:lnTo>
                  <a:lnTo>
                    <a:pt x="1435170" y="1287001"/>
                  </a:lnTo>
                  <a:lnTo>
                    <a:pt x="1436356" y="1289003"/>
                  </a:lnTo>
                  <a:lnTo>
                    <a:pt x="1436751" y="1291404"/>
                  </a:lnTo>
                  <a:lnTo>
                    <a:pt x="1437542" y="1293406"/>
                  </a:lnTo>
                  <a:lnTo>
                    <a:pt x="1437542" y="1296608"/>
                  </a:lnTo>
                  <a:lnTo>
                    <a:pt x="1437542" y="1299009"/>
                  </a:lnTo>
                  <a:lnTo>
                    <a:pt x="1437147" y="1302612"/>
                  </a:lnTo>
                  <a:lnTo>
                    <a:pt x="1436356" y="1305414"/>
                  </a:lnTo>
                  <a:lnTo>
                    <a:pt x="1435170" y="1309416"/>
                  </a:lnTo>
                  <a:lnTo>
                    <a:pt x="1431611" y="1317422"/>
                  </a:lnTo>
                  <a:lnTo>
                    <a:pt x="1430029" y="1320624"/>
                  </a:lnTo>
                  <a:lnTo>
                    <a:pt x="1428052" y="1323826"/>
                  </a:lnTo>
                  <a:lnTo>
                    <a:pt x="1425680" y="1326628"/>
                  </a:lnTo>
                  <a:lnTo>
                    <a:pt x="1423307" y="1328629"/>
                  </a:lnTo>
                  <a:lnTo>
                    <a:pt x="1420539" y="1331431"/>
                  </a:lnTo>
                  <a:lnTo>
                    <a:pt x="1417771" y="1333032"/>
                  </a:lnTo>
                  <a:lnTo>
                    <a:pt x="1414608" y="1334633"/>
                  </a:lnTo>
                  <a:lnTo>
                    <a:pt x="1411445" y="1336635"/>
                  </a:lnTo>
                  <a:lnTo>
                    <a:pt x="1404722" y="1338636"/>
                  </a:lnTo>
                  <a:lnTo>
                    <a:pt x="1397605" y="1340237"/>
                  </a:lnTo>
                  <a:lnTo>
                    <a:pt x="1390487" y="1341038"/>
                  </a:lnTo>
                  <a:lnTo>
                    <a:pt x="1383370" y="1341438"/>
                  </a:lnTo>
                  <a:lnTo>
                    <a:pt x="1376252" y="1341438"/>
                  </a:lnTo>
                  <a:lnTo>
                    <a:pt x="1369530" y="1341038"/>
                  </a:lnTo>
                  <a:lnTo>
                    <a:pt x="1358063" y="1339437"/>
                  </a:lnTo>
                  <a:lnTo>
                    <a:pt x="1350154" y="1338236"/>
                  </a:lnTo>
                  <a:lnTo>
                    <a:pt x="1347386" y="1337435"/>
                  </a:lnTo>
                  <a:lnTo>
                    <a:pt x="1347386" y="1337835"/>
                  </a:lnTo>
                  <a:lnTo>
                    <a:pt x="1346991" y="1337435"/>
                  </a:lnTo>
                  <a:lnTo>
                    <a:pt x="1346200" y="1337035"/>
                  </a:lnTo>
                  <a:lnTo>
                    <a:pt x="1346200" y="1334633"/>
                  </a:lnTo>
                  <a:lnTo>
                    <a:pt x="1346991" y="1331831"/>
                  </a:lnTo>
                  <a:lnTo>
                    <a:pt x="1347782" y="1326228"/>
                  </a:lnTo>
                  <a:lnTo>
                    <a:pt x="1349363" y="1318623"/>
                  </a:lnTo>
                  <a:lnTo>
                    <a:pt x="1351736" y="1307415"/>
                  </a:lnTo>
                  <a:lnTo>
                    <a:pt x="1355295" y="1296608"/>
                  </a:lnTo>
                  <a:lnTo>
                    <a:pt x="1357667" y="1287402"/>
                  </a:lnTo>
                  <a:lnTo>
                    <a:pt x="1361621" y="1275794"/>
                  </a:lnTo>
                  <a:lnTo>
                    <a:pt x="1363994" y="1270190"/>
                  </a:lnTo>
                  <a:lnTo>
                    <a:pt x="1364785" y="1268589"/>
                  </a:lnTo>
                  <a:lnTo>
                    <a:pt x="1366762" y="1265787"/>
                  </a:lnTo>
                  <a:lnTo>
                    <a:pt x="1369925" y="1262985"/>
                  </a:lnTo>
                  <a:lnTo>
                    <a:pt x="1373484" y="1260183"/>
                  </a:lnTo>
                  <a:lnTo>
                    <a:pt x="1378229" y="1258182"/>
                  </a:lnTo>
                  <a:lnTo>
                    <a:pt x="1383765" y="1256181"/>
                  </a:lnTo>
                  <a:lnTo>
                    <a:pt x="1389301" y="1253779"/>
                  </a:lnTo>
                  <a:lnTo>
                    <a:pt x="1395628" y="1252578"/>
                  </a:lnTo>
                  <a:lnTo>
                    <a:pt x="1401954" y="1250977"/>
                  </a:lnTo>
                  <a:lnTo>
                    <a:pt x="1415399" y="1248976"/>
                  </a:lnTo>
                  <a:lnTo>
                    <a:pt x="1428052" y="1248175"/>
                  </a:lnTo>
                  <a:lnTo>
                    <a:pt x="1433588" y="1247775"/>
                  </a:lnTo>
                  <a:close/>
                  <a:moveTo>
                    <a:pt x="1155700" y="965200"/>
                  </a:moveTo>
                  <a:lnTo>
                    <a:pt x="1161653" y="965597"/>
                  </a:lnTo>
                  <a:lnTo>
                    <a:pt x="1167209" y="966787"/>
                  </a:lnTo>
                  <a:lnTo>
                    <a:pt x="1172766" y="968770"/>
                  </a:lnTo>
                  <a:lnTo>
                    <a:pt x="1177925" y="971944"/>
                  </a:lnTo>
                  <a:lnTo>
                    <a:pt x="1182687" y="975514"/>
                  </a:lnTo>
                  <a:lnTo>
                    <a:pt x="1187450" y="980274"/>
                  </a:lnTo>
                  <a:lnTo>
                    <a:pt x="1192213" y="985431"/>
                  </a:lnTo>
                  <a:lnTo>
                    <a:pt x="1196181" y="991381"/>
                  </a:lnTo>
                  <a:lnTo>
                    <a:pt x="1200150" y="998125"/>
                  </a:lnTo>
                  <a:lnTo>
                    <a:pt x="1204119" y="1005265"/>
                  </a:lnTo>
                  <a:lnTo>
                    <a:pt x="1207691" y="1012802"/>
                  </a:lnTo>
                  <a:lnTo>
                    <a:pt x="1211659" y="1021133"/>
                  </a:lnTo>
                  <a:lnTo>
                    <a:pt x="1214437" y="1029860"/>
                  </a:lnTo>
                  <a:lnTo>
                    <a:pt x="1217613" y="1038984"/>
                  </a:lnTo>
                  <a:lnTo>
                    <a:pt x="1220787" y="1048504"/>
                  </a:lnTo>
                  <a:lnTo>
                    <a:pt x="1225947" y="1068338"/>
                  </a:lnTo>
                  <a:lnTo>
                    <a:pt x="1230313" y="1089363"/>
                  </a:lnTo>
                  <a:lnTo>
                    <a:pt x="1234678" y="1111180"/>
                  </a:lnTo>
                  <a:lnTo>
                    <a:pt x="1237853" y="1133792"/>
                  </a:lnTo>
                  <a:lnTo>
                    <a:pt x="1241028" y="1155609"/>
                  </a:lnTo>
                  <a:lnTo>
                    <a:pt x="1243013" y="1177824"/>
                  </a:lnTo>
                  <a:lnTo>
                    <a:pt x="1245394" y="1198848"/>
                  </a:lnTo>
                  <a:lnTo>
                    <a:pt x="1246981" y="1219476"/>
                  </a:lnTo>
                  <a:lnTo>
                    <a:pt x="1246187" y="1186551"/>
                  </a:lnTo>
                  <a:lnTo>
                    <a:pt x="1342231" y="1244467"/>
                  </a:lnTo>
                  <a:lnTo>
                    <a:pt x="1323181" y="1340465"/>
                  </a:lnTo>
                  <a:lnTo>
                    <a:pt x="1248966" y="1309524"/>
                  </a:lnTo>
                  <a:lnTo>
                    <a:pt x="1245394" y="1284929"/>
                  </a:lnTo>
                  <a:lnTo>
                    <a:pt x="1239441" y="1242087"/>
                  </a:lnTo>
                  <a:lnTo>
                    <a:pt x="1231106" y="1373787"/>
                  </a:lnTo>
                  <a:lnTo>
                    <a:pt x="1230709" y="1379737"/>
                  </a:lnTo>
                  <a:lnTo>
                    <a:pt x="1230313" y="1386084"/>
                  </a:lnTo>
                  <a:lnTo>
                    <a:pt x="1230709" y="1392431"/>
                  </a:lnTo>
                  <a:lnTo>
                    <a:pt x="1232297" y="1399968"/>
                  </a:lnTo>
                  <a:lnTo>
                    <a:pt x="1234281" y="1407902"/>
                  </a:lnTo>
                  <a:lnTo>
                    <a:pt x="1237059" y="1417422"/>
                  </a:lnTo>
                  <a:lnTo>
                    <a:pt x="1241822" y="1428133"/>
                  </a:lnTo>
                  <a:lnTo>
                    <a:pt x="1247775" y="1440430"/>
                  </a:lnTo>
                  <a:lnTo>
                    <a:pt x="1231106" y="1440430"/>
                  </a:lnTo>
                  <a:lnTo>
                    <a:pt x="1242219" y="1446380"/>
                  </a:lnTo>
                  <a:lnTo>
                    <a:pt x="1256109" y="1453124"/>
                  </a:lnTo>
                  <a:lnTo>
                    <a:pt x="1287066" y="1467405"/>
                  </a:lnTo>
                  <a:lnTo>
                    <a:pt x="1313259" y="1479305"/>
                  </a:lnTo>
                  <a:lnTo>
                    <a:pt x="1323975" y="1483669"/>
                  </a:lnTo>
                  <a:lnTo>
                    <a:pt x="1501775" y="1720491"/>
                  </a:lnTo>
                  <a:lnTo>
                    <a:pt x="1401763" y="1798638"/>
                  </a:lnTo>
                  <a:lnTo>
                    <a:pt x="1210469" y="1576494"/>
                  </a:lnTo>
                  <a:lnTo>
                    <a:pt x="1080294" y="1561816"/>
                  </a:lnTo>
                  <a:lnTo>
                    <a:pt x="1080294" y="1563800"/>
                  </a:lnTo>
                  <a:lnTo>
                    <a:pt x="1080294" y="1567370"/>
                  </a:lnTo>
                  <a:lnTo>
                    <a:pt x="1079500" y="1575700"/>
                  </a:lnTo>
                  <a:lnTo>
                    <a:pt x="1077516" y="1587601"/>
                  </a:lnTo>
                  <a:lnTo>
                    <a:pt x="1074341" y="1601088"/>
                  </a:lnTo>
                  <a:lnTo>
                    <a:pt x="1066403" y="1633220"/>
                  </a:lnTo>
                  <a:lnTo>
                    <a:pt x="1056878" y="1669318"/>
                  </a:lnTo>
                  <a:lnTo>
                    <a:pt x="1046956" y="1703830"/>
                  </a:lnTo>
                  <a:lnTo>
                    <a:pt x="1038622" y="1733582"/>
                  </a:lnTo>
                  <a:lnTo>
                    <a:pt x="1030288" y="1762540"/>
                  </a:lnTo>
                  <a:lnTo>
                    <a:pt x="802481" y="1785548"/>
                  </a:lnTo>
                  <a:lnTo>
                    <a:pt x="770731" y="1731201"/>
                  </a:lnTo>
                  <a:lnTo>
                    <a:pt x="904081" y="1706210"/>
                  </a:lnTo>
                  <a:lnTo>
                    <a:pt x="903685" y="1489619"/>
                  </a:lnTo>
                  <a:lnTo>
                    <a:pt x="871935" y="1482479"/>
                  </a:lnTo>
                  <a:lnTo>
                    <a:pt x="869950" y="1471768"/>
                  </a:lnTo>
                  <a:lnTo>
                    <a:pt x="867966" y="1461851"/>
                  </a:lnTo>
                  <a:lnTo>
                    <a:pt x="866378" y="1453124"/>
                  </a:lnTo>
                  <a:lnTo>
                    <a:pt x="864791" y="1445190"/>
                  </a:lnTo>
                  <a:lnTo>
                    <a:pt x="863600" y="1428926"/>
                  </a:lnTo>
                  <a:lnTo>
                    <a:pt x="862806" y="1413455"/>
                  </a:lnTo>
                  <a:lnTo>
                    <a:pt x="862013" y="1373787"/>
                  </a:lnTo>
                  <a:lnTo>
                    <a:pt x="860822" y="1346812"/>
                  </a:lnTo>
                  <a:lnTo>
                    <a:pt x="858044" y="1312697"/>
                  </a:lnTo>
                  <a:lnTo>
                    <a:pt x="854472" y="1175444"/>
                  </a:lnTo>
                  <a:lnTo>
                    <a:pt x="843756" y="1181791"/>
                  </a:lnTo>
                  <a:lnTo>
                    <a:pt x="818753" y="1197658"/>
                  </a:lnTo>
                  <a:lnTo>
                    <a:pt x="802878" y="1208369"/>
                  </a:lnTo>
                  <a:lnTo>
                    <a:pt x="786606" y="1219476"/>
                  </a:lnTo>
                  <a:lnTo>
                    <a:pt x="770731" y="1230980"/>
                  </a:lnTo>
                  <a:lnTo>
                    <a:pt x="756841" y="1242087"/>
                  </a:lnTo>
                  <a:lnTo>
                    <a:pt x="754460" y="1250021"/>
                  </a:lnTo>
                  <a:lnTo>
                    <a:pt x="752872" y="1258351"/>
                  </a:lnTo>
                  <a:lnTo>
                    <a:pt x="752078" y="1266681"/>
                  </a:lnTo>
                  <a:lnTo>
                    <a:pt x="751285" y="1275805"/>
                  </a:lnTo>
                  <a:lnTo>
                    <a:pt x="751285" y="1284532"/>
                  </a:lnTo>
                  <a:lnTo>
                    <a:pt x="751681" y="1292863"/>
                  </a:lnTo>
                  <a:lnTo>
                    <a:pt x="752078" y="1301590"/>
                  </a:lnTo>
                  <a:lnTo>
                    <a:pt x="752872" y="1310317"/>
                  </a:lnTo>
                  <a:lnTo>
                    <a:pt x="754856" y="1325788"/>
                  </a:lnTo>
                  <a:lnTo>
                    <a:pt x="756444" y="1339275"/>
                  </a:lnTo>
                  <a:lnTo>
                    <a:pt x="758031" y="1350382"/>
                  </a:lnTo>
                  <a:lnTo>
                    <a:pt x="758031" y="1354349"/>
                  </a:lnTo>
                  <a:lnTo>
                    <a:pt x="756841" y="1357523"/>
                  </a:lnTo>
                  <a:lnTo>
                    <a:pt x="727869" y="1355539"/>
                  </a:lnTo>
                  <a:lnTo>
                    <a:pt x="715566" y="1354746"/>
                  </a:lnTo>
                  <a:lnTo>
                    <a:pt x="709613" y="1354746"/>
                  </a:lnTo>
                  <a:lnTo>
                    <a:pt x="704453" y="1355143"/>
                  </a:lnTo>
                  <a:lnTo>
                    <a:pt x="698897" y="1355539"/>
                  </a:lnTo>
                  <a:lnTo>
                    <a:pt x="693341" y="1356729"/>
                  </a:lnTo>
                  <a:lnTo>
                    <a:pt x="687785" y="1357919"/>
                  </a:lnTo>
                  <a:lnTo>
                    <a:pt x="682228" y="1359903"/>
                  </a:lnTo>
                  <a:lnTo>
                    <a:pt x="677069" y="1361886"/>
                  </a:lnTo>
                  <a:lnTo>
                    <a:pt x="671116" y="1364663"/>
                  </a:lnTo>
                  <a:lnTo>
                    <a:pt x="664766" y="1367836"/>
                  </a:lnTo>
                  <a:lnTo>
                    <a:pt x="658416" y="1372200"/>
                  </a:lnTo>
                  <a:lnTo>
                    <a:pt x="657225" y="1367043"/>
                  </a:lnTo>
                  <a:lnTo>
                    <a:pt x="655241" y="1361093"/>
                  </a:lnTo>
                  <a:lnTo>
                    <a:pt x="654050" y="1355143"/>
                  </a:lnTo>
                  <a:lnTo>
                    <a:pt x="653256" y="1348399"/>
                  </a:lnTo>
                  <a:lnTo>
                    <a:pt x="651669" y="1333325"/>
                  </a:lnTo>
                  <a:lnTo>
                    <a:pt x="650875" y="1316267"/>
                  </a:lnTo>
                  <a:lnTo>
                    <a:pt x="650875" y="1296830"/>
                  </a:lnTo>
                  <a:lnTo>
                    <a:pt x="651272" y="1274615"/>
                  </a:lnTo>
                  <a:lnTo>
                    <a:pt x="652066" y="1251211"/>
                  </a:lnTo>
                  <a:lnTo>
                    <a:pt x="653653" y="1225029"/>
                  </a:lnTo>
                  <a:lnTo>
                    <a:pt x="660797" y="1208369"/>
                  </a:lnTo>
                  <a:lnTo>
                    <a:pt x="667147" y="1194881"/>
                  </a:lnTo>
                  <a:lnTo>
                    <a:pt x="670322" y="1188931"/>
                  </a:lnTo>
                  <a:lnTo>
                    <a:pt x="673497" y="1183774"/>
                  </a:lnTo>
                  <a:lnTo>
                    <a:pt x="680244" y="1174254"/>
                  </a:lnTo>
                  <a:lnTo>
                    <a:pt x="687388" y="1164733"/>
                  </a:lnTo>
                  <a:lnTo>
                    <a:pt x="696119" y="1155213"/>
                  </a:lnTo>
                  <a:lnTo>
                    <a:pt x="706438" y="1143312"/>
                  </a:lnTo>
                  <a:lnTo>
                    <a:pt x="718741" y="1129031"/>
                  </a:lnTo>
                  <a:lnTo>
                    <a:pt x="738585" y="1108007"/>
                  </a:lnTo>
                  <a:lnTo>
                    <a:pt x="756047" y="1088966"/>
                  </a:lnTo>
                  <a:lnTo>
                    <a:pt x="785416" y="1057231"/>
                  </a:lnTo>
                  <a:lnTo>
                    <a:pt x="797719" y="1043744"/>
                  </a:lnTo>
                  <a:lnTo>
                    <a:pt x="809228" y="1032240"/>
                  </a:lnTo>
                  <a:lnTo>
                    <a:pt x="820738" y="1021926"/>
                  </a:lnTo>
                  <a:lnTo>
                    <a:pt x="831056" y="1012802"/>
                  </a:lnTo>
                  <a:lnTo>
                    <a:pt x="836613" y="1008439"/>
                  </a:lnTo>
                  <a:lnTo>
                    <a:pt x="842169" y="1004869"/>
                  </a:lnTo>
                  <a:lnTo>
                    <a:pt x="848122" y="1000902"/>
                  </a:lnTo>
                  <a:lnTo>
                    <a:pt x="854075" y="997331"/>
                  </a:lnTo>
                  <a:lnTo>
                    <a:pt x="860028" y="994555"/>
                  </a:lnTo>
                  <a:lnTo>
                    <a:pt x="866378" y="991381"/>
                  </a:lnTo>
                  <a:lnTo>
                    <a:pt x="873125" y="988208"/>
                  </a:lnTo>
                  <a:lnTo>
                    <a:pt x="880269" y="985828"/>
                  </a:lnTo>
                  <a:lnTo>
                    <a:pt x="895350" y="980274"/>
                  </a:lnTo>
                  <a:lnTo>
                    <a:pt x="912416" y="975117"/>
                  </a:lnTo>
                  <a:lnTo>
                    <a:pt x="932260" y="970753"/>
                  </a:lnTo>
                  <a:lnTo>
                    <a:pt x="954881" y="965597"/>
                  </a:lnTo>
                  <a:lnTo>
                    <a:pt x="963613" y="965993"/>
                  </a:lnTo>
                  <a:lnTo>
                    <a:pt x="979488" y="966787"/>
                  </a:lnTo>
                  <a:lnTo>
                    <a:pt x="1004491" y="968373"/>
                  </a:lnTo>
                  <a:lnTo>
                    <a:pt x="1089819" y="1240103"/>
                  </a:lnTo>
                  <a:lnTo>
                    <a:pt x="1081484" y="1159179"/>
                  </a:lnTo>
                  <a:lnTo>
                    <a:pt x="1077516" y="1013199"/>
                  </a:lnTo>
                  <a:lnTo>
                    <a:pt x="1071959" y="999315"/>
                  </a:lnTo>
                  <a:lnTo>
                    <a:pt x="1083072" y="980671"/>
                  </a:lnTo>
                  <a:lnTo>
                    <a:pt x="1107281" y="980671"/>
                  </a:lnTo>
                  <a:lnTo>
                    <a:pt x="1117600" y="999315"/>
                  </a:lnTo>
                  <a:lnTo>
                    <a:pt x="1112837" y="1015579"/>
                  </a:lnTo>
                  <a:lnTo>
                    <a:pt x="1142206" y="1228203"/>
                  </a:lnTo>
                  <a:lnTo>
                    <a:pt x="1137841" y="971944"/>
                  </a:lnTo>
                  <a:lnTo>
                    <a:pt x="1146572" y="967580"/>
                  </a:lnTo>
                  <a:lnTo>
                    <a:pt x="1148953" y="966390"/>
                  </a:lnTo>
                  <a:lnTo>
                    <a:pt x="1149350" y="965597"/>
                  </a:lnTo>
                  <a:lnTo>
                    <a:pt x="1155700" y="965200"/>
                  </a:lnTo>
                  <a:close/>
                  <a:moveTo>
                    <a:pt x="931148" y="736601"/>
                  </a:moveTo>
                  <a:lnTo>
                    <a:pt x="929554" y="751285"/>
                  </a:lnTo>
                  <a:lnTo>
                    <a:pt x="928757" y="762794"/>
                  </a:lnTo>
                  <a:lnTo>
                    <a:pt x="929155" y="762794"/>
                  </a:lnTo>
                  <a:lnTo>
                    <a:pt x="929554" y="751285"/>
                  </a:lnTo>
                  <a:lnTo>
                    <a:pt x="930351" y="746126"/>
                  </a:lnTo>
                  <a:lnTo>
                    <a:pt x="931148" y="741363"/>
                  </a:lnTo>
                  <a:lnTo>
                    <a:pt x="931148" y="736601"/>
                  </a:lnTo>
                  <a:close/>
                  <a:moveTo>
                    <a:pt x="949086" y="679054"/>
                  </a:moveTo>
                  <a:lnTo>
                    <a:pt x="948289" y="679847"/>
                  </a:lnTo>
                  <a:lnTo>
                    <a:pt x="945499" y="681435"/>
                  </a:lnTo>
                  <a:lnTo>
                    <a:pt x="943904" y="683419"/>
                  </a:lnTo>
                  <a:lnTo>
                    <a:pt x="941911" y="686991"/>
                  </a:lnTo>
                  <a:lnTo>
                    <a:pt x="945897" y="682625"/>
                  </a:lnTo>
                  <a:lnTo>
                    <a:pt x="948289" y="681038"/>
                  </a:lnTo>
                  <a:lnTo>
                    <a:pt x="950282" y="679054"/>
                  </a:lnTo>
                  <a:lnTo>
                    <a:pt x="949086" y="679054"/>
                  </a:lnTo>
                  <a:close/>
                  <a:moveTo>
                    <a:pt x="1038375" y="620713"/>
                  </a:moveTo>
                  <a:lnTo>
                    <a:pt x="1049138" y="620713"/>
                  </a:lnTo>
                  <a:lnTo>
                    <a:pt x="1059502" y="621110"/>
                  </a:lnTo>
                  <a:lnTo>
                    <a:pt x="1069866" y="622300"/>
                  </a:lnTo>
                  <a:lnTo>
                    <a:pt x="1079432" y="623491"/>
                  </a:lnTo>
                  <a:lnTo>
                    <a:pt x="1088999" y="625872"/>
                  </a:lnTo>
                  <a:lnTo>
                    <a:pt x="1098167" y="627857"/>
                  </a:lnTo>
                  <a:lnTo>
                    <a:pt x="1106937" y="630238"/>
                  </a:lnTo>
                  <a:lnTo>
                    <a:pt x="1115307" y="633413"/>
                  </a:lnTo>
                  <a:lnTo>
                    <a:pt x="1123678" y="636191"/>
                  </a:lnTo>
                  <a:lnTo>
                    <a:pt x="1130853" y="639763"/>
                  </a:lnTo>
                  <a:lnTo>
                    <a:pt x="1138028" y="642938"/>
                  </a:lnTo>
                  <a:lnTo>
                    <a:pt x="1144805" y="646510"/>
                  </a:lnTo>
                  <a:lnTo>
                    <a:pt x="1156365" y="652860"/>
                  </a:lnTo>
                  <a:lnTo>
                    <a:pt x="1166729" y="659607"/>
                  </a:lnTo>
                  <a:lnTo>
                    <a:pt x="1174701" y="664766"/>
                  </a:lnTo>
                  <a:lnTo>
                    <a:pt x="1180680" y="669529"/>
                  </a:lnTo>
                  <a:lnTo>
                    <a:pt x="1185862" y="673497"/>
                  </a:lnTo>
                  <a:lnTo>
                    <a:pt x="1185862" y="676275"/>
                  </a:lnTo>
                  <a:lnTo>
                    <a:pt x="1185862" y="684213"/>
                  </a:lnTo>
                  <a:lnTo>
                    <a:pt x="1185065" y="688975"/>
                  </a:lnTo>
                  <a:lnTo>
                    <a:pt x="1183869" y="694532"/>
                  </a:lnTo>
                  <a:lnTo>
                    <a:pt x="1182274" y="700088"/>
                  </a:lnTo>
                  <a:lnTo>
                    <a:pt x="1180281" y="704850"/>
                  </a:lnTo>
                  <a:lnTo>
                    <a:pt x="1179086" y="707629"/>
                  </a:lnTo>
                  <a:lnTo>
                    <a:pt x="1177093" y="710010"/>
                  </a:lnTo>
                  <a:lnTo>
                    <a:pt x="1175498" y="711994"/>
                  </a:lnTo>
                  <a:lnTo>
                    <a:pt x="1173505" y="713979"/>
                  </a:lnTo>
                  <a:lnTo>
                    <a:pt x="1170715" y="715963"/>
                  </a:lnTo>
                  <a:lnTo>
                    <a:pt x="1168323" y="717154"/>
                  </a:lnTo>
                  <a:lnTo>
                    <a:pt x="1165533" y="718344"/>
                  </a:lnTo>
                  <a:lnTo>
                    <a:pt x="1161945" y="719138"/>
                  </a:lnTo>
                  <a:lnTo>
                    <a:pt x="1158756" y="719535"/>
                  </a:lnTo>
                  <a:lnTo>
                    <a:pt x="1154770" y="719535"/>
                  </a:lnTo>
                  <a:lnTo>
                    <a:pt x="1150784" y="719138"/>
                  </a:lnTo>
                  <a:lnTo>
                    <a:pt x="1146001" y="718344"/>
                  </a:lnTo>
                  <a:lnTo>
                    <a:pt x="1140819" y="717154"/>
                  </a:lnTo>
                  <a:lnTo>
                    <a:pt x="1135238" y="715566"/>
                  </a:lnTo>
                  <a:lnTo>
                    <a:pt x="1129259" y="712788"/>
                  </a:lnTo>
                  <a:lnTo>
                    <a:pt x="1123678" y="710010"/>
                  </a:lnTo>
                  <a:lnTo>
                    <a:pt x="1120091" y="708819"/>
                  </a:lnTo>
                  <a:lnTo>
                    <a:pt x="1114112" y="707629"/>
                  </a:lnTo>
                  <a:lnTo>
                    <a:pt x="1098964" y="704850"/>
                  </a:lnTo>
                  <a:lnTo>
                    <a:pt x="1083418" y="702072"/>
                  </a:lnTo>
                  <a:lnTo>
                    <a:pt x="1077439" y="700882"/>
                  </a:lnTo>
                  <a:lnTo>
                    <a:pt x="1073852" y="700088"/>
                  </a:lnTo>
                  <a:lnTo>
                    <a:pt x="1104545" y="714772"/>
                  </a:lnTo>
                  <a:lnTo>
                    <a:pt x="1118895" y="721122"/>
                  </a:lnTo>
                  <a:lnTo>
                    <a:pt x="1125671" y="723504"/>
                  </a:lnTo>
                  <a:lnTo>
                    <a:pt x="1132448" y="725885"/>
                  </a:lnTo>
                  <a:lnTo>
                    <a:pt x="1138826" y="728266"/>
                  </a:lnTo>
                  <a:lnTo>
                    <a:pt x="1144805" y="729457"/>
                  </a:lnTo>
                  <a:lnTo>
                    <a:pt x="1150784" y="730647"/>
                  </a:lnTo>
                  <a:lnTo>
                    <a:pt x="1155966" y="731044"/>
                  </a:lnTo>
                  <a:lnTo>
                    <a:pt x="1161148" y="730647"/>
                  </a:lnTo>
                  <a:lnTo>
                    <a:pt x="1165931" y="729457"/>
                  </a:lnTo>
                  <a:lnTo>
                    <a:pt x="1170316" y="727869"/>
                  </a:lnTo>
                  <a:lnTo>
                    <a:pt x="1174302" y="725091"/>
                  </a:lnTo>
                  <a:lnTo>
                    <a:pt x="1175498" y="735410"/>
                  </a:lnTo>
                  <a:lnTo>
                    <a:pt x="1175897" y="744935"/>
                  </a:lnTo>
                  <a:lnTo>
                    <a:pt x="1175498" y="753666"/>
                  </a:lnTo>
                  <a:lnTo>
                    <a:pt x="1175099" y="762397"/>
                  </a:lnTo>
                  <a:lnTo>
                    <a:pt x="1176694" y="761207"/>
                  </a:lnTo>
                  <a:lnTo>
                    <a:pt x="1177491" y="760413"/>
                  </a:lnTo>
                  <a:lnTo>
                    <a:pt x="1178687" y="760016"/>
                  </a:lnTo>
                  <a:lnTo>
                    <a:pt x="1179086" y="760413"/>
                  </a:lnTo>
                  <a:lnTo>
                    <a:pt x="1179484" y="761207"/>
                  </a:lnTo>
                  <a:lnTo>
                    <a:pt x="1179883" y="763985"/>
                  </a:lnTo>
                  <a:lnTo>
                    <a:pt x="1180281" y="767954"/>
                  </a:lnTo>
                  <a:lnTo>
                    <a:pt x="1180281" y="773113"/>
                  </a:lnTo>
                  <a:lnTo>
                    <a:pt x="1179086" y="785813"/>
                  </a:lnTo>
                  <a:lnTo>
                    <a:pt x="1177491" y="800498"/>
                  </a:lnTo>
                  <a:lnTo>
                    <a:pt x="1175498" y="814388"/>
                  </a:lnTo>
                  <a:lnTo>
                    <a:pt x="1173505" y="826294"/>
                  </a:lnTo>
                  <a:lnTo>
                    <a:pt x="1171911" y="833438"/>
                  </a:lnTo>
                  <a:lnTo>
                    <a:pt x="1170715" y="834629"/>
                  </a:lnTo>
                  <a:lnTo>
                    <a:pt x="1170316" y="834232"/>
                  </a:lnTo>
                  <a:lnTo>
                    <a:pt x="1169519" y="842169"/>
                  </a:lnTo>
                  <a:lnTo>
                    <a:pt x="1168323" y="849710"/>
                  </a:lnTo>
                  <a:lnTo>
                    <a:pt x="1166729" y="856854"/>
                  </a:lnTo>
                  <a:lnTo>
                    <a:pt x="1165134" y="863998"/>
                  </a:lnTo>
                  <a:lnTo>
                    <a:pt x="1162742" y="870744"/>
                  </a:lnTo>
                  <a:lnTo>
                    <a:pt x="1160351" y="877491"/>
                  </a:lnTo>
                  <a:lnTo>
                    <a:pt x="1157959" y="883841"/>
                  </a:lnTo>
                  <a:lnTo>
                    <a:pt x="1154770" y="890191"/>
                  </a:lnTo>
                  <a:lnTo>
                    <a:pt x="1151980" y="896541"/>
                  </a:lnTo>
                  <a:lnTo>
                    <a:pt x="1148791" y="902098"/>
                  </a:lnTo>
                  <a:lnTo>
                    <a:pt x="1145602" y="907654"/>
                  </a:lnTo>
                  <a:lnTo>
                    <a:pt x="1141616" y="913210"/>
                  </a:lnTo>
                  <a:lnTo>
                    <a:pt x="1138028" y="918370"/>
                  </a:lnTo>
                  <a:lnTo>
                    <a:pt x="1134042" y="923529"/>
                  </a:lnTo>
                  <a:lnTo>
                    <a:pt x="1126070" y="932260"/>
                  </a:lnTo>
                  <a:lnTo>
                    <a:pt x="1117699" y="940595"/>
                  </a:lnTo>
                  <a:lnTo>
                    <a:pt x="1108531" y="947738"/>
                  </a:lnTo>
                  <a:lnTo>
                    <a:pt x="1099762" y="954088"/>
                  </a:lnTo>
                  <a:lnTo>
                    <a:pt x="1090593" y="959248"/>
                  </a:lnTo>
                  <a:lnTo>
                    <a:pt x="1081027" y="963216"/>
                  </a:lnTo>
                  <a:lnTo>
                    <a:pt x="1077041" y="964804"/>
                  </a:lnTo>
                  <a:lnTo>
                    <a:pt x="1072257" y="966391"/>
                  </a:lnTo>
                  <a:lnTo>
                    <a:pt x="1067474" y="967185"/>
                  </a:lnTo>
                  <a:lnTo>
                    <a:pt x="1063488" y="967979"/>
                  </a:lnTo>
                  <a:lnTo>
                    <a:pt x="1059103" y="968376"/>
                  </a:lnTo>
                  <a:lnTo>
                    <a:pt x="1054719" y="968376"/>
                  </a:lnTo>
                  <a:lnTo>
                    <a:pt x="1051530" y="968376"/>
                  </a:lnTo>
                  <a:lnTo>
                    <a:pt x="1047543" y="967979"/>
                  </a:lnTo>
                  <a:lnTo>
                    <a:pt x="1043956" y="967185"/>
                  </a:lnTo>
                  <a:lnTo>
                    <a:pt x="1039970" y="965995"/>
                  </a:lnTo>
                  <a:lnTo>
                    <a:pt x="1031998" y="962820"/>
                  </a:lnTo>
                  <a:lnTo>
                    <a:pt x="1023627" y="958851"/>
                  </a:lnTo>
                  <a:lnTo>
                    <a:pt x="1014857" y="953295"/>
                  </a:lnTo>
                  <a:lnTo>
                    <a:pt x="1006088" y="947341"/>
                  </a:lnTo>
                  <a:lnTo>
                    <a:pt x="997318" y="939801"/>
                  </a:lnTo>
                  <a:lnTo>
                    <a:pt x="988549" y="931863"/>
                  </a:lnTo>
                  <a:lnTo>
                    <a:pt x="979779" y="922338"/>
                  </a:lnTo>
                  <a:lnTo>
                    <a:pt x="971807" y="912813"/>
                  </a:lnTo>
                  <a:lnTo>
                    <a:pt x="963835" y="902098"/>
                  </a:lnTo>
                  <a:lnTo>
                    <a:pt x="956660" y="890985"/>
                  </a:lnTo>
                  <a:lnTo>
                    <a:pt x="949883" y="878682"/>
                  </a:lnTo>
                  <a:lnTo>
                    <a:pt x="943904" y="865982"/>
                  </a:lnTo>
                  <a:lnTo>
                    <a:pt x="941512" y="859632"/>
                  </a:lnTo>
                  <a:lnTo>
                    <a:pt x="938722" y="852885"/>
                  </a:lnTo>
                  <a:lnTo>
                    <a:pt x="936729" y="846138"/>
                  </a:lnTo>
                  <a:lnTo>
                    <a:pt x="934736" y="839391"/>
                  </a:lnTo>
                  <a:lnTo>
                    <a:pt x="933540" y="843757"/>
                  </a:lnTo>
                  <a:lnTo>
                    <a:pt x="931547" y="847329"/>
                  </a:lnTo>
                  <a:lnTo>
                    <a:pt x="929554" y="849710"/>
                  </a:lnTo>
                  <a:lnTo>
                    <a:pt x="928757" y="850107"/>
                  </a:lnTo>
                  <a:lnTo>
                    <a:pt x="927960" y="850504"/>
                  </a:lnTo>
                  <a:lnTo>
                    <a:pt x="926764" y="850107"/>
                  </a:lnTo>
                  <a:lnTo>
                    <a:pt x="925568" y="849710"/>
                  </a:lnTo>
                  <a:lnTo>
                    <a:pt x="924372" y="848123"/>
                  </a:lnTo>
                  <a:lnTo>
                    <a:pt x="923575" y="846535"/>
                  </a:lnTo>
                  <a:lnTo>
                    <a:pt x="921582" y="842963"/>
                  </a:lnTo>
                  <a:lnTo>
                    <a:pt x="920386" y="837407"/>
                  </a:lnTo>
                  <a:lnTo>
                    <a:pt x="918791" y="831057"/>
                  </a:lnTo>
                  <a:lnTo>
                    <a:pt x="917596" y="823516"/>
                  </a:lnTo>
                  <a:lnTo>
                    <a:pt x="917197" y="815182"/>
                  </a:lnTo>
                  <a:lnTo>
                    <a:pt x="916798" y="806054"/>
                  </a:lnTo>
                  <a:lnTo>
                    <a:pt x="917197" y="798116"/>
                  </a:lnTo>
                  <a:lnTo>
                    <a:pt x="917596" y="790576"/>
                  </a:lnTo>
                  <a:lnTo>
                    <a:pt x="918393" y="783829"/>
                  </a:lnTo>
                  <a:lnTo>
                    <a:pt x="919987" y="777479"/>
                  </a:lnTo>
                  <a:lnTo>
                    <a:pt x="921183" y="772319"/>
                  </a:lnTo>
                  <a:lnTo>
                    <a:pt x="922379" y="767954"/>
                  </a:lnTo>
                  <a:lnTo>
                    <a:pt x="924372" y="764779"/>
                  </a:lnTo>
                  <a:lnTo>
                    <a:pt x="925169" y="763588"/>
                  </a:lnTo>
                  <a:lnTo>
                    <a:pt x="926365" y="763191"/>
                  </a:lnTo>
                  <a:lnTo>
                    <a:pt x="923176" y="759619"/>
                  </a:lnTo>
                  <a:lnTo>
                    <a:pt x="920785" y="756444"/>
                  </a:lnTo>
                  <a:lnTo>
                    <a:pt x="918393" y="752476"/>
                  </a:lnTo>
                  <a:lnTo>
                    <a:pt x="916798" y="748507"/>
                  </a:lnTo>
                  <a:lnTo>
                    <a:pt x="915204" y="744538"/>
                  </a:lnTo>
                  <a:lnTo>
                    <a:pt x="914407" y="739776"/>
                  </a:lnTo>
                  <a:lnTo>
                    <a:pt x="913609" y="735807"/>
                  </a:lnTo>
                  <a:lnTo>
                    <a:pt x="913211" y="731044"/>
                  </a:lnTo>
                  <a:lnTo>
                    <a:pt x="912812" y="727076"/>
                  </a:lnTo>
                  <a:lnTo>
                    <a:pt x="912812" y="721916"/>
                  </a:lnTo>
                  <a:lnTo>
                    <a:pt x="913609" y="712391"/>
                  </a:lnTo>
                  <a:lnTo>
                    <a:pt x="915204" y="703263"/>
                  </a:lnTo>
                  <a:lnTo>
                    <a:pt x="917197" y="694135"/>
                  </a:lnTo>
                  <a:lnTo>
                    <a:pt x="920386" y="685007"/>
                  </a:lnTo>
                  <a:lnTo>
                    <a:pt x="923575" y="676672"/>
                  </a:lnTo>
                  <a:lnTo>
                    <a:pt x="927162" y="668735"/>
                  </a:lnTo>
                  <a:lnTo>
                    <a:pt x="930750" y="661988"/>
                  </a:lnTo>
                  <a:lnTo>
                    <a:pt x="934337" y="656035"/>
                  </a:lnTo>
                  <a:lnTo>
                    <a:pt x="937526" y="651272"/>
                  </a:lnTo>
                  <a:lnTo>
                    <a:pt x="940715" y="647700"/>
                  </a:lnTo>
                  <a:lnTo>
                    <a:pt x="943107" y="646113"/>
                  </a:lnTo>
                  <a:lnTo>
                    <a:pt x="955862" y="639763"/>
                  </a:lnTo>
                  <a:lnTo>
                    <a:pt x="968219" y="634604"/>
                  </a:lnTo>
                  <a:lnTo>
                    <a:pt x="980178" y="630238"/>
                  </a:lnTo>
                  <a:lnTo>
                    <a:pt x="992535" y="627063"/>
                  </a:lnTo>
                  <a:lnTo>
                    <a:pt x="1004493" y="624285"/>
                  </a:lnTo>
                  <a:lnTo>
                    <a:pt x="1016053" y="622300"/>
                  </a:lnTo>
                  <a:lnTo>
                    <a:pt x="1027214" y="621110"/>
                  </a:lnTo>
                  <a:lnTo>
                    <a:pt x="1038375" y="620713"/>
                  </a:lnTo>
                  <a:close/>
                  <a:moveTo>
                    <a:pt x="1043186" y="515586"/>
                  </a:moveTo>
                  <a:lnTo>
                    <a:pt x="1022934" y="515983"/>
                  </a:lnTo>
                  <a:lnTo>
                    <a:pt x="1002682" y="516777"/>
                  </a:lnTo>
                  <a:lnTo>
                    <a:pt x="982827" y="518364"/>
                  </a:lnTo>
                  <a:lnTo>
                    <a:pt x="962972" y="519952"/>
                  </a:lnTo>
                  <a:lnTo>
                    <a:pt x="943514" y="521937"/>
                  </a:lnTo>
                  <a:lnTo>
                    <a:pt x="924056" y="525113"/>
                  </a:lnTo>
                  <a:lnTo>
                    <a:pt x="904598" y="527891"/>
                  </a:lnTo>
                  <a:lnTo>
                    <a:pt x="885140" y="531861"/>
                  </a:lnTo>
                  <a:lnTo>
                    <a:pt x="866476" y="535830"/>
                  </a:lnTo>
                  <a:lnTo>
                    <a:pt x="847812" y="540594"/>
                  </a:lnTo>
                  <a:lnTo>
                    <a:pt x="829148" y="545754"/>
                  </a:lnTo>
                  <a:lnTo>
                    <a:pt x="810485" y="550914"/>
                  </a:lnTo>
                  <a:lnTo>
                    <a:pt x="792218" y="556869"/>
                  </a:lnTo>
                  <a:lnTo>
                    <a:pt x="774348" y="563220"/>
                  </a:lnTo>
                  <a:lnTo>
                    <a:pt x="756082" y="569968"/>
                  </a:lnTo>
                  <a:lnTo>
                    <a:pt x="738609" y="577113"/>
                  </a:lnTo>
                  <a:lnTo>
                    <a:pt x="721137" y="585449"/>
                  </a:lnTo>
                  <a:lnTo>
                    <a:pt x="704061" y="593388"/>
                  </a:lnTo>
                  <a:lnTo>
                    <a:pt x="686986" y="601724"/>
                  </a:lnTo>
                  <a:lnTo>
                    <a:pt x="670308" y="610457"/>
                  </a:lnTo>
                  <a:lnTo>
                    <a:pt x="653630" y="619587"/>
                  </a:lnTo>
                  <a:lnTo>
                    <a:pt x="637745" y="629114"/>
                  </a:lnTo>
                  <a:lnTo>
                    <a:pt x="621861" y="639037"/>
                  </a:lnTo>
                  <a:lnTo>
                    <a:pt x="605977" y="649755"/>
                  </a:lnTo>
                  <a:lnTo>
                    <a:pt x="590490" y="660473"/>
                  </a:lnTo>
                  <a:lnTo>
                    <a:pt x="575400" y="671190"/>
                  </a:lnTo>
                  <a:lnTo>
                    <a:pt x="559913" y="682702"/>
                  </a:lnTo>
                  <a:lnTo>
                    <a:pt x="545617" y="694610"/>
                  </a:lnTo>
                  <a:lnTo>
                    <a:pt x="531322" y="706519"/>
                  </a:lnTo>
                  <a:lnTo>
                    <a:pt x="517026" y="719221"/>
                  </a:lnTo>
                  <a:lnTo>
                    <a:pt x="503525" y="731924"/>
                  </a:lnTo>
                  <a:lnTo>
                    <a:pt x="490023" y="745023"/>
                  </a:lnTo>
                  <a:lnTo>
                    <a:pt x="476919" y="758520"/>
                  </a:lnTo>
                  <a:lnTo>
                    <a:pt x="464212" y="772413"/>
                  </a:lnTo>
                  <a:lnTo>
                    <a:pt x="451504" y="786306"/>
                  </a:lnTo>
                  <a:lnTo>
                    <a:pt x="439591" y="800596"/>
                  </a:lnTo>
                  <a:lnTo>
                    <a:pt x="427678" y="815680"/>
                  </a:lnTo>
                  <a:lnTo>
                    <a:pt x="416162" y="830368"/>
                  </a:lnTo>
                  <a:lnTo>
                    <a:pt x="405441" y="845452"/>
                  </a:lnTo>
                  <a:lnTo>
                    <a:pt x="394322" y="860933"/>
                  </a:lnTo>
                  <a:lnTo>
                    <a:pt x="383997" y="876811"/>
                  </a:lnTo>
                  <a:lnTo>
                    <a:pt x="374070" y="892689"/>
                  </a:lnTo>
                  <a:lnTo>
                    <a:pt x="364539" y="908964"/>
                  </a:lnTo>
                  <a:lnTo>
                    <a:pt x="355009" y="925636"/>
                  </a:lnTo>
                  <a:lnTo>
                    <a:pt x="346272" y="941911"/>
                  </a:lnTo>
                  <a:lnTo>
                    <a:pt x="337933" y="959377"/>
                  </a:lnTo>
                  <a:lnTo>
                    <a:pt x="329594" y="976048"/>
                  </a:lnTo>
                  <a:lnTo>
                    <a:pt x="322049" y="993911"/>
                  </a:lnTo>
                  <a:lnTo>
                    <a:pt x="314901" y="1011377"/>
                  </a:lnTo>
                  <a:lnTo>
                    <a:pt x="308151" y="1029240"/>
                  </a:lnTo>
                  <a:lnTo>
                    <a:pt x="301797" y="1047500"/>
                  </a:lnTo>
                  <a:lnTo>
                    <a:pt x="295840" y="1065362"/>
                  </a:lnTo>
                  <a:lnTo>
                    <a:pt x="290678" y="1084019"/>
                  </a:lnTo>
                  <a:lnTo>
                    <a:pt x="285516" y="1102676"/>
                  </a:lnTo>
                  <a:lnTo>
                    <a:pt x="280751" y="1121729"/>
                  </a:lnTo>
                  <a:lnTo>
                    <a:pt x="276780" y="1140783"/>
                  </a:lnTo>
                  <a:lnTo>
                    <a:pt x="272809" y="1159440"/>
                  </a:lnTo>
                  <a:lnTo>
                    <a:pt x="270029" y="1178890"/>
                  </a:lnTo>
                  <a:lnTo>
                    <a:pt x="266852" y="1198341"/>
                  </a:lnTo>
                  <a:lnTo>
                    <a:pt x="264867" y="1218188"/>
                  </a:lnTo>
                  <a:lnTo>
                    <a:pt x="263278" y="1237639"/>
                  </a:lnTo>
                  <a:lnTo>
                    <a:pt x="261690" y="1257883"/>
                  </a:lnTo>
                  <a:lnTo>
                    <a:pt x="260896" y="1277731"/>
                  </a:lnTo>
                  <a:lnTo>
                    <a:pt x="260498" y="1297975"/>
                  </a:lnTo>
                  <a:lnTo>
                    <a:pt x="260896" y="1318220"/>
                  </a:lnTo>
                  <a:lnTo>
                    <a:pt x="261690" y="1338067"/>
                  </a:lnTo>
                  <a:lnTo>
                    <a:pt x="263278" y="1357915"/>
                  </a:lnTo>
                  <a:lnTo>
                    <a:pt x="264867" y="1377763"/>
                  </a:lnTo>
                  <a:lnTo>
                    <a:pt x="266852" y="1397213"/>
                  </a:lnTo>
                  <a:lnTo>
                    <a:pt x="270029" y="1416664"/>
                  </a:lnTo>
                  <a:lnTo>
                    <a:pt x="272809" y="1436114"/>
                  </a:lnTo>
                  <a:lnTo>
                    <a:pt x="276780" y="1455168"/>
                  </a:lnTo>
                  <a:lnTo>
                    <a:pt x="280751" y="1474222"/>
                  </a:lnTo>
                  <a:lnTo>
                    <a:pt x="285516" y="1493275"/>
                  </a:lnTo>
                  <a:lnTo>
                    <a:pt x="290678" y="1511535"/>
                  </a:lnTo>
                  <a:lnTo>
                    <a:pt x="295840" y="1530192"/>
                  </a:lnTo>
                  <a:lnTo>
                    <a:pt x="301797" y="1548452"/>
                  </a:lnTo>
                  <a:lnTo>
                    <a:pt x="308151" y="1566314"/>
                  </a:lnTo>
                  <a:lnTo>
                    <a:pt x="314901" y="1584177"/>
                  </a:lnTo>
                  <a:lnTo>
                    <a:pt x="322049" y="1602040"/>
                  </a:lnTo>
                  <a:lnTo>
                    <a:pt x="329594" y="1619109"/>
                  </a:lnTo>
                  <a:lnTo>
                    <a:pt x="337933" y="1636575"/>
                  </a:lnTo>
                  <a:lnTo>
                    <a:pt x="346272" y="1653247"/>
                  </a:lnTo>
                  <a:lnTo>
                    <a:pt x="355009" y="1670316"/>
                  </a:lnTo>
                  <a:lnTo>
                    <a:pt x="364539" y="1686591"/>
                  </a:lnTo>
                  <a:lnTo>
                    <a:pt x="374070" y="1703262"/>
                  </a:lnTo>
                  <a:lnTo>
                    <a:pt x="383997" y="1719140"/>
                  </a:lnTo>
                  <a:lnTo>
                    <a:pt x="394322" y="1734622"/>
                  </a:lnTo>
                  <a:lnTo>
                    <a:pt x="405441" y="1750500"/>
                  </a:lnTo>
                  <a:lnTo>
                    <a:pt x="416162" y="1765584"/>
                  </a:lnTo>
                  <a:lnTo>
                    <a:pt x="427678" y="1780271"/>
                  </a:lnTo>
                  <a:lnTo>
                    <a:pt x="439591" y="1794958"/>
                  </a:lnTo>
                  <a:lnTo>
                    <a:pt x="451504" y="1809248"/>
                  </a:lnTo>
                  <a:lnTo>
                    <a:pt x="464212" y="1823142"/>
                  </a:lnTo>
                  <a:lnTo>
                    <a:pt x="476919" y="1837035"/>
                  </a:lnTo>
                  <a:lnTo>
                    <a:pt x="490023" y="1850531"/>
                  </a:lnTo>
                  <a:lnTo>
                    <a:pt x="503525" y="1863631"/>
                  </a:lnTo>
                  <a:lnTo>
                    <a:pt x="517026" y="1876333"/>
                  </a:lnTo>
                  <a:lnTo>
                    <a:pt x="531322" y="1889035"/>
                  </a:lnTo>
                  <a:lnTo>
                    <a:pt x="545617" y="1900944"/>
                  </a:lnTo>
                  <a:lnTo>
                    <a:pt x="559913" y="1912852"/>
                  </a:lnTo>
                  <a:lnTo>
                    <a:pt x="575400" y="1923967"/>
                  </a:lnTo>
                  <a:lnTo>
                    <a:pt x="590490" y="1935479"/>
                  </a:lnTo>
                  <a:lnTo>
                    <a:pt x="605977" y="1945799"/>
                  </a:lnTo>
                  <a:lnTo>
                    <a:pt x="621861" y="1956517"/>
                  </a:lnTo>
                  <a:lnTo>
                    <a:pt x="637745" y="1966044"/>
                  </a:lnTo>
                  <a:lnTo>
                    <a:pt x="653630" y="1975968"/>
                  </a:lnTo>
                  <a:lnTo>
                    <a:pt x="670308" y="1985097"/>
                  </a:lnTo>
                  <a:lnTo>
                    <a:pt x="686986" y="1994227"/>
                  </a:lnTo>
                  <a:lnTo>
                    <a:pt x="704061" y="2002563"/>
                  </a:lnTo>
                  <a:lnTo>
                    <a:pt x="721137" y="2010502"/>
                  </a:lnTo>
                  <a:lnTo>
                    <a:pt x="738609" y="2018044"/>
                  </a:lnTo>
                  <a:lnTo>
                    <a:pt x="756082" y="2025189"/>
                  </a:lnTo>
                  <a:lnTo>
                    <a:pt x="774348" y="2032335"/>
                  </a:lnTo>
                  <a:lnTo>
                    <a:pt x="792218" y="2038686"/>
                  </a:lnTo>
                  <a:lnTo>
                    <a:pt x="810485" y="2044640"/>
                  </a:lnTo>
                  <a:lnTo>
                    <a:pt x="829148" y="2050197"/>
                  </a:lnTo>
                  <a:lnTo>
                    <a:pt x="847812" y="2055358"/>
                  </a:lnTo>
                  <a:lnTo>
                    <a:pt x="866476" y="2059724"/>
                  </a:lnTo>
                  <a:lnTo>
                    <a:pt x="885140" y="2064091"/>
                  </a:lnTo>
                  <a:lnTo>
                    <a:pt x="904598" y="2067266"/>
                  </a:lnTo>
                  <a:lnTo>
                    <a:pt x="924056" y="2070839"/>
                  </a:lnTo>
                  <a:lnTo>
                    <a:pt x="943514" y="2073220"/>
                  </a:lnTo>
                  <a:lnTo>
                    <a:pt x="962972" y="2075999"/>
                  </a:lnTo>
                  <a:lnTo>
                    <a:pt x="982827" y="2077587"/>
                  </a:lnTo>
                  <a:lnTo>
                    <a:pt x="1002682" y="2078778"/>
                  </a:lnTo>
                  <a:lnTo>
                    <a:pt x="1022934" y="2079572"/>
                  </a:lnTo>
                  <a:lnTo>
                    <a:pt x="1043186" y="2079572"/>
                  </a:lnTo>
                  <a:lnTo>
                    <a:pt x="1063041" y="2079572"/>
                  </a:lnTo>
                  <a:lnTo>
                    <a:pt x="1083293" y="2078778"/>
                  </a:lnTo>
                  <a:lnTo>
                    <a:pt x="1103148" y="2077587"/>
                  </a:lnTo>
                  <a:lnTo>
                    <a:pt x="1122606" y="2075999"/>
                  </a:lnTo>
                  <a:lnTo>
                    <a:pt x="1142064" y="2073220"/>
                  </a:lnTo>
                  <a:lnTo>
                    <a:pt x="1161919" y="2070839"/>
                  </a:lnTo>
                  <a:lnTo>
                    <a:pt x="1180980" y="2067266"/>
                  </a:lnTo>
                  <a:lnTo>
                    <a:pt x="1200438" y="2064091"/>
                  </a:lnTo>
                  <a:lnTo>
                    <a:pt x="1219499" y="2059724"/>
                  </a:lnTo>
                  <a:lnTo>
                    <a:pt x="1237766" y="2055358"/>
                  </a:lnTo>
                  <a:lnTo>
                    <a:pt x="1256827" y="2050197"/>
                  </a:lnTo>
                  <a:lnTo>
                    <a:pt x="1275093" y="2044640"/>
                  </a:lnTo>
                  <a:lnTo>
                    <a:pt x="1293757" y="2038686"/>
                  </a:lnTo>
                  <a:lnTo>
                    <a:pt x="1311627" y="2032335"/>
                  </a:lnTo>
                  <a:lnTo>
                    <a:pt x="1329496" y="2025189"/>
                  </a:lnTo>
                  <a:lnTo>
                    <a:pt x="1347366" y="2018044"/>
                  </a:lnTo>
                  <a:lnTo>
                    <a:pt x="1364441" y="2010502"/>
                  </a:lnTo>
                  <a:lnTo>
                    <a:pt x="1381914" y="2002563"/>
                  </a:lnTo>
                  <a:lnTo>
                    <a:pt x="1398592" y="1994227"/>
                  </a:lnTo>
                  <a:lnTo>
                    <a:pt x="1415667" y="1985097"/>
                  </a:lnTo>
                  <a:lnTo>
                    <a:pt x="1431949" y="1975968"/>
                  </a:lnTo>
                  <a:lnTo>
                    <a:pt x="1447833" y="1966044"/>
                  </a:lnTo>
                  <a:lnTo>
                    <a:pt x="1464114" y="1956517"/>
                  </a:lnTo>
                  <a:lnTo>
                    <a:pt x="1479998" y="1945799"/>
                  </a:lnTo>
                  <a:lnTo>
                    <a:pt x="1495088" y="1935479"/>
                  </a:lnTo>
                  <a:lnTo>
                    <a:pt x="1510575" y="1923967"/>
                  </a:lnTo>
                  <a:lnTo>
                    <a:pt x="1525665" y="1912852"/>
                  </a:lnTo>
                  <a:lnTo>
                    <a:pt x="1539960" y="1900944"/>
                  </a:lnTo>
                  <a:lnTo>
                    <a:pt x="1554256" y="1889035"/>
                  </a:lnTo>
                  <a:lnTo>
                    <a:pt x="1568551" y="1876333"/>
                  </a:lnTo>
                  <a:lnTo>
                    <a:pt x="1582053" y="1863631"/>
                  </a:lnTo>
                  <a:lnTo>
                    <a:pt x="1595555" y="1850531"/>
                  </a:lnTo>
                  <a:lnTo>
                    <a:pt x="1608659" y="1837035"/>
                  </a:lnTo>
                  <a:lnTo>
                    <a:pt x="1621763" y="1823142"/>
                  </a:lnTo>
                  <a:lnTo>
                    <a:pt x="1634073" y="1809248"/>
                  </a:lnTo>
                  <a:lnTo>
                    <a:pt x="1646383" y="1794958"/>
                  </a:lnTo>
                  <a:lnTo>
                    <a:pt x="1657899" y="1780271"/>
                  </a:lnTo>
                  <a:lnTo>
                    <a:pt x="1669415" y="1765584"/>
                  </a:lnTo>
                  <a:lnTo>
                    <a:pt x="1680534" y="1750500"/>
                  </a:lnTo>
                  <a:lnTo>
                    <a:pt x="1691256" y="1734622"/>
                  </a:lnTo>
                  <a:lnTo>
                    <a:pt x="1701581" y="1719140"/>
                  </a:lnTo>
                  <a:lnTo>
                    <a:pt x="1711508" y="1703262"/>
                  </a:lnTo>
                  <a:lnTo>
                    <a:pt x="1721436" y="1686591"/>
                  </a:lnTo>
                  <a:lnTo>
                    <a:pt x="1730569" y="1670316"/>
                  </a:lnTo>
                  <a:lnTo>
                    <a:pt x="1739305" y="1653247"/>
                  </a:lnTo>
                  <a:lnTo>
                    <a:pt x="1748041" y="1636575"/>
                  </a:lnTo>
                  <a:lnTo>
                    <a:pt x="1755983" y="1619109"/>
                  </a:lnTo>
                  <a:lnTo>
                    <a:pt x="1763529" y="1602040"/>
                  </a:lnTo>
                  <a:lnTo>
                    <a:pt x="1770676" y="1584177"/>
                  </a:lnTo>
                  <a:lnTo>
                    <a:pt x="1777427" y="1566314"/>
                  </a:lnTo>
                  <a:lnTo>
                    <a:pt x="1783781" y="1548452"/>
                  </a:lnTo>
                  <a:lnTo>
                    <a:pt x="1789737" y="1530192"/>
                  </a:lnTo>
                  <a:lnTo>
                    <a:pt x="1795694" y="1511535"/>
                  </a:lnTo>
                  <a:lnTo>
                    <a:pt x="1800459" y="1493275"/>
                  </a:lnTo>
                  <a:lnTo>
                    <a:pt x="1804827" y="1474222"/>
                  </a:lnTo>
                  <a:lnTo>
                    <a:pt x="1809195" y="1455168"/>
                  </a:lnTo>
                  <a:lnTo>
                    <a:pt x="1812769" y="1436114"/>
                  </a:lnTo>
                  <a:lnTo>
                    <a:pt x="1816343" y="1416664"/>
                  </a:lnTo>
                  <a:lnTo>
                    <a:pt x="1818726" y="1397213"/>
                  </a:lnTo>
                  <a:lnTo>
                    <a:pt x="1820711" y="1377763"/>
                  </a:lnTo>
                  <a:lnTo>
                    <a:pt x="1823094" y="1357915"/>
                  </a:lnTo>
                  <a:lnTo>
                    <a:pt x="1824285" y="1338067"/>
                  </a:lnTo>
                  <a:lnTo>
                    <a:pt x="1824682" y="1318220"/>
                  </a:lnTo>
                  <a:lnTo>
                    <a:pt x="1825079" y="1297975"/>
                  </a:lnTo>
                  <a:lnTo>
                    <a:pt x="1824682" y="1277731"/>
                  </a:lnTo>
                  <a:lnTo>
                    <a:pt x="1824285" y="1257883"/>
                  </a:lnTo>
                  <a:lnTo>
                    <a:pt x="1823094" y="1237639"/>
                  </a:lnTo>
                  <a:lnTo>
                    <a:pt x="1820711" y="1218188"/>
                  </a:lnTo>
                  <a:lnTo>
                    <a:pt x="1818726" y="1198341"/>
                  </a:lnTo>
                  <a:lnTo>
                    <a:pt x="1816343" y="1178890"/>
                  </a:lnTo>
                  <a:lnTo>
                    <a:pt x="1812769" y="1159440"/>
                  </a:lnTo>
                  <a:lnTo>
                    <a:pt x="1809195" y="1140783"/>
                  </a:lnTo>
                  <a:lnTo>
                    <a:pt x="1804827" y="1121729"/>
                  </a:lnTo>
                  <a:lnTo>
                    <a:pt x="1800459" y="1102676"/>
                  </a:lnTo>
                  <a:lnTo>
                    <a:pt x="1795694" y="1084019"/>
                  </a:lnTo>
                  <a:lnTo>
                    <a:pt x="1789737" y="1065362"/>
                  </a:lnTo>
                  <a:lnTo>
                    <a:pt x="1783781" y="1047500"/>
                  </a:lnTo>
                  <a:lnTo>
                    <a:pt x="1777427" y="1029240"/>
                  </a:lnTo>
                  <a:lnTo>
                    <a:pt x="1770676" y="1011377"/>
                  </a:lnTo>
                  <a:lnTo>
                    <a:pt x="1763529" y="993911"/>
                  </a:lnTo>
                  <a:lnTo>
                    <a:pt x="1755983" y="976048"/>
                  </a:lnTo>
                  <a:lnTo>
                    <a:pt x="1748041" y="959377"/>
                  </a:lnTo>
                  <a:lnTo>
                    <a:pt x="1739305" y="941911"/>
                  </a:lnTo>
                  <a:lnTo>
                    <a:pt x="1730569" y="925636"/>
                  </a:lnTo>
                  <a:lnTo>
                    <a:pt x="1721436" y="908964"/>
                  </a:lnTo>
                  <a:lnTo>
                    <a:pt x="1711508" y="892689"/>
                  </a:lnTo>
                  <a:lnTo>
                    <a:pt x="1701581" y="876811"/>
                  </a:lnTo>
                  <a:lnTo>
                    <a:pt x="1691256" y="860933"/>
                  </a:lnTo>
                  <a:lnTo>
                    <a:pt x="1680534" y="845452"/>
                  </a:lnTo>
                  <a:lnTo>
                    <a:pt x="1669415" y="830368"/>
                  </a:lnTo>
                  <a:lnTo>
                    <a:pt x="1657899" y="815680"/>
                  </a:lnTo>
                  <a:lnTo>
                    <a:pt x="1646383" y="800596"/>
                  </a:lnTo>
                  <a:lnTo>
                    <a:pt x="1634073" y="786306"/>
                  </a:lnTo>
                  <a:lnTo>
                    <a:pt x="1621763" y="772413"/>
                  </a:lnTo>
                  <a:lnTo>
                    <a:pt x="1608659" y="758520"/>
                  </a:lnTo>
                  <a:lnTo>
                    <a:pt x="1595555" y="745023"/>
                  </a:lnTo>
                  <a:lnTo>
                    <a:pt x="1582053" y="731924"/>
                  </a:lnTo>
                  <a:lnTo>
                    <a:pt x="1568551" y="719221"/>
                  </a:lnTo>
                  <a:lnTo>
                    <a:pt x="1554256" y="706519"/>
                  </a:lnTo>
                  <a:lnTo>
                    <a:pt x="1539960" y="694610"/>
                  </a:lnTo>
                  <a:lnTo>
                    <a:pt x="1525665" y="682702"/>
                  </a:lnTo>
                  <a:lnTo>
                    <a:pt x="1510575" y="671190"/>
                  </a:lnTo>
                  <a:lnTo>
                    <a:pt x="1495088" y="660473"/>
                  </a:lnTo>
                  <a:lnTo>
                    <a:pt x="1479998" y="649755"/>
                  </a:lnTo>
                  <a:lnTo>
                    <a:pt x="1464114" y="639037"/>
                  </a:lnTo>
                  <a:lnTo>
                    <a:pt x="1447833" y="629114"/>
                  </a:lnTo>
                  <a:lnTo>
                    <a:pt x="1431949" y="619587"/>
                  </a:lnTo>
                  <a:lnTo>
                    <a:pt x="1415667" y="610457"/>
                  </a:lnTo>
                  <a:lnTo>
                    <a:pt x="1398592" y="601724"/>
                  </a:lnTo>
                  <a:lnTo>
                    <a:pt x="1381914" y="593388"/>
                  </a:lnTo>
                  <a:lnTo>
                    <a:pt x="1364441" y="585449"/>
                  </a:lnTo>
                  <a:lnTo>
                    <a:pt x="1347366" y="577113"/>
                  </a:lnTo>
                  <a:lnTo>
                    <a:pt x="1329496" y="569968"/>
                  </a:lnTo>
                  <a:lnTo>
                    <a:pt x="1311627" y="563220"/>
                  </a:lnTo>
                  <a:lnTo>
                    <a:pt x="1293757" y="556869"/>
                  </a:lnTo>
                  <a:lnTo>
                    <a:pt x="1275093" y="550914"/>
                  </a:lnTo>
                  <a:lnTo>
                    <a:pt x="1256827" y="545754"/>
                  </a:lnTo>
                  <a:lnTo>
                    <a:pt x="1237766" y="540594"/>
                  </a:lnTo>
                  <a:lnTo>
                    <a:pt x="1219499" y="535830"/>
                  </a:lnTo>
                  <a:lnTo>
                    <a:pt x="1200438" y="531861"/>
                  </a:lnTo>
                  <a:lnTo>
                    <a:pt x="1180980" y="527891"/>
                  </a:lnTo>
                  <a:lnTo>
                    <a:pt x="1161919" y="525113"/>
                  </a:lnTo>
                  <a:lnTo>
                    <a:pt x="1142064" y="521937"/>
                  </a:lnTo>
                  <a:lnTo>
                    <a:pt x="1122606" y="519952"/>
                  </a:lnTo>
                  <a:lnTo>
                    <a:pt x="1103148" y="518364"/>
                  </a:lnTo>
                  <a:lnTo>
                    <a:pt x="1083293" y="516777"/>
                  </a:lnTo>
                  <a:lnTo>
                    <a:pt x="1063041" y="515983"/>
                  </a:lnTo>
                  <a:lnTo>
                    <a:pt x="1043186" y="515586"/>
                  </a:lnTo>
                  <a:close/>
                  <a:moveTo>
                    <a:pt x="803734" y="280988"/>
                  </a:moveTo>
                  <a:lnTo>
                    <a:pt x="862902" y="391340"/>
                  </a:lnTo>
                  <a:lnTo>
                    <a:pt x="884743" y="387371"/>
                  </a:lnTo>
                  <a:lnTo>
                    <a:pt x="906980" y="383798"/>
                  </a:lnTo>
                  <a:lnTo>
                    <a:pt x="929218" y="380622"/>
                  </a:lnTo>
                  <a:lnTo>
                    <a:pt x="951456" y="378241"/>
                  </a:lnTo>
                  <a:lnTo>
                    <a:pt x="974488" y="376256"/>
                  </a:lnTo>
                  <a:lnTo>
                    <a:pt x="997122" y="374668"/>
                  </a:lnTo>
                  <a:lnTo>
                    <a:pt x="1019757" y="373874"/>
                  </a:lnTo>
                  <a:lnTo>
                    <a:pt x="1043186" y="373477"/>
                  </a:lnTo>
                  <a:lnTo>
                    <a:pt x="1059865" y="373874"/>
                  </a:lnTo>
                  <a:lnTo>
                    <a:pt x="1076940" y="374271"/>
                  </a:lnTo>
                  <a:lnTo>
                    <a:pt x="1093618" y="375462"/>
                  </a:lnTo>
                  <a:lnTo>
                    <a:pt x="1110693" y="376256"/>
                  </a:lnTo>
                  <a:lnTo>
                    <a:pt x="1127372" y="377844"/>
                  </a:lnTo>
                  <a:lnTo>
                    <a:pt x="1144050" y="379432"/>
                  </a:lnTo>
                  <a:lnTo>
                    <a:pt x="1160331" y="381019"/>
                  </a:lnTo>
                  <a:lnTo>
                    <a:pt x="1176612" y="383798"/>
                  </a:lnTo>
                  <a:lnTo>
                    <a:pt x="1193291" y="386180"/>
                  </a:lnTo>
                  <a:lnTo>
                    <a:pt x="1209572" y="388958"/>
                  </a:lnTo>
                  <a:lnTo>
                    <a:pt x="1225853" y="392134"/>
                  </a:lnTo>
                  <a:lnTo>
                    <a:pt x="1241737" y="395310"/>
                  </a:lnTo>
                  <a:lnTo>
                    <a:pt x="1257621" y="399279"/>
                  </a:lnTo>
                  <a:lnTo>
                    <a:pt x="1273505" y="403249"/>
                  </a:lnTo>
                  <a:lnTo>
                    <a:pt x="1289389" y="407218"/>
                  </a:lnTo>
                  <a:lnTo>
                    <a:pt x="1304876" y="411982"/>
                  </a:lnTo>
                  <a:lnTo>
                    <a:pt x="1370398" y="304805"/>
                  </a:lnTo>
                  <a:lnTo>
                    <a:pt x="1611439" y="417142"/>
                  </a:lnTo>
                  <a:lnTo>
                    <a:pt x="1570140" y="539800"/>
                  </a:lnTo>
                  <a:lnTo>
                    <a:pt x="1592775" y="555678"/>
                  </a:lnTo>
                  <a:lnTo>
                    <a:pt x="1614615" y="572747"/>
                  </a:lnTo>
                  <a:lnTo>
                    <a:pt x="1636059" y="589815"/>
                  </a:lnTo>
                  <a:lnTo>
                    <a:pt x="1656708" y="608075"/>
                  </a:lnTo>
                  <a:lnTo>
                    <a:pt x="1676960" y="626732"/>
                  </a:lnTo>
                  <a:lnTo>
                    <a:pt x="1696815" y="645389"/>
                  </a:lnTo>
                  <a:lnTo>
                    <a:pt x="1715876" y="665236"/>
                  </a:lnTo>
                  <a:lnTo>
                    <a:pt x="1734540" y="685481"/>
                  </a:lnTo>
                  <a:lnTo>
                    <a:pt x="1752410" y="706519"/>
                  </a:lnTo>
                  <a:lnTo>
                    <a:pt x="1769882" y="728351"/>
                  </a:lnTo>
                  <a:lnTo>
                    <a:pt x="1786560" y="750184"/>
                  </a:lnTo>
                  <a:lnTo>
                    <a:pt x="1802841" y="772413"/>
                  </a:lnTo>
                  <a:lnTo>
                    <a:pt x="1818329" y="795436"/>
                  </a:lnTo>
                  <a:lnTo>
                    <a:pt x="1832624" y="818856"/>
                  </a:lnTo>
                  <a:lnTo>
                    <a:pt x="1846920" y="842673"/>
                  </a:lnTo>
                  <a:lnTo>
                    <a:pt x="1860024" y="866887"/>
                  </a:lnTo>
                  <a:lnTo>
                    <a:pt x="1994642" y="834337"/>
                  </a:lnTo>
                  <a:lnTo>
                    <a:pt x="2085975" y="1084019"/>
                  </a:lnTo>
                  <a:lnTo>
                    <a:pt x="1954931" y="1149516"/>
                  </a:lnTo>
                  <a:lnTo>
                    <a:pt x="1958108" y="1167776"/>
                  </a:lnTo>
                  <a:lnTo>
                    <a:pt x="1960491" y="1185638"/>
                  </a:lnTo>
                  <a:lnTo>
                    <a:pt x="1962476" y="1204295"/>
                  </a:lnTo>
                  <a:lnTo>
                    <a:pt x="1964462" y="1222952"/>
                  </a:lnTo>
                  <a:lnTo>
                    <a:pt x="1965653" y="1241212"/>
                  </a:lnTo>
                  <a:lnTo>
                    <a:pt x="1966447" y="1259868"/>
                  </a:lnTo>
                  <a:lnTo>
                    <a:pt x="1967242" y="1278922"/>
                  </a:lnTo>
                  <a:lnTo>
                    <a:pt x="1967242" y="1297975"/>
                  </a:lnTo>
                  <a:lnTo>
                    <a:pt x="1967242" y="1315441"/>
                  </a:lnTo>
                  <a:lnTo>
                    <a:pt x="1966845" y="1332907"/>
                  </a:lnTo>
                  <a:lnTo>
                    <a:pt x="1966050" y="1349976"/>
                  </a:lnTo>
                  <a:lnTo>
                    <a:pt x="1964859" y="1367839"/>
                  </a:lnTo>
                  <a:lnTo>
                    <a:pt x="1962873" y="1385305"/>
                  </a:lnTo>
                  <a:lnTo>
                    <a:pt x="1961285" y="1401977"/>
                  </a:lnTo>
                  <a:lnTo>
                    <a:pt x="1959300" y="1419442"/>
                  </a:lnTo>
                  <a:lnTo>
                    <a:pt x="1957314" y="1436114"/>
                  </a:lnTo>
                  <a:lnTo>
                    <a:pt x="1954137" y="1453183"/>
                  </a:lnTo>
                  <a:lnTo>
                    <a:pt x="1951357" y="1469855"/>
                  </a:lnTo>
                  <a:lnTo>
                    <a:pt x="1947784" y="1486527"/>
                  </a:lnTo>
                  <a:lnTo>
                    <a:pt x="1944210" y="1503199"/>
                  </a:lnTo>
                  <a:lnTo>
                    <a:pt x="1940239" y="1519871"/>
                  </a:lnTo>
                  <a:lnTo>
                    <a:pt x="1935871" y="1535749"/>
                  </a:lnTo>
                  <a:lnTo>
                    <a:pt x="1931899" y="1552024"/>
                  </a:lnTo>
                  <a:lnTo>
                    <a:pt x="1926737" y="1568299"/>
                  </a:lnTo>
                  <a:lnTo>
                    <a:pt x="2061355" y="1650468"/>
                  </a:lnTo>
                  <a:lnTo>
                    <a:pt x="1949372" y="1891020"/>
                  </a:lnTo>
                  <a:lnTo>
                    <a:pt x="1791723" y="1838623"/>
                  </a:lnTo>
                  <a:lnTo>
                    <a:pt x="1776633" y="1859264"/>
                  </a:lnTo>
                  <a:lnTo>
                    <a:pt x="1761146" y="1879112"/>
                  </a:lnTo>
                  <a:lnTo>
                    <a:pt x="1744468" y="1898165"/>
                  </a:lnTo>
                  <a:lnTo>
                    <a:pt x="1728186" y="1917219"/>
                  </a:lnTo>
                  <a:lnTo>
                    <a:pt x="1710714" y="1935876"/>
                  </a:lnTo>
                  <a:lnTo>
                    <a:pt x="1693241" y="1954135"/>
                  </a:lnTo>
                  <a:lnTo>
                    <a:pt x="1674975" y="1971204"/>
                  </a:lnTo>
                  <a:lnTo>
                    <a:pt x="1655914" y="1988670"/>
                  </a:lnTo>
                  <a:lnTo>
                    <a:pt x="1636853" y="2004945"/>
                  </a:lnTo>
                  <a:lnTo>
                    <a:pt x="1616998" y="2021220"/>
                  </a:lnTo>
                  <a:lnTo>
                    <a:pt x="1597143" y="2036701"/>
                  </a:lnTo>
                  <a:lnTo>
                    <a:pt x="1576494" y="2051388"/>
                  </a:lnTo>
                  <a:lnTo>
                    <a:pt x="1555844" y="2066075"/>
                  </a:lnTo>
                  <a:lnTo>
                    <a:pt x="1534401" y="2079572"/>
                  </a:lnTo>
                  <a:lnTo>
                    <a:pt x="1512957" y="2093068"/>
                  </a:lnTo>
                  <a:lnTo>
                    <a:pt x="1491117" y="2105770"/>
                  </a:lnTo>
                  <a:lnTo>
                    <a:pt x="1531621" y="2274474"/>
                  </a:lnTo>
                  <a:lnTo>
                    <a:pt x="1281844" y="2365376"/>
                  </a:lnTo>
                  <a:lnTo>
                    <a:pt x="1202821" y="2207787"/>
                  </a:lnTo>
                  <a:lnTo>
                    <a:pt x="1183363" y="2210962"/>
                  </a:lnTo>
                  <a:lnTo>
                    <a:pt x="1163508" y="2213741"/>
                  </a:lnTo>
                  <a:lnTo>
                    <a:pt x="1144050" y="2216123"/>
                  </a:lnTo>
                  <a:lnTo>
                    <a:pt x="1124195" y="2218504"/>
                  </a:lnTo>
                  <a:lnTo>
                    <a:pt x="1103943" y="2219695"/>
                  </a:lnTo>
                  <a:lnTo>
                    <a:pt x="1083690" y="2220886"/>
                  </a:lnTo>
                  <a:lnTo>
                    <a:pt x="1063438" y="2221680"/>
                  </a:lnTo>
                  <a:lnTo>
                    <a:pt x="1043186" y="2221680"/>
                  </a:lnTo>
                  <a:lnTo>
                    <a:pt x="1013007" y="2221283"/>
                  </a:lnTo>
                  <a:lnTo>
                    <a:pt x="983224" y="2220092"/>
                  </a:lnTo>
                  <a:lnTo>
                    <a:pt x="954235" y="2217711"/>
                  </a:lnTo>
                  <a:lnTo>
                    <a:pt x="924850" y="2214535"/>
                  </a:lnTo>
                  <a:lnTo>
                    <a:pt x="895862" y="2210565"/>
                  </a:lnTo>
                  <a:lnTo>
                    <a:pt x="867270" y="2205405"/>
                  </a:lnTo>
                  <a:lnTo>
                    <a:pt x="839076" y="2199451"/>
                  </a:lnTo>
                  <a:lnTo>
                    <a:pt x="810882" y="2192703"/>
                  </a:lnTo>
                  <a:lnTo>
                    <a:pt x="715180" y="2341162"/>
                  </a:lnTo>
                  <a:lnTo>
                    <a:pt x="474536" y="2229222"/>
                  </a:lnTo>
                  <a:lnTo>
                    <a:pt x="524968" y="2062900"/>
                  </a:lnTo>
                  <a:lnTo>
                    <a:pt x="504716" y="2049006"/>
                  </a:lnTo>
                  <a:lnTo>
                    <a:pt x="484464" y="2033525"/>
                  </a:lnTo>
                  <a:lnTo>
                    <a:pt x="465006" y="2018441"/>
                  </a:lnTo>
                  <a:lnTo>
                    <a:pt x="445945" y="2002960"/>
                  </a:lnTo>
                  <a:lnTo>
                    <a:pt x="427281" y="1986288"/>
                  </a:lnTo>
                  <a:lnTo>
                    <a:pt x="408617" y="1969616"/>
                  </a:lnTo>
                  <a:lnTo>
                    <a:pt x="390748" y="1952151"/>
                  </a:lnTo>
                  <a:lnTo>
                    <a:pt x="373672" y="1934685"/>
                  </a:lnTo>
                  <a:lnTo>
                    <a:pt x="356597" y="1916028"/>
                  </a:lnTo>
                  <a:lnTo>
                    <a:pt x="340316" y="1897371"/>
                  </a:lnTo>
                  <a:lnTo>
                    <a:pt x="324432" y="1878715"/>
                  </a:lnTo>
                  <a:lnTo>
                    <a:pt x="308548" y="1858867"/>
                  </a:lnTo>
                  <a:lnTo>
                    <a:pt x="293855" y="1839020"/>
                  </a:lnTo>
                  <a:lnTo>
                    <a:pt x="279559" y="1818775"/>
                  </a:lnTo>
                  <a:lnTo>
                    <a:pt x="265661" y="1797737"/>
                  </a:lnTo>
                  <a:lnTo>
                    <a:pt x="252556" y="1776301"/>
                  </a:lnTo>
                  <a:lnTo>
                    <a:pt x="91333" y="1811630"/>
                  </a:lnTo>
                  <a:lnTo>
                    <a:pt x="0" y="1562345"/>
                  </a:lnTo>
                  <a:lnTo>
                    <a:pt x="138191" y="1488512"/>
                  </a:lnTo>
                  <a:lnTo>
                    <a:pt x="133426" y="1465092"/>
                  </a:lnTo>
                  <a:lnTo>
                    <a:pt x="129852" y="1441672"/>
                  </a:lnTo>
                  <a:lnTo>
                    <a:pt x="126278" y="1418251"/>
                  </a:lnTo>
                  <a:lnTo>
                    <a:pt x="123498" y="1394434"/>
                  </a:lnTo>
                  <a:lnTo>
                    <a:pt x="121513" y="1370220"/>
                  </a:lnTo>
                  <a:lnTo>
                    <a:pt x="119527" y="1346403"/>
                  </a:lnTo>
                  <a:lnTo>
                    <a:pt x="118733" y="1322189"/>
                  </a:lnTo>
                  <a:lnTo>
                    <a:pt x="118336" y="1297975"/>
                  </a:lnTo>
                  <a:lnTo>
                    <a:pt x="118733" y="1269395"/>
                  </a:lnTo>
                  <a:lnTo>
                    <a:pt x="119924" y="1240418"/>
                  </a:lnTo>
                  <a:lnTo>
                    <a:pt x="122704" y="1211837"/>
                  </a:lnTo>
                  <a:lnTo>
                    <a:pt x="125484" y="1184051"/>
                  </a:lnTo>
                  <a:lnTo>
                    <a:pt x="129455" y="1155867"/>
                  </a:lnTo>
                  <a:lnTo>
                    <a:pt x="134220" y="1128478"/>
                  </a:lnTo>
                  <a:lnTo>
                    <a:pt x="139780" y="1101088"/>
                  </a:lnTo>
                  <a:lnTo>
                    <a:pt x="146133" y="1074095"/>
                  </a:lnTo>
                  <a:lnTo>
                    <a:pt x="24223" y="995896"/>
                  </a:lnTo>
                  <a:lnTo>
                    <a:pt x="136603" y="755344"/>
                  </a:lnTo>
                  <a:lnTo>
                    <a:pt x="268043" y="794642"/>
                  </a:lnTo>
                  <a:lnTo>
                    <a:pt x="283530" y="772016"/>
                  </a:lnTo>
                  <a:lnTo>
                    <a:pt x="299017" y="750184"/>
                  </a:lnTo>
                  <a:lnTo>
                    <a:pt x="315696" y="728351"/>
                  </a:lnTo>
                  <a:lnTo>
                    <a:pt x="332771" y="707313"/>
                  </a:lnTo>
                  <a:lnTo>
                    <a:pt x="350243" y="686274"/>
                  </a:lnTo>
                  <a:lnTo>
                    <a:pt x="368907" y="666824"/>
                  </a:lnTo>
                  <a:lnTo>
                    <a:pt x="387571" y="646976"/>
                  </a:lnTo>
                  <a:lnTo>
                    <a:pt x="407426" y="627923"/>
                  </a:lnTo>
                  <a:lnTo>
                    <a:pt x="427281" y="609266"/>
                  </a:lnTo>
                  <a:lnTo>
                    <a:pt x="447930" y="591403"/>
                  </a:lnTo>
                  <a:lnTo>
                    <a:pt x="468977" y="574334"/>
                  </a:lnTo>
                  <a:lnTo>
                    <a:pt x="490420" y="557662"/>
                  </a:lnTo>
                  <a:lnTo>
                    <a:pt x="512261" y="541784"/>
                  </a:lnTo>
                  <a:lnTo>
                    <a:pt x="535293" y="526303"/>
                  </a:lnTo>
                  <a:lnTo>
                    <a:pt x="557928" y="511616"/>
                  </a:lnTo>
                  <a:lnTo>
                    <a:pt x="581754" y="497723"/>
                  </a:lnTo>
                  <a:lnTo>
                    <a:pt x="554354" y="371890"/>
                  </a:lnTo>
                  <a:lnTo>
                    <a:pt x="803734" y="280988"/>
                  </a:lnTo>
                  <a:close/>
                  <a:moveTo>
                    <a:pt x="2013752" y="186531"/>
                  </a:moveTo>
                  <a:lnTo>
                    <a:pt x="2001871" y="186928"/>
                  </a:lnTo>
                  <a:lnTo>
                    <a:pt x="1989594" y="188119"/>
                  </a:lnTo>
                  <a:lnTo>
                    <a:pt x="1978109" y="190103"/>
                  </a:lnTo>
                  <a:lnTo>
                    <a:pt x="1966624" y="192881"/>
                  </a:lnTo>
                  <a:lnTo>
                    <a:pt x="1955139" y="196453"/>
                  </a:lnTo>
                  <a:lnTo>
                    <a:pt x="1944050" y="200819"/>
                  </a:lnTo>
                  <a:lnTo>
                    <a:pt x="1932962" y="205978"/>
                  </a:lnTo>
                  <a:lnTo>
                    <a:pt x="1922269" y="211534"/>
                  </a:lnTo>
                  <a:lnTo>
                    <a:pt x="1914348" y="216297"/>
                  </a:lnTo>
                  <a:lnTo>
                    <a:pt x="1906823" y="221853"/>
                  </a:lnTo>
                  <a:lnTo>
                    <a:pt x="1899695" y="227409"/>
                  </a:lnTo>
                  <a:lnTo>
                    <a:pt x="1892962" y="233363"/>
                  </a:lnTo>
                  <a:lnTo>
                    <a:pt x="1886230" y="239713"/>
                  </a:lnTo>
                  <a:lnTo>
                    <a:pt x="1880289" y="246063"/>
                  </a:lnTo>
                  <a:lnTo>
                    <a:pt x="1874349" y="252809"/>
                  </a:lnTo>
                  <a:lnTo>
                    <a:pt x="1869200" y="259953"/>
                  </a:lnTo>
                  <a:lnTo>
                    <a:pt x="1864052" y="267097"/>
                  </a:lnTo>
                  <a:lnTo>
                    <a:pt x="1859300" y="274241"/>
                  </a:lnTo>
                  <a:lnTo>
                    <a:pt x="1855339" y="281781"/>
                  </a:lnTo>
                  <a:lnTo>
                    <a:pt x="1850983" y="289719"/>
                  </a:lnTo>
                  <a:lnTo>
                    <a:pt x="1847419" y="297656"/>
                  </a:lnTo>
                  <a:lnTo>
                    <a:pt x="1844646" y="305594"/>
                  </a:lnTo>
                  <a:lnTo>
                    <a:pt x="1841874" y="313928"/>
                  </a:lnTo>
                  <a:lnTo>
                    <a:pt x="1839102" y="322263"/>
                  </a:lnTo>
                  <a:lnTo>
                    <a:pt x="1837518" y="330597"/>
                  </a:lnTo>
                  <a:lnTo>
                    <a:pt x="1835934" y="339328"/>
                  </a:lnTo>
                  <a:lnTo>
                    <a:pt x="1834350" y="348059"/>
                  </a:lnTo>
                  <a:lnTo>
                    <a:pt x="1833557" y="356791"/>
                  </a:lnTo>
                  <a:lnTo>
                    <a:pt x="1833557" y="365125"/>
                  </a:lnTo>
                  <a:lnTo>
                    <a:pt x="1833557" y="373856"/>
                  </a:lnTo>
                  <a:lnTo>
                    <a:pt x="1833953" y="382984"/>
                  </a:lnTo>
                  <a:lnTo>
                    <a:pt x="1835142" y="391716"/>
                  </a:lnTo>
                  <a:lnTo>
                    <a:pt x="1836726" y="400050"/>
                  </a:lnTo>
                  <a:lnTo>
                    <a:pt x="1838310" y="409178"/>
                  </a:lnTo>
                  <a:lnTo>
                    <a:pt x="1840290" y="417513"/>
                  </a:lnTo>
                  <a:lnTo>
                    <a:pt x="1843458" y="426244"/>
                  </a:lnTo>
                  <a:lnTo>
                    <a:pt x="1846230" y="434578"/>
                  </a:lnTo>
                  <a:lnTo>
                    <a:pt x="1850191" y="443310"/>
                  </a:lnTo>
                  <a:lnTo>
                    <a:pt x="1853755" y="451247"/>
                  </a:lnTo>
                  <a:lnTo>
                    <a:pt x="1858507" y="459581"/>
                  </a:lnTo>
                  <a:lnTo>
                    <a:pt x="1864844" y="469503"/>
                  </a:lnTo>
                  <a:lnTo>
                    <a:pt x="1871973" y="479028"/>
                  </a:lnTo>
                  <a:lnTo>
                    <a:pt x="1879497" y="488156"/>
                  </a:lnTo>
                  <a:lnTo>
                    <a:pt x="1887418" y="496888"/>
                  </a:lnTo>
                  <a:lnTo>
                    <a:pt x="1896527" y="504428"/>
                  </a:lnTo>
                  <a:lnTo>
                    <a:pt x="1905239" y="511969"/>
                  </a:lnTo>
                  <a:lnTo>
                    <a:pt x="1914744" y="518716"/>
                  </a:lnTo>
                  <a:lnTo>
                    <a:pt x="1924645" y="524669"/>
                  </a:lnTo>
                  <a:lnTo>
                    <a:pt x="1934942" y="529828"/>
                  </a:lnTo>
                  <a:lnTo>
                    <a:pt x="1945635" y="534988"/>
                  </a:lnTo>
                  <a:lnTo>
                    <a:pt x="1956723" y="538956"/>
                  </a:lnTo>
                  <a:lnTo>
                    <a:pt x="1967812" y="542131"/>
                  </a:lnTo>
                  <a:lnTo>
                    <a:pt x="1979297" y="545306"/>
                  </a:lnTo>
                  <a:lnTo>
                    <a:pt x="1990782" y="546894"/>
                  </a:lnTo>
                  <a:lnTo>
                    <a:pt x="2002267" y="548085"/>
                  </a:lnTo>
                  <a:lnTo>
                    <a:pt x="2014544" y="548481"/>
                  </a:lnTo>
                  <a:lnTo>
                    <a:pt x="2026425" y="548085"/>
                  </a:lnTo>
                  <a:lnTo>
                    <a:pt x="2038306" y="546894"/>
                  </a:lnTo>
                  <a:lnTo>
                    <a:pt x="2049791" y="544910"/>
                  </a:lnTo>
                  <a:lnTo>
                    <a:pt x="2061672" y="542131"/>
                  </a:lnTo>
                  <a:lnTo>
                    <a:pt x="2073157" y="538560"/>
                  </a:lnTo>
                  <a:lnTo>
                    <a:pt x="2084246" y="534194"/>
                  </a:lnTo>
                  <a:lnTo>
                    <a:pt x="2095335" y="529035"/>
                  </a:lnTo>
                  <a:lnTo>
                    <a:pt x="2106028" y="523081"/>
                  </a:lnTo>
                  <a:lnTo>
                    <a:pt x="2113552" y="518716"/>
                  </a:lnTo>
                  <a:lnTo>
                    <a:pt x="2121077" y="513556"/>
                  </a:lnTo>
                  <a:lnTo>
                    <a:pt x="2128206" y="508000"/>
                  </a:lnTo>
                  <a:lnTo>
                    <a:pt x="2134938" y="502047"/>
                  </a:lnTo>
                  <a:lnTo>
                    <a:pt x="2141275" y="496491"/>
                  </a:lnTo>
                  <a:lnTo>
                    <a:pt x="2147215" y="490141"/>
                  </a:lnTo>
                  <a:lnTo>
                    <a:pt x="2153156" y="483394"/>
                  </a:lnTo>
                  <a:lnTo>
                    <a:pt x="2158304" y="476647"/>
                  </a:lnTo>
                  <a:lnTo>
                    <a:pt x="2163452" y="469503"/>
                  </a:lnTo>
                  <a:lnTo>
                    <a:pt x="2168601" y="461566"/>
                  </a:lnTo>
                  <a:lnTo>
                    <a:pt x="2172957" y="454025"/>
                  </a:lnTo>
                  <a:lnTo>
                    <a:pt x="2176917" y="446485"/>
                  </a:lnTo>
                  <a:lnTo>
                    <a:pt x="2180482" y="438150"/>
                  </a:lnTo>
                  <a:lnTo>
                    <a:pt x="2183650" y="430213"/>
                  </a:lnTo>
                  <a:lnTo>
                    <a:pt x="2186818" y="421481"/>
                  </a:lnTo>
                  <a:lnTo>
                    <a:pt x="2189195" y="412750"/>
                  </a:lnTo>
                  <a:lnTo>
                    <a:pt x="2191175" y="404019"/>
                  </a:lnTo>
                  <a:lnTo>
                    <a:pt x="2192363" y="395288"/>
                  </a:lnTo>
                  <a:lnTo>
                    <a:pt x="2193947" y="386159"/>
                  </a:lnTo>
                  <a:lnTo>
                    <a:pt x="2194739" y="377428"/>
                  </a:lnTo>
                  <a:lnTo>
                    <a:pt x="2194739" y="368697"/>
                  </a:lnTo>
                  <a:lnTo>
                    <a:pt x="2194739" y="359569"/>
                  </a:lnTo>
                  <a:lnTo>
                    <a:pt x="2194343" y="351234"/>
                  </a:lnTo>
                  <a:lnTo>
                    <a:pt x="2192759" y="342503"/>
                  </a:lnTo>
                  <a:lnTo>
                    <a:pt x="2191571" y="333375"/>
                  </a:lnTo>
                  <a:lnTo>
                    <a:pt x="2189591" y="325041"/>
                  </a:lnTo>
                  <a:lnTo>
                    <a:pt x="2187610" y="316706"/>
                  </a:lnTo>
                  <a:lnTo>
                    <a:pt x="2184838" y="308372"/>
                  </a:lnTo>
                  <a:lnTo>
                    <a:pt x="2181670" y="299641"/>
                  </a:lnTo>
                  <a:lnTo>
                    <a:pt x="2178106" y="291703"/>
                  </a:lnTo>
                  <a:lnTo>
                    <a:pt x="2174145" y="283766"/>
                  </a:lnTo>
                  <a:lnTo>
                    <a:pt x="2169789" y="275828"/>
                  </a:lnTo>
                  <a:lnTo>
                    <a:pt x="2163452" y="265509"/>
                  </a:lnTo>
                  <a:lnTo>
                    <a:pt x="2156324" y="255984"/>
                  </a:lnTo>
                  <a:lnTo>
                    <a:pt x="2148799" y="247253"/>
                  </a:lnTo>
                  <a:lnTo>
                    <a:pt x="2140879" y="238522"/>
                  </a:lnTo>
                  <a:lnTo>
                    <a:pt x="2131770" y="230584"/>
                  </a:lnTo>
                  <a:lnTo>
                    <a:pt x="2123057" y="223441"/>
                  </a:lnTo>
                  <a:lnTo>
                    <a:pt x="2113552" y="216694"/>
                  </a:lnTo>
                  <a:lnTo>
                    <a:pt x="2103255" y="210344"/>
                  </a:lnTo>
                  <a:lnTo>
                    <a:pt x="2093355" y="204788"/>
                  </a:lnTo>
                  <a:lnTo>
                    <a:pt x="2082662" y="200422"/>
                  </a:lnTo>
                  <a:lnTo>
                    <a:pt x="2071969" y="196056"/>
                  </a:lnTo>
                  <a:lnTo>
                    <a:pt x="2060484" y="192881"/>
                  </a:lnTo>
                  <a:lnTo>
                    <a:pt x="2048999" y="190103"/>
                  </a:lnTo>
                  <a:lnTo>
                    <a:pt x="2037118" y="188119"/>
                  </a:lnTo>
                  <a:lnTo>
                    <a:pt x="2025633" y="186928"/>
                  </a:lnTo>
                  <a:lnTo>
                    <a:pt x="2013752" y="186531"/>
                  </a:lnTo>
                  <a:close/>
                  <a:moveTo>
                    <a:pt x="2066028" y="0"/>
                  </a:moveTo>
                  <a:lnTo>
                    <a:pt x="2156324" y="23812"/>
                  </a:lnTo>
                  <a:lnTo>
                    <a:pt x="2146027" y="100013"/>
                  </a:lnTo>
                  <a:lnTo>
                    <a:pt x="2140916" y="118533"/>
                  </a:lnTo>
                  <a:lnTo>
                    <a:pt x="2134542" y="115094"/>
                  </a:lnTo>
                  <a:lnTo>
                    <a:pt x="2132671" y="114357"/>
                  </a:lnTo>
                  <a:lnTo>
                    <a:pt x="2132562" y="114300"/>
                  </a:lnTo>
                  <a:lnTo>
                    <a:pt x="2123453" y="110728"/>
                  </a:lnTo>
                  <a:lnTo>
                    <a:pt x="2132671" y="114357"/>
                  </a:lnTo>
                  <a:lnTo>
                    <a:pt x="2140879" y="118666"/>
                  </a:lnTo>
                  <a:lnTo>
                    <a:pt x="2140916" y="118533"/>
                  </a:lnTo>
                  <a:lnTo>
                    <a:pt x="2144839" y="120650"/>
                  </a:lnTo>
                  <a:lnTo>
                    <a:pt x="2153552" y="125413"/>
                  </a:lnTo>
                  <a:lnTo>
                    <a:pt x="2167413" y="133747"/>
                  </a:lnTo>
                  <a:lnTo>
                    <a:pt x="2174145" y="138113"/>
                  </a:lnTo>
                  <a:lnTo>
                    <a:pt x="2180878" y="142875"/>
                  </a:lnTo>
                  <a:lnTo>
                    <a:pt x="2181274" y="143272"/>
                  </a:lnTo>
                  <a:lnTo>
                    <a:pt x="2187610" y="148034"/>
                  </a:lnTo>
                  <a:lnTo>
                    <a:pt x="2193947" y="153194"/>
                  </a:lnTo>
                  <a:lnTo>
                    <a:pt x="2205432" y="163909"/>
                  </a:lnTo>
                  <a:lnTo>
                    <a:pt x="2212560" y="170656"/>
                  </a:lnTo>
                  <a:lnTo>
                    <a:pt x="2221273" y="180181"/>
                  </a:lnTo>
                  <a:lnTo>
                    <a:pt x="2226433" y="186128"/>
                  </a:lnTo>
                  <a:lnTo>
                    <a:pt x="2226422" y="186134"/>
                  </a:lnTo>
                  <a:lnTo>
                    <a:pt x="2229194" y="189309"/>
                  </a:lnTo>
                  <a:lnTo>
                    <a:pt x="2226433" y="186128"/>
                  </a:lnTo>
                  <a:lnTo>
                    <a:pt x="2244639" y="175419"/>
                  </a:lnTo>
                  <a:lnTo>
                    <a:pt x="2315925" y="143669"/>
                  </a:lnTo>
                  <a:lnTo>
                    <a:pt x="2363053" y="224234"/>
                  </a:lnTo>
                  <a:lnTo>
                    <a:pt x="2302064" y="270669"/>
                  </a:lnTo>
                  <a:lnTo>
                    <a:pt x="2280282" y="283369"/>
                  </a:lnTo>
                  <a:lnTo>
                    <a:pt x="2284242" y="296466"/>
                  </a:lnTo>
                  <a:lnTo>
                    <a:pt x="2287015" y="309166"/>
                  </a:lnTo>
                  <a:lnTo>
                    <a:pt x="2289787" y="322263"/>
                  </a:lnTo>
                  <a:lnTo>
                    <a:pt x="2291371" y="335359"/>
                  </a:lnTo>
                  <a:lnTo>
                    <a:pt x="2292559" y="348456"/>
                  </a:lnTo>
                  <a:lnTo>
                    <a:pt x="2293351" y="361553"/>
                  </a:lnTo>
                  <a:lnTo>
                    <a:pt x="2293351" y="374650"/>
                  </a:lnTo>
                  <a:lnTo>
                    <a:pt x="2292559" y="387350"/>
                  </a:lnTo>
                  <a:lnTo>
                    <a:pt x="2318301" y="394097"/>
                  </a:lnTo>
                  <a:lnTo>
                    <a:pt x="2390775" y="422275"/>
                  </a:lnTo>
                  <a:lnTo>
                    <a:pt x="2367409" y="512763"/>
                  </a:lnTo>
                  <a:lnTo>
                    <a:pt x="2291371" y="502047"/>
                  </a:lnTo>
                  <a:lnTo>
                    <a:pt x="2262857" y="494506"/>
                  </a:lnTo>
                  <a:lnTo>
                    <a:pt x="2256916" y="506016"/>
                  </a:lnTo>
                  <a:lnTo>
                    <a:pt x="2250183" y="517128"/>
                  </a:lnTo>
                  <a:lnTo>
                    <a:pt x="2243451" y="527447"/>
                  </a:lnTo>
                  <a:lnTo>
                    <a:pt x="2235926" y="537766"/>
                  </a:lnTo>
                  <a:lnTo>
                    <a:pt x="2228006" y="547688"/>
                  </a:lnTo>
                  <a:lnTo>
                    <a:pt x="2219293" y="557610"/>
                  </a:lnTo>
                  <a:lnTo>
                    <a:pt x="2210580" y="566738"/>
                  </a:lnTo>
                  <a:lnTo>
                    <a:pt x="2201075" y="575469"/>
                  </a:lnTo>
                  <a:lnTo>
                    <a:pt x="2216125" y="601266"/>
                  </a:lnTo>
                  <a:lnTo>
                    <a:pt x="2247807" y="671910"/>
                  </a:lnTo>
                  <a:lnTo>
                    <a:pt x="2167413" y="719932"/>
                  </a:lnTo>
                  <a:lnTo>
                    <a:pt x="2121077" y="658416"/>
                  </a:lnTo>
                  <a:lnTo>
                    <a:pt x="2105632" y="632222"/>
                  </a:lnTo>
                  <a:lnTo>
                    <a:pt x="2110780" y="629841"/>
                  </a:lnTo>
                  <a:lnTo>
                    <a:pt x="2115929" y="627857"/>
                  </a:lnTo>
                  <a:lnTo>
                    <a:pt x="2104048" y="632222"/>
                  </a:lnTo>
                  <a:lnTo>
                    <a:pt x="2092563" y="635794"/>
                  </a:lnTo>
                  <a:lnTo>
                    <a:pt x="2083058" y="638969"/>
                  </a:lnTo>
                  <a:lnTo>
                    <a:pt x="2067217" y="642541"/>
                  </a:lnTo>
                  <a:lnTo>
                    <a:pt x="2059296" y="643732"/>
                  </a:lnTo>
                  <a:lnTo>
                    <a:pt x="2050583" y="644922"/>
                  </a:lnTo>
                  <a:lnTo>
                    <a:pt x="2048999" y="644922"/>
                  </a:lnTo>
                  <a:lnTo>
                    <a:pt x="2033554" y="646907"/>
                  </a:lnTo>
                  <a:lnTo>
                    <a:pt x="2018505" y="647303"/>
                  </a:lnTo>
                  <a:lnTo>
                    <a:pt x="2014544" y="647700"/>
                  </a:lnTo>
                  <a:lnTo>
                    <a:pt x="2008208" y="647303"/>
                  </a:lnTo>
                  <a:lnTo>
                    <a:pt x="2002617" y="647117"/>
                  </a:lnTo>
                  <a:lnTo>
                    <a:pt x="1994743" y="646510"/>
                  </a:lnTo>
                  <a:lnTo>
                    <a:pt x="1984842" y="645716"/>
                  </a:lnTo>
                  <a:lnTo>
                    <a:pt x="1996327" y="646907"/>
                  </a:lnTo>
                  <a:lnTo>
                    <a:pt x="2002617" y="647117"/>
                  </a:lnTo>
                  <a:lnTo>
                    <a:pt x="2005039" y="647303"/>
                  </a:lnTo>
                  <a:lnTo>
                    <a:pt x="1994347" y="687785"/>
                  </a:lnTo>
                  <a:lnTo>
                    <a:pt x="1970189" y="747713"/>
                  </a:lnTo>
                  <a:lnTo>
                    <a:pt x="1879497" y="724297"/>
                  </a:lnTo>
                  <a:lnTo>
                    <a:pt x="1886230" y="662385"/>
                  </a:lnTo>
                  <a:lnTo>
                    <a:pt x="1896923" y="621507"/>
                  </a:lnTo>
                  <a:lnTo>
                    <a:pt x="1904447" y="625078"/>
                  </a:lnTo>
                  <a:lnTo>
                    <a:pt x="1893754" y="619919"/>
                  </a:lnTo>
                  <a:lnTo>
                    <a:pt x="1883061" y="614363"/>
                  </a:lnTo>
                  <a:lnTo>
                    <a:pt x="1874745" y="609997"/>
                  </a:lnTo>
                  <a:lnTo>
                    <a:pt x="1860884" y="601663"/>
                  </a:lnTo>
                  <a:lnTo>
                    <a:pt x="1854151" y="596900"/>
                  </a:lnTo>
                  <a:lnTo>
                    <a:pt x="1847419" y="592535"/>
                  </a:lnTo>
                  <a:lnTo>
                    <a:pt x="1846627" y="592138"/>
                  </a:lnTo>
                  <a:lnTo>
                    <a:pt x="1840290" y="586978"/>
                  </a:lnTo>
                  <a:lnTo>
                    <a:pt x="1834350" y="581819"/>
                  </a:lnTo>
                  <a:lnTo>
                    <a:pt x="1822469" y="571103"/>
                  </a:lnTo>
                  <a:lnTo>
                    <a:pt x="1815736" y="564356"/>
                  </a:lnTo>
                  <a:lnTo>
                    <a:pt x="1809516" y="557841"/>
                  </a:lnTo>
                  <a:lnTo>
                    <a:pt x="1805439" y="553244"/>
                  </a:lnTo>
                  <a:lnTo>
                    <a:pt x="1799103" y="545703"/>
                  </a:lnTo>
                  <a:lnTo>
                    <a:pt x="1807023" y="555228"/>
                  </a:lnTo>
                  <a:lnTo>
                    <a:pt x="1809516" y="557841"/>
                  </a:lnTo>
                  <a:lnTo>
                    <a:pt x="1811776" y="560388"/>
                  </a:lnTo>
                  <a:lnTo>
                    <a:pt x="1779697" y="579438"/>
                  </a:lnTo>
                  <a:lnTo>
                    <a:pt x="1720292" y="604044"/>
                  </a:lnTo>
                  <a:lnTo>
                    <a:pt x="1673164" y="523875"/>
                  </a:lnTo>
                  <a:lnTo>
                    <a:pt x="1721480" y="484585"/>
                  </a:lnTo>
                  <a:lnTo>
                    <a:pt x="1752767" y="465931"/>
                  </a:lnTo>
                  <a:lnTo>
                    <a:pt x="1748410" y="452835"/>
                  </a:lnTo>
                  <a:lnTo>
                    <a:pt x="1744450" y="439341"/>
                  </a:lnTo>
                  <a:lnTo>
                    <a:pt x="1741282" y="425847"/>
                  </a:lnTo>
                  <a:lnTo>
                    <a:pt x="1738510" y="412353"/>
                  </a:lnTo>
                  <a:lnTo>
                    <a:pt x="1736530" y="398860"/>
                  </a:lnTo>
                  <a:lnTo>
                    <a:pt x="1735737" y="385366"/>
                  </a:lnTo>
                  <a:lnTo>
                    <a:pt x="1734945" y="371475"/>
                  </a:lnTo>
                  <a:lnTo>
                    <a:pt x="1735341" y="357981"/>
                  </a:lnTo>
                  <a:lnTo>
                    <a:pt x="1704451" y="350441"/>
                  </a:lnTo>
                  <a:lnTo>
                    <a:pt x="1644650" y="325438"/>
                  </a:lnTo>
                  <a:lnTo>
                    <a:pt x="1668412" y="235347"/>
                  </a:lnTo>
                  <a:lnTo>
                    <a:pt x="1730193" y="242094"/>
                  </a:lnTo>
                  <a:lnTo>
                    <a:pt x="1760687" y="250031"/>
                  </a:lnTo>
                  <a:lnTo>
                    <a:pt x="1766628" y="237331"/>
                  </a:lnTo>
                  <a:lnTo>
                    <a:pt x="1773361" y="225028"/>
                  </a:lnTo>
                  <a:lnTo>
                    <a:pt x="1781281" y="213519"/>
                  </a:lnTo>
                  <a:lnTo>
                    <a:pt x="1789202" y="201613"/>
                  </a:lnTo>
                  <a:lnTo>
                    <a:pt x="1797915" y="190500"/>
                  </a:lnTo>
                  <a:lnTo>
                    <a:pt x="1807023" y="179784"/>
                  </a:lnTo>
                  <a:lnTo>
                    <a:pt x="1816924" y="169069"/>
                  </a:lnTo>
                  <a:lnTo>
                    <a:pt x="1827221" y="159544"/>
                  </a:lnTo>
                  <a:lnTo>
                    <a:pt x="1812964" y="135334"/>
                  </a:lnTo>
                  <a:lnTo>
                    <a:pt x="1788410" y="75406"/>
                  </a:lnTo>
                  <a:lnTo>
                    <a:pt x="1868804" y="27781"/>
                  </a:lnTo>
                  <a:lnTo>
                    <a:pt x="1907219" y="76994"/>
                  </a:lnTo>
                  <a:lnTo>
                    <a:pt x="1923061" y="102791"/>
                  </a:lnTo>
                  <a:lnTo>
                    <a:pt x="1917516" y="105172"/>
                  </a:lnTo>
                  <a:lnTo>
                    <a:pt x="1912368" y="107156"/>
                  </a:lnTo>
                  <a:lnTo>
                    <a:pt x="1924249" y="102791"/>
                  </a:lnTo>
                  <a:lnTo>
                    <a:pt x="1935734" y="99219"/>
                  </a:lnTo>
                  <a:lnTo>
                    <a:pt x="1945239" y="96044"/>
                  </a:lnTo>
                  <a:lnTo>
                    <a:pt x="1961080" y="92869"/>
                  </a:lnTo>
                  <a:lnTo>
                    <a:pt x="1969001" y="91281"/>
                  </a:lnTo>
                  <a:lnTo>
                    <a:pt x="1977317" y="89694"/>
                  </a:lnTo>
                  <a:lnTo>
                    <a:pt x="1979297" y="89694"/>
                  </a:lnTo>
                  <a:lnTo>
                    <a:pt x="1994347" y="88106"/>
                  </a:lnTo>
                  <a:lnTo>
                    <a:pt x="2009792" y="87709"/>
                  </a:lnTo>
                  <a:lnTo>
                    <a:pt x="2013752" y="87709"/>
                  </a:lnTo>
                  <a:lnTo>
                    <a:pt x="2019693" y="87709"/>
                  </a:lnTo>
                  <a:lnTo>
                    <a:pt x="2031970" y="88503"/>
                  </a:lnTo>
                  <a:lnTo>
                    <a:pt x="2043455" y="89297"/>
                  </a:lnTo>
                  <a:lnTo>
                    <a:pt x="2034346" y="88503"/>
                  </a:lnTo>
                  <a:lnTo>
                    <a:pt x="2038306" y="72628"/>
                  </a:lnTo>
                  <a:lnTo>
                    <a:pt x="2066028" y="0"/>
                  </a:lnTo>
                  <a:close/>
                </a:path>
              </a:pathLst>
            </a:custGeom>
            <a:grpFill/>
            <a:ln>
              <a:noFill/>
            </a:ln>
            <a:effectLst/>
          </p:spPr>
          <p:txBody>
            <a:bodyPr anchor="ctr">
              <a:scene3d>
                <a:camera prst="orthographicFront"/>
                <a:lightRig rig="threePt" dir="t"/>
              </a:scene3d>
              <a:sp3d contourW="12700">
                <a:contourClr>
                  <a:srgbClr val="FFFFFF"/>
                </a:contourClr>
              </a:sp3d>
            </a:bodyPr>
            <a:lstStyle/>
            <a:p>
              <a:pPr algn="ctr" fontAlgn="auto">
                <a:spcBef>
                  <a:spcPts val="0"/>
                </a:spcBef>
                <a:spcAft>
                  <a:spcPts val="0"/>
                </a:spcAft>
                <a:defRPr/>
              </a:pPr>
              <a:endParaRPr kumimoji="0" lang="zh-CN" altLang="en-US" sz="1012">
                <a:solidFill>
                  <a:srgbClr val="1C666E"/>
                </a:solidFill>
                <a:latin typeface="+mn-lt"/>
                <a:ea typeface="宋体" panose="02010600030101010101" pitchFamily="2" charset="-122"/>
              </a:endParaRPr>
            </a:p>
          </p:txBody>
        </p:sp>
      </p:grpSp>
      <p:sp>
        <p:nvSpPr>
          <p:cNvPr id="117" name="文字方塊 116"/>
          <p:cNvSpPr txBox="1">
            <a:spLocks noChangeArrowheads="1"/>
          </p:cNvSpPr>
          <p:nvPr/>
        </p:nvSpPr>
        <p:spPr bwMode="auto">
          <a:xfrm>
            <a:off x="176860" y="85854"/>
            <a:ext cx="423863" cy="307777"/>
          </a:xfrm>
          <a:prstGeom prst="rect">
            <a:avLst/>
          </a:prstGeom>
          <a:noFill/>
          <a:ln w="9525">
            <a:noFill/>
            <a:miter lim="800000"/>
            <a:headEnd/>
            <a:tailEnd/>
          </a:ln>
        </p:spPr>
        <p:txBody>
          <a:bodyPr>
            <a:spAutoFit/>
          </a:bodyPr>
          <a:lstStyle/>
          <a:p>
            <a:r>
              <a:rPr kumimoji="0" lang="zh-TW" altLang="en-US" sz="1400" dirty="0">
                <a:solidFill>
                  <a:schemeClr val="bg1"/>
                </a:solidFill>
                <a:latin typeface="Microsoft YaHei" pitchFamily="34" charset="-122"/>
                <a:ea typeface="Microsoft YaHei" pitchFamily="34" charset="-122"/>
              </a:rPr>
              <a:t>貳</a:t>
            </a:r>
          </a:p>
        </p:txBody>
      </p:sp>
      <p:grpSp>
        <p:nvGrpSpPr>
          <p:cNvPr id="5" name="群組 34">
            <a:extLst>
              <a:ext uri="{FF2B5EF4-FFF2-40B4-BE49-F238E27FC236}">
                <a16:creationId xmlns:a16="http://schemas.microsoft.com/office/drawing/2014/main" xmlns="" id="{6CC2BB3D-C229-4701-9EC9-E0E59B4DAFFC}"/>
              </a:ext>
            </a:extLst>
          </p:cNvPr>
          <p:cNvGrpSpPr/>
          <p:nvPr/>
        </p:nvGrpSpPr>
        <p:grpSpPr>
          <a:xfrm>
            <a:off x="6856481" y="3338434"/>
            <a:ext cx="3034714" cy="984886"/>
            <a:chOff x="6718886" y="235863"/>
            <a:chExt cx="3034714" cy="738665"/>
          </a:xfrm>
        </p:grpSpPr>
        <p:grpSp>
          <p:nvGrpSpPr>
            <p:cNvPr id="6" name="群組 33">
              <a:extLst>
                <a:ext uri="{FF2B5EF4-FFF2-40B4-BE49-F238E27FC236}">
                  <a16:creationId xmlns:a16="http://schemas.microsoft.com/office/drawing/2014/main" xmlns="" id="{F608A4C1-8E29-4FEC-BAA1-F76DC83D61DC}"/>
                </a:ext>
              </a:extLst>
            </p:cNvPr>
            <p:cNvGrpSpPr/>
            <p:nvPr/>
          </p:nvGrpSpPr>
          <p:grpSpPr>
            <a:xfrm>
              <a:off x="6718886" y="235863"/>
              <a:ext cx="3034714" cy="484749"/>
              <a:chOff x="6718886" y="191361"/>
              <a:chExt cx="3034714" cy="484749"/>
            </a:xfrm>
          </p:grpSpPr>
          <p:sp>
            <p:nvSpPr>
              <p:cNvPr id="31" name="矩形 30">
                <a:extLst>
                  <a:ext uri="{FF2B5EF4-FFF2-40B4-BE49-F238E27FC236}">
                    <a16:creationId xmlns:a16="http://schemas.microsoft.com/office/drawing/2014/main" xmlns="" id="{F0F3B8A2-88EC-4474-824D-20CD922FBB07}"/>
                  </a:ext>
                </a:extLst>
              </p:cNvPr>
              <p:cNvSpPr/>
              <p:nvPr/>
            </p:nvSpPr>
            <p:spPr>
              <a:xfrm>
                <a:off x="6718886" y="194144"/>
                <a:ext cx="423863" cy="438582"/>
              </a:xfrm>
              <a:prstGeom prst="rect">
                <a:avLst/>
              </a:prstGeom>
              <a:solidFill>
                <a:srgbClr val="FFFF00"/>
              </a:solidFill>
              <a:scene3d>
                <a:camera prst="perspectiveHeroicExtremeLeftFacing"/>
                <a:lightRig rig="threePt" dir="t"/>
              </a:scene3d>
            </p:spPr>
            <p:txBody>
              <a:bodyPr wrap="square" lIns="91440" tIns="45720" rIns="91440" bIns="45720">
                <a:spAutoFit/>
              </a:bodyPr>
              <a:lstStyle/>
              <a:p>
                <a:pPr algn="ctr"/>
                <a:r>
                  <a:rPr lang="en-US" altLang="zh-TW" sz="3200" b="1" cap="none" spc="0" dirty="0">
                    <a:ln w="12700">
                      <a:solidFill>
                        <a:schemeClr val="accent3">
                          <a:lumMod val="50000"/>
                        </a:schemeClr>
                      </a:solidFill>
                      <a:prstDash val="solid"/>
                    </a:ln>
                    <a:pattFill prst="narHorz">
                      <a:fgClr>
                        <a:schemeClr val="accent3"/>
                      </a:fgClr>
                      <a:bgClr>
                        <a:schemeClr val="accent3">
                          <a:lumMod val="40000"/>
                          <a:lumOff val="60000"/>
                        </a:schemeClr>
                      </a:bgClr>
                    </a:pattFill>
                    <a:effectLst>
                      <a:innerShdw blurRad="177800">
                        <a:schemeClr val="accent3">
                          <a:lumMod val="50000"/>
                        </a:schemeClr>
                      </a:innerShdw>
                    </a:effectLst>
                  </a:rPr>
                  <a:t>1</a:t>
                </a:r>
                <a:endParaRPr lang="zh-TW" altLang="en-US" sz="3200" b="1" cap="none" spc="0" dirty="0">
                  <a:ln w="12700">
                    <a:solidFill>
                      <a:schemeClr val="accent3">
                        <a:lumMod val="50000"/>
                      </a:schemeClr>
                    </a:solidFill>
                    <a:prstDash val="solid"/>
                  </a:ln>
                  <a:pattFill prst="narHorz">
                    <a:fgClr>
                      <a:schemeClr val="accent3"/>
                    </a:fgClr>
                    <a:bgClr>
                      <a:schemeClr val="accent3">
                        <a:lumMod val="40000"/>
                        <a:lumOff val="60000"/>
                      </a:schemeClr>
                    </a:bgClr>
                  </a:pattFill>
                  <a:effectLst>
                    <a:innerShdw blurRad="177800">
                      <a:schemeClr val="accent3">
                        <a:lumMod val="50000"/>
                      </a:schemeClr>
                    </a:innerShdw>
                  </a:effectLst>
                </a:endParaRPr>
              </a:p>
            </p:txBody>
          </p:sp>
          <p:sp>
            <p:nvSpPr>
              <p:cNvPr id="106" name="文字方塊 105">
                <a:extLst>
                  <a:ext uri="{FF2B5EF4-FFF2-40B4-BE49-F238E27FC236}">
                    <a16:creationId xmlns:a16="http://schemas.microsoft.com/office/drawing/2014/main" xmlns="" id="{F0AE1E48-70B2-4044-AB5D-45CD72642C2E}"/>
                  </a:ext>
                </a:extLst>
              </p:cNvPr>
              <p:cNvSpPr txBox="1"/>
              <p:nvPr/>
            </p:nvSpPr>
            <p:spPr>
              <a:xfrm>
                <a:off x="7084694" y="191361"/>
                <a:ext cx="2668906" cy="484749"/>
              </a:xfrm>
              <a:prstGeom prst="rect">
                <a:avLst/>
              </a:prstGeom>
              <a:noFill/>
            </p:spPr>
            <p:txBody>
              <a:bodyPr wrap="square">
                <a:spAutoFit/>
              </a:bodyPr>
              <a:lstStyle/>
              <a:p>
                <a:r>
                  <a:rPr lang="zh-TW" altLang="zh-TW" sz="1800" b="1" dirty="0">
                    <a:solidFill>
                      <a:srgbClr val="FF0000"/>
                    </a:solidFill>
                    <a:latin typeface="微軟正黑體" pitchFamily="34" charset="-120"/>
                    <a:ea typeface="微軟正黑體" pitchFamily="34" charset="-120"/>
                  </a:rPr>
                  <a:t>鵬程建設股份</a:t>
                </a:r>
                <a:endParaRPr lang="en-US" altLang="zh-TW" sz="1800" b="1" dirty="0">
                  <a:solidFill>
                    <a:srgbClr val="FF0000"/>
                  </a:solidFill>
                  <a:latin typeface="微軟正黑體" pitchFamily="34" charset="-120"/>
                  <a:ea typeface="微軟正黑體" pitchFamily="34" charset="-120"/>
                </a:endParaRPr>
              </a:p>
              <a:p>
                <a:r>
                  <a:rPr lang="zh-TW" altLang="zh-TW" sz="1800" b="1" dirty="0" smtClean="0">
                    <a:solidFill>
                      <a:srgbClr val="FF0000"/>
                    </a:solidFill>
                    <a:latin typeface="微軟正黑體" pitchFamily="34" charset="-120"/>
                    <a:ea typeface="微軟正黑體" pitchFamily="34" charset="-120"/>
                  </a:rPr>
                  <a:t>有限公司</a:t>
                </a:r>
                <a:r>
                  <a:rPr lang="en-US" altLang="zh-TW" sz="1800" b="1" dirty="0" smtClean="0">
                    <a:latin typeface="微軟正黑體" pitchFamily="34" charset="-120"/>
                    <a:ea typeface="微軟正黑體" pitchFamily="34" charset="-120"/>
                  </a:rPr>
                  <a:t>(8</a:t>
                </a:r>
                <a:r>
                  <a:rPr lang="zh-TW" altLang="en-US" sz="1800" b="1" dirty="0" smtClean="0">
                    <a:latin typeface="微軟正黑體" pitchFamily="34" charset="-120"/>
                    <a:ea typeface="微軟正黑體" pitchFamily="34" charset="-120"/>
                  </a:rPr>
                  <a:t>件</a:t>
                </a:r>
                <a:r>
                  <a:rPr lang="en-US" altLang="zh-TW" sz="1800" b="1" dirty="0" smtClean="0">
                    <a:latin typeface="微軟正黑體" pitchFamily="34" charset="-120"/>
                    <a:ea typeface="微軟正黑體" pitchFamily="34" charset="-120"/>
                  </a:rPr>
                  <a:t>)</a:t>
                </a:r>
                <a:endParaRPr lang="zh-TW" altLang="zh-TW" sz="1800" b="1" dirty="0">
                  <a:latin typeface="微軟正黑體" pitchFamily="34" charset="-120"/>
                  <a:ea typeface="微軟正黑體" pitchFamily="34" charset="-120"/>
                </a:endParaRPr>
              </a:p>
            </p:txBody>
          </p:sp>
        </p:grpSp>
        <p:sp>
          <p:nvSpPr>
            <p:cNvPr id="33" name="文字方塊 32">
              <a:extLst>
                <a:ext uri="{FF2B5EF4-FFF2-40B4-BE49-F238E27FC236}">
                  <a16:creationId xmlns:a16="http://schemas.microsoft.com/office/drawing/2014/main" xmlns="" id="{A5E1AE69-6524-40BE-BBCF-357A0EB7E8F7}"/>
                </a:ext>
              </a:extLst>
            </p:cNvPr>
            <p:cNvSpPr txBox="1"/>
            <p:nvPr/>
          </p:nvSpPr>
          <p:spPr>
            <a:xfrm>
              <a:off x="7149616" y="812945"/>
              <a:ext cx="1856789" cy="161583"/>
            </a:xfrm>
            <a:prstGeom prst="rect">
              <a:avLst/>
            </a:prstGeom>
            <a:noFill/>
          </p:spPr>
          <p:txBody>
            <a:bodyPr wrap="square" rtlCol="0">
              <a:spAutoFit/>
            </a:bodyPr>
            <a:lstStyle/>
            <a:p>
              <a:r>
                <a:rPr lang="zh-TW" altLang="en-US" sz="800" b="1" dirty="0">
                  <a:latin typeface="微軟正黑體" pitchFamily="34" charset="-120"/>
                  <a:ea typeface="微軟正黑體" pitchFamily="34" charset="-120"/>
                </a:rPr>
                <a:t>臺北 </a:t>
              </a:r>
              <a:r>
                <a:rPr lang="en-US" altLang="zh-TW" sz="800" b="1" dirty="0">
                  <a:solidFill>
                    <a:srgbClr val="FF0000"/>
                  </a:solidFill>
                  <a:latin typeface="微軟正黑體" pitchFamily="34" charset="-120"/>
                  <a:ea typeface="微軟正黑體" pitchFamily="34" charset="-120"/>
                </a:rPr>
                <a:t>2</a:t>
              </a:r>
              <a:r>
                <a:rPr lang="zh-TW" altLang="en-US" sz="800" b="1" dirty="0">
                  <a:solidFill>
                    <a:srgbClr val="FF0000"/>
                  </a:solidFill>
                  <a:latin typeface="微軟正黑體" pitchFamily="34" charset="-120"/>
                  <a:ea typeface="微軟正黑體" pitchFamily="34" charset="-120"/>
                </a:rPr>
                <a:t> </a:t>
              </a:r>
              <a:r>
                <a:rPr lang="zh-TW" altLang="en-US" sz="800" b="1" dirty="0" smtClean="0">
                  <a:latin typeface="微軟正黑體" pitchFamily="34" charset="-120"/>
                  <a:ea typeface="微軟正黑體" pitchFamily="34" charset="-120"/>
                </a:rPr>
                <a:t>件 臺中</a:t>
              </a:r>
              <a:r>
                <a:rPr lang="zh-TW" altLang="en-US" sz="800" b="1" dirty="0" smtClean="0">
                  <a:solidFill>
                    <a:srgbClr val="FF0000"/>
                  </a:solidFill>
                  <a:latin typeface="微軟正黑體" pitchFamily="34" charset="-120"/>
                  <a:ea typeface="微軟正黑體" pitchFamily="34" charset="-120"/>
                </a:rPr>
                <a:t> </a:t>
              </a:r>
              <a:r>
                <a:rPr lang="en-US" altLang="zh-TW" sz="800" b="1" dirty="0" smtClean="0">
                  <a:solidFill>
                    <a:srgbClr val="FF0000"/>
                  </a:solidFill>
                  <a:latin typeface="微軟正黑體" pitchFamily="34" charset="-120"/>
                  <a:ea typeface="微軟正黑體" pitchFamily="34" charset="-120"/>
                </a:rPr>
                <a:t>4</a:t>
              </a:r>
              <a:r>
                <a:rPr lang="zh-TW" altLang="en-US" sz="800" b="1" dirty="0" smtClean="0">
                  <a:solidFill>
                    <a:srgbClr val="FF0000"/>
                  </a:solidFill>
                  <a:latin typeface="微軟正黑體" pitchFamily="34" charset="-120"/>
                  <a:ea typeface="微軟正黑體" pitchFamily="34" charset="-120"/>
                </a:rPr>
                <a:t> </a:t>
              </a:r>
              <a:r>
                <a:rPr lang="zh-TW" altLang="en-US" sz="800" b="1" dirty="0" smtClean="0">
                  <a:latin typeface="微軟正黑體" pitchFamily="34" charset="-120"/>
                  <a:ea typeface="微軟正黑體" pitchFamily="34" charset="-120"/>
                </a:rPr>
                <a:t>件 高雄</a:t>
              </a:r>
              <a:r>
                <a:rPr lang="zh-TW" altLang="en-US" sz="800" b="1" dirty="0" smtClean="0">
                  <a:solidFill>
                    <a:srgbClr val="FF0000"/>
                  </a:solidFill>
                  <a:latin typeface="微軟正黑體" pitchFamily="34" charset="-120"/>
                  <a:ea typeface="微軟正黑體" pitchFamily="34" charset="-120"/>
                </a:rPr>
                <a:t> </a:t>
              </a:r>
              <a:r>
                <a:rPr lang="en-US" altLang="zh-TW" sz="800" b="1" dirty="0">
                  <a:solidFill>
                    <a:srgbClr val="FF0000"/>
                  </a:solidFill>
                  <a:latin typeface="微軟正黑體" pitchFamily="34" charset="-120"/>
                  <a:ea typeface="微軟正黑體" pitchFamily="34" charset="-120"/>
                </a:rPr>
                <a:t>2</a:t>
              </a:r>
              <a:r>
                <a:rPr lang="zh-TW" altLang="en-US" sz="800" b="1" dirty="0">
                  <a:solidFill>
                    <a:srgbClr val="FF0000"/>
                  </a:solidFill>
                  <a:latin typeface="微軟正黑體" pitchFamily="34" charset="-120"/>
                  <a:ea typeface="微軟正黑體" pitchFamily="34" charset="-120"/>
                </a:rPr>
                <a:t> </a:t>
              </a:r>
              <a:r>
                <a:rPr lang="zh-TW" altLang="en-US" sz="800" b="1" dirty="0">
                  <a:latin typeface="微軟正黑體" pitchFamily="34" charset="-120"/>
                  <a:ea typeface="微軟正黑體" pitchFamily="34" charset="-120"/>
                </a:rPr>
                <a:t>件</a:t>
              </a:r>
            </a:p>
          </p:txBody>
        </p:sp>
      </p:grpSp>
      <p:grpSp>
        <p:nvGrpSpPr>
          <p:cNvPr id="7" name="群組 39"/>
          <p:cNvGrpSpPr/>
          <p:nvPr/>
        </p:nvGrpSpPr>
        <p:grpSpPr>
          <a:xfrm>
            <a:off x="6608618" y="138547"/>
            <a:ext cx="2439848" cy="2540000"/>
            <a:chOff x="6636260" y="117765"/>
            <a:chExt cx="2126741" cy="1905000"/>
          </a:xfrm>
        </p:grpSpPr>
        <p:sp>
          <p:nvSpPr>
            <p:cNvPr id="39" name="矩形 38"/>
            <p:cNvSpPr/>
            <p:nvPr/>
          </p:nvSpPr>
          <p:spPr>
            <a:xfrm>
              <a:off x="6788725" y="117765"/>
              <a:ext cx="1974276" cy="1905000"/>
            </a:xfrm>
            <a:prstGeom prst="rect">
              <a:avLst/>
            </a:prstGeom>
            <a:solidFill>
              <a:schemeClr val="accent2">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scene3d>
                <a:camera prst="orthographicFront"/>
                <a:lightRig rig="soft" dir="tl">
                  <a:rot lat="0" lon="0" rev="0"/>
                </a:lightRig>
              </a:scene3d>
              <a:sp3d contourW="25400" prstMaterial="matte">
                <a:bevelT w="25400" h="55880" prst="artDeco"/>
                <a:contourClr>
                  <a:schemeClr val="accent2">
                    <a:tint val="20000"/>
                  </a:schemeClr>
                </a:contourClr>
              </a:sp3d>
            </a:bodyPr>
            <a:lstStyle/>
            <a:p>
              <a:r>
                <a:rPr kumimoji="0" lang="zh-TW" altLang="en-US" sz="2000" b="1" spc="50" dirty="0" smtClean="0">
                  <a:ln w="11430"/>
                  <a:solidFill>
                    <a:srgbClr val="00B0F0"/>
                  </a:solidFill>
                  <a:effectLst>
                    <a:outerShdw blurRad="76200" dist="50800" dir="5400000" algn="tl" rotWithShape="0">
                      <a:srgbClr val="000000">
                        <a:alpha val="65000"/>
                      </a:srgbClr>
                    </a:outerShdw>
                  </a:effectLst>
                  <a:latin typeface="Microsoft YaHei" pitchFamily="34" charset="-122"/>
                  <a:ea typeface="Microsoft YaHei" pitchFamily="34" charset="-122"/>
                </a:rPr>
                <a:t>得標人分布</a:t>
              </a:r>
            </a:p>
          </p:txBody>
        </p:sp>
        <p:sp>
          <p:nvSpPr>
            <p:cNvPr id="112" name="減號 111"/>
            <p:cNvSpPr/>
            <p:nvPr/>
          </p:nvSpPr>
          <p:spPr>
            <a:xfrm>
              <a:off x="6636260" y="361066"/>
              <a:ext cx="1801158" cy="234950"/>
            </a:xfrm>
            <a:prstGeom prst="mathMinus">
              <a:avLst/>
            </a:prstGeom>
            <a:solidFill>
              <a:schemeClr val="bg1"/>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36" name="文字方塊 35">
              <a:extLst>
                <a:ext uri="{FF2B5EF4-FFF2-40B4-BE49-F238E27FC236}">
                  <a16:creationId xmlns:a16="http://schemas.microsoft.com/office/drawing/2014/main" xmlns="" id="{8F984530-AE0A-4CC0-BC73-32233EFF34ED}"/>
                </a:ext>
              </a:extLst>
            </p:cNvPr>
            <p:cNvSpPr txBox="1"/>
            <p:nvPr/>
          </p:nvSpPr>
          <p:spPr>
            <a:xfrm>
              <a:off x="6953462" y="557430"/>
              <a:ext cx="1670895" cy="300083"/>
            </a:xfrm>
            <a:prstGeom prst="rect">
              <a:avLst/>
            </a:prstGeom>
            <a:solidFill>
              <a:schemeClr val="accent4">
                <a:lumMod val="20000"/>
                <a:lumOff val="80000"/>
              </a:schemeClr>
            </a:solidFill>
            <a:ln w="19050">
              <a:solidFill>
                <a:schemeClr val="accent1"/>
              </a:solidFill>
            </a:ln>
            <a:effectLst>
              <a:outerShdw blurRad="76200" dir="18900000" sy="23000" kx="-1200000" algn="bl" rotWithShape="0">
                <a:prstClr val="black">
                  <a:alpha val="20000"/>
                </a:prstClr>
              </a:outerShdw>
            </a:effectLst>
          </p:spPr>
          <p:txBody>
            <a:bodyPr wrap="square" rtlCol="0">
              <a:spAutoFit/>
              <a:scene3d>
                <a:camera prst="orthographicFront"/>
                <a:lightRig rig="soft" dir="t">
                  <a:rot lat="0" lon="0" rev="15600000"/>
                </a:lightRig>
              </a:scene3d>
              <a:sp3d extrusionH="57150" prstMaterial="softEdge">
                <a:bevelT w="25400" h="38100"/>
              </a:sp3d>
            </a:bodyPr>
            <a:lstStyle/>
            <a:p>
              <a:r>
                <a:rPr kumimoji="0" lang="zh-TW" altLang="en-US" sz="2000" b="1" dirty="0" smtClean="0">
                  <a:solidFill>
                    <a:srgbClr val="FF0000"/>
                  </a:solidFill>
                  <a:latin typeface="Microsoft YaHei" pitchFamily="34" charset="-122"/>
                  <a:ea typeface="Microsoft YaHei" pitchFamily="34" charset="-122"/>
                </a:rPr>
                <a:t>北區</a:t>
              </a:r>
              <a:r>
                <a:rPr kumimoji="0" lang="zh-TW" altLang="en-US" sz="2000" b="1" dirty="0" smtClean="0">
                  <a:solidFill>
                    <a:srgbClr val="01ACBE"/>
                  </a:solidFill>
                  <a:latin typeface="Microsoft YaHei" pitchFamily="34" charset="-122"/>
                  <a:ea typeface="Microsoft YaHei" pitchFamily="34" charset="-122"/>
                </a:rPr>
                <a:t>　</a:t>
              </a:r>
              <a:r>
                <a:rPr kumimoji="0" lang="en-US" altLang="zh-TW" sz="2000" b="1" dirty="0" smtClean="0">
                  <a:solidFill>
                    <a:srgbClr val="FF0000"/>
                  </a:solidFill>
                  <a:latin typeface="Microsoft YaHei" pitchFamily="34" charset="-122"/>
                  <a:ea typeface="Microsoft YaHei" pitchFamily="34" charset="-122"/>
                </a:rPr>
                <a:t>43</a:t>
              </a:r>
              <a:r>
                <a:rPr lang="zh-TW" altLang="en-US" sz="2000" b="1" dirty="0" smtClean="0">
                  <a:ln/>
                </a:rPr>
                <a:t>件</a:t>
              </a:r>
              <a:endParaRPr lang="zh-TW" altLang="en-US" sz="2000" b="1" dirty="0">
                <a:ln/>
              </a:endParaRPr>
            </a:p>
          </p:txBody>
        </p:sp>
        <p:sp>
          <p:nvSpPr>
            <p:cNvPr id="37" name="文字方塊 36">
              <a:extLst>
                <a:ext uri="{FF2B5EF4-FFF2-40B4-BE49-F238E27FC236}">
                  <a16:creationId xmlns:a16="http://schemas.microsoft.com/office/drawing/2014/main" xmlns="" id="{8F984530-AE0A-4CC0-BC73-32233EFF34ED}"/>
                </a:ext>
              </a:extLst>
            </p:cNvPr>
            <p:cNvSpPr txBox="1"/>
            <p:nvPr/>
          </p:nvSpPr>
          <p:spPr>
            <a:xfrm>
              <a:off x="6960673" y="1048573"/>
              <a:ext cx="1670895" cy="300083"/>
            </a:xfrm>
            <a:prstGeom prst="rect">
              <a:avLst/>
            </a:prstGeom>
            <a:solidFill>
              <a:schemeClr val="accent4">
                <a:lumMod val="20000"/>
                <a:lumOff val="80000"/>
              </a:schemeClr>
            </a:solidFill>
            <a:ln w="19050">
              <a:solidFill>
                <a:schemeClr val="accent1"/>
              </a:solidFill>
            </a:ln>
          </p:spPr>
          <p:txBody>
            <a:bodyPr wrap="square" rtlCol="0">
              <a:spAutoFit/>
              <a:scene3d>
                <a:camera prst="orthographicFront"/>
                <a:lightRig rig="soft" dir="t">
                  <a:rot lat="0" lon="0" rev="15600000"/>
                </a:lightRig>
              </a:scene3d>
              <a:sp3d extrusionH="57150" prstMaterial="softEdge">
                <a:bevelT w="25400" h="38100"/>
              </a:sp3d>
            </a:bodyPr>
            <a:lstStyle/>
            <a:p>
              <a:r>
                <a:rPr kumimoji="0" lang="zh-TW" altLang="en-US" sz="2000" b="1" dirty="0" smtClean="0">
                  <a:solidFill>
                    <a:srgbClr val="FF0000"/>
                  </a:solidFill>
                  <a:latin typeface="Microsoft YaHei" pitchFamily="34" charset="-122"/>
                  <a:ea typeface="Microsoft YaHei" pitchFamily="34" charset="-122"/>
                </a:rPr>
                <a:t>中區</a:t>
              </a:r>
              <a:r>
                <a:rPr kumimoji="0" lang="zh-TW" altLang="en-US" sz="2000" b="1" dirty="0" smtClean="0">
                  <a:solidFill>
                    <a:srgbClr val="01ACBE"/>
                  </a:solidFill>
                  <a:latin typeface="Microsoft YaHei" pitchFamily="34" charset="-122"/>
                  <a:ea typeface="Microsoft YaHei" pitchFamily="34" charset="-122"/>
                </a:rPr>
                <a:t>　</a:t>
              </a:r>
              <a:r>
                <a:rPr kumimoji="0" lang="en-US" altLang="zh-TW" sz="2000" b="1" dirty="0" smtClean="0">
                  <a:solidFill>
                    <a:srgbClr val="FF0000"/>
                  </a:solidFill>
                  <a:latin typeface="Microsoft YaHei" pitchFamily="34" charset="-122"/>
                  <a:ea typeface="Microsoft YaHei" pitchFamily="34" charset="-122"/>
                </a:rPr>
                <a:t>36</a:t>
              </a:r>
              <a:r>
                <a:rPr lang="zh-TW" altLang="en-US" sz="2000" b="1" dirty="0" smtClean="0">
                  <a:ln/>
                </a:rPr>
                <a:t>件</a:t>
              </a:r>
              <a:endParaRPr lang="zh-TW" altLang="en-US" sz="2000" b="1" dirty="0">
                <a:ln/>
              </a:endParaRPr>
            </a:p>
          </p:txBody>
        </p:sp>
        <p:sp>
          <p:nvSpPr>
            <p:cNvPr id="38" name="文字方塊 37">
              <a:extLst>
                <a:ext uri="{FF2B5EF4-FFF2-40B4-BE49-F238E27FC236}">
                  <a16:creationId xmlns:a16="http://schemas.microsoft.com/office/drawing/2014/main" xmlns="" id="{8F984530-AE0A-4CC0-BC73-32233EFF34ED}"/>
                </a:ext>
              </a:extLst>
            </p:cNvPr>
            <p:cNvSpPr txBox="1"/>
            <p:nvPr/>
          </p:nvSpPr>
          <p:spPr>
            <a:xfrm>
              <a:off x="6960104" y="1514084"/>
              <a:ext cx="1670895" cy="300083"/>
            </a:xfrm>
            <a:prstGeom prst="rect">
              <a:avLst/>
            </a:prstGeom>
            <a:solidFill>
              <a:schemeClr val="accent4">
                <a:lumMod val="20000"/>
                <a:lumOff val="80000"/>
              </a:schemeClr>
            </a:solidFill>
            <a:ln w="19050">
              <a:solidFill>
                <a:schemeClr val="accent1"/>
              </a:solidFill>
            </a:ln>
          </p:spPr>
          <p:txBody>
            <a:bodyPr wrap="square" rtlCol="0">
              <a:spAutoFit/>
              <a:scene3d>
                <a:camera prst="orthographicFront"/>
                <a:lightRig rig="soft" dir="t">
                  <a:rot lat="0" lon="0" rev="15600000"/>
                </a:lightRig>
              </a:scene3d>
              <a:sp3d extrusionH="57150" prstMaterial="softEdge">
                <a:bevelT w="25400" h="38100"/>
              </a:sp3d>
            </a:bodyPr>
            <a:lstStyle/>
            <a:p>
              <a:r>
                <a:rPr kumimoji="0" lang="zh-TW" altLang="en-US" sz="2000" b="1" dirty="0" smtClean="0">
                  <a:solidFill>
                    <a:srgbClr val="FF0000"/>
                  </a:solidFill>
                  <a:latin typeface="Microsoft YaHei" pitchFamily="34" charset="-122"/>
                  <a:ea typeface="Microsoft YaHei" pitchFamily="34" charset="-122"/>
                </a:rPr>
                <a:t>南區</a:t>
              </a:r>
              <a:r>
                <a:rPr kumimoji="0" lang="zh-TW" altLang="en-US" sz="2000" b="1" dirty="0" smtClean="0">
                  <a:solidFill>
                    <a:srgbClr val="01ACBE"/>
                  </a:solidFill>
                  <a:latin typeface="Microsoft YaHei" pitchFamily="34" charset="-122"/>
                  <a:ea typeface="Microsoft YaHei" pitchFamily="34" charset="-122"/>
                </a:rPr>
                <a:t>　</a:t>
              </a:r>
              <a:r>
                <a:rPr kumimoji="0" lang="en-US" altLang="zh-TW" sz="2000" b="1" dirty="0" smtClean="0">
                  <a:solidFill>
                    <a:srgbClr val="FF0000"/>
                  </a:solidFill>
                  <a:latin typeface="Microsoft YaHei" pitchFamily="34" charset="-122"/>
                  <a:ea typeface="Microsoft YaHei" pitchFamily="34" charset="-122"/>
                </a:rPr>
                <a:t>34</a:t>
              </a:r>
              <a:r>
                <a:rPr lang="zh-TW" altLang="en-US" sz="2000" b="1" dirty="0" smtClean="0">
                  <a:ln/>
                </a:rPr>
                <a:t>件</a:t>
              </a:r>
              <a:endParaRPr lang="zh-TW" altLang="en-US" sz="2000" b="1" dirty="0">
                <a:ln/>
              </a:endParaRPr>
            </a:p>
          </p:txBody>
        </p:sp>
      </p:grpSp>
      <p:grpSp>
        <p:nvGrpSpPr>
          <p:cNvPr id="8" name="群組 41">
            <a:extLst>
              <a:ext uri="{FF2B5EF4-FFF2-40B4-BE49-F238E27FC236}">
                <a16:creationId xmlns:a16="http://schemas.microsoft.com/office/drawing/2014/main" xmlns="" id="{6CC2BB3D-C229-4701-9EC9-E0E59B4DAFFC}"/>
              </a:ext>
            </a:extLst>
          </p:cNvPr>
          <p:cNvGrpSpPr/>
          <p:nvPr/>
        </p:nvGrpSpPr>
        <p:grpSpPr>
          <a:xfrm>
            <a:off x="6898049" y="4419088"/>
            <a:ext cx="3034714" cy="984887"/>
            <a:chOff x="6718886" y="235863"/>
            <a:chExt cx="3034714" cy="738665"/>
          </a:xfrm>
        </p:grpSpPr>
        <p:grpSp>
          <p:nvGrpSpPr>
            <p:cNvPr id="9" name="群組 33">
              <a:extLst>
                <a:ext uri="{FF2B5EF4-FFF2-40B4-BE49-F238E27FC236}">
                  <a16:creationId xmlns:a16="http://schemas.microsoft.com/office/drawing/2014/main" xmlns="" id="{F608A4C1-8E29-4FEC-BAA1-F76DC83D61DC}"/>
                </a:ext>
              </a:extLst>
            </p:cNvPr>
            <p:cNvGrpSpPr/>
            <p:nvPr/>
          </p:nvGrpSpPr>
          <p:grpSpPr>
            <a:xfrm>
              <a:off x="6718886" y="235863"/>
              <a:ext cx="3034714" cy="692497"/>
              <a:chOff x="6718886" y="191361"/>
              <a:chExt cx="3034714" cy="692497"/>
            </a:xfrm>
          </p:grpSpPr>
          <p:sp>
            <p:nvSpPr>
              <p:cNvPr id="45" name="矩形 44">
                <a:extLst>
                  <a:ext uri="{FF2B5EF4-FFF2-40B4-BE49-F238E27FC236}">
                    <a16:creationId xmlns:a16="http://schemas.microsoft.com/office/drawing/2014/main" xmlns="" id="{F0F3B8A2-88EC-4474-824D-20CD922FBB07}"/>
                  </a:ext>
                </a:extLst>
              </p:cNvPr>
              <p:cNvSpPr/>
              <p:nvPr/>
            </p:nvSpPr>
            <p:spPr>
              <a:xfrm>
                <a:off x="6718886" y="194144"/>
                <a:ext cx="423863" cy="438581"/>
              </a:xfrm>
              <a:prstGeom prst="rect">
                <a:avLst/>
              </a:prstGeom>
              <a:solidFill>
                <a:srgbClr val="FFFF00"/>
              </a:solidFill>
              <a:scene3d>
                <a:camera prst="perspectiveContrastingLeftFacing"/>
                <a:lightRig rig="threePt" dir="t"/>
              </a:scene3d>
            </p:spPr>
            <p:txBody>
              <a:bodyPr wrap="square" lIns="91440" tIns="45720" rIns="91440" bIns="45720">
                <a:spAutoFit/>
              </a:bodyPr>
              <a:lstStyle/>
              <a:p>
                <a:pPr algn="ctr"/>
                <a:r>
                  <a:rPr lang="en-US" altLang="zh-TW" sz="3200" b="1" cap="none" spc="0" dirty="0" smtClean="0">
                    <a:ln w="12700">
                      <a:solidFill>
                        <a:schemeClr val="accent3">
                          <a:lumMod val="50000"/>
                        </a:schemeClr>
                      </a:solidFill>
                      <a:prstDash val="solid"/>
                    </a:ln>
                    <a:pattFill prst="narHorz">
                      <a:fgClr>
                        <a:schemeClr val="accent3"/>
                      </a:fgClr>
                      <a:bgClr>
                        <a:schemeClr val="accent3">
                          <a:lumMod val="40000"/>
                          <a:lumOff val="60000"/>
                        </a:schemeClr>
                      </a:bgClr>
                    </a:pattFill>
                    <a:effectLst>
                      <a:innerShdw blurRad="177800">
                        <a:schemeClr val="accent3">
                          <a:lumMod val="50000"/>
                        </a:schemeClr>
                      </a:innerShdw>
                    </a:effectLst>
                  </a:rPr>
                  <a:t>2</a:t>
                </a:r>
                <a:endParaRPr lang="zh-TW" altLang="en-US" sz="3200" b="1" cap="none" spc="0" dirty="0">
                  <a:ln w="12700">
                    <a:solidFill>
                      <a:schemeClr val="accent3">
                        <a:lumMod val="50000"/>
                      </a:schemeClr>
                    </a:solidFill>
                    <a:prstDash val="solid"/>
                  </a:ln>
                  <a:pattFill prst="narHorz">
                    <a:fgClr>
                      <a:schemeClr val="accent3"/>
                    </a:fgClr>
                    <a:bgClr>
                      <a:schemeClr val="accent3">
                        <a:lumMod val="40000"/>
                        <a:lumOff val="60000"/>
                      </a:schemeClr>
                    </a:bgClr>
                  </a:pattFill>
                  <a:effectLst>
                    <a:innerShdw blurRad="177800">
                      <a:schemeClr val="accent3">
                        <a:lumMod val="50000"/>
                      </a:schemeClr>
                    </a:innerShdw>
                  </a:effectLst>
                </a:endParaRPr>
              </a:p>
            </p:txBody>
          </p:sp>
          <p:sp>
            <p:nvSpPr>
              <p:cNvPr id="46" name="文字方塊 45">
                <a:extLst>
                  <a:ext uri="{FF2B5EF4-FFF2-40B4-BE49-F238E27FC236}">
                    <a16:creationId xmlns:a16="http://schemas.microsoft.com/office/drawing/2014/main" xmlns="" id="{F0AE1E48-70B2-4044-AB5D-45CD72642C2E}"/>
                  </a:ext>
                </a:extLst>
              </p:cNvPr>
              <p:cNvSpPr txBox="1"/>
              <p:nvPr/>
            </p:nvSpPr>
            <p:spPr>
              <a:xfrm>
                <a:off x="7084694" y="191361"/>
                <a:ext cx="2668906" cy="692497"/>
              </a:xfrm>
              <a:prstGeom prst="rect">
                <a:avLst/>
              </a:prstGeom>
              <a:noFill/>
            </p:spPr>
            <p:txBody>
              <a:bodyPr wrap="square">
                <a:spAutoFit/>
              </a:bodyPr>
              <a:lstStyle/>
              <a:p>
                <a:r>
                  <a:rPr lang="zh-TW" altLang="en-US" sz="1800" b="1" dirty="0" smtClean="0">
                    <a:solidFill>
                      <a:srgbClr val="FF0000"/>
                    </a:solidFill>
                    <a:latin typeface="微軟正黑體" pitchFamily="34" charset="-120"/>
                    <a:ea typeface="微軟正黑體" pitchFamily="34" charset="-120"/>
                  </a:rPr>
                  <a:t>永信</a:t>
                </a:r>
                <a:r>
                  <a:rPr lang="zh-TW" altLang="zh-TW" sz="1800" b="1" dirty="0" smtClean="0">
                    <a:solidFill>
                      <a:srgbClr val="FF0000"/>
                    </a:solidFill>
                    <a:latin typeface="微軟正黑體" pitchFamily="34" charset="-120"/>
                    <a:ea typeface="微軟正黑體" pitchFamily="34" charset="-120"/>
                  </a:rPr>
                  <a:t>建設</a:t>
                </a:r>
                <a:r>
                  <a:rPr lang="zh-TW" altLang="en-US" sz="1800" b="1" dirty="0" smtClean="0">
                    <a:solidFill>
                      <a:srgbClr val="FF0000"/>
                    </a:solidFill>
                    <a:latin typeface="微軟正黑體" pitchFamily="34" charset="-120"/>
                    <a:ea typeface="微軟正黑體" pitchFamily="34" charset="-120"/>
                  </a:rPr>
                  <a:t>開發</a:t>
                </a:r>
                <a:r>
                  <a:rPr lang="en-US" altLang="zh-TW" sz="1800" b="1" dirty="0" smtClean="0">
                    <a:latin typeface="微軟正黑體" pitchFamily="34" charset="-120"/>
                    <a:ea typeface="微軟正黑體" pitchFamily="34" charset="-120"/>
                  </a:rPr>
                  <a:t>(5</a:t>
                </a:r>
                <a:endParaRPr lang="en-US" altLang="zh-TW" sz="1800" b="1" dirty="0" smtClean="0">
                  <a:solidFill>
                    <a:srgbClr val="FF0000"/>
                  </a:solidFill>
                  <a:latin typeface="微軟正黑體" pitchFamily="34" charset="-120"/>
                  <a:ea typeface="微軟正黑體" pitchFamily="34" charset="-120"/>
                </a:endParaRPr>
              </a:p>
              <a:p>
                <a:r>
                  <a:rPr lang="zh-TW" altLang="zh-TW" sz="1800" b="1" dirty="0" smtClean="0">
                    <a:solidFill>
                      <a:srgbClr val="FF0000"/>
                    </a:solidFill>
                    <a:latin typeface="微軟正黑體" pitchFamily="34" charset="-120"/>
                    <a:ea typeface="微軟正黑體" pitchFamily="34" charset="-120"/>
                  </a:rPr>
                  <a:t>股份有限公司</a:t>
                </a:r>
                <a:r>
                  <a:rPr lang="zh-TW" altLang="en-US" sz="1800" b="1" dirty="0" smtClean="0">
                    <a:latin typeface="微軟正黑體" pitchFamily="34" charset="-120"/>
                    <a:ea typeface="微軟正黑體" pitchFamily="34" charset="-120"/>
                  </a:rPr>
                  <a:t>件</a:t>
                </a:r>
                <a:r>
                  <a:rPr lang="en-US" altLang="zh-TW" sz="1800" b="1" dirty="0" smtClean="0">
                    <a:latin typeface="微軟正黑體" pitchFamily="34" charset="-120"/>
                    <a:ea typeface="微軟正黑體" pitchFamily="34" charset="-120"/>
                  </a:rPr>
                  <a:t>)</a:t>
                </a:r>
                <a:endParaRPr lang="zh-TW" altLang="zh-TW" sz="1800" b="1" dirty="0" smtClean="0">
                  <a:latin typeface="微軟正黑體" pitchFamily="34" charset="-120"/>
                  <a:ea typeface="微軟正黑體" pitchFamily="34" charset="-120"/>
                </a:endParaRPr>
              </a:p>
              <a:p>
                <a:endParaRPr lang="zh-TW" altLang="zh-TW" sz="1800" b="1" dirty="0">
                  <a:solidFill>
                    <a:srgbClr val="FF0000"/>
                  </a:solidFill>
                  <a:latin typeface="微軟正黑體" pitchFamily="34" charset="-120"/>
                  <a:ea typeface="微軟正黑體" pitchFamily="34" charset="-120"/>
                </a:endParaRPr>
              </a:p>
            </p:txBody>
          </p:sp>
        </p:grpSp>
        <p:sp>
          <p:nvSpPr>
            <p:cNvPr id="44" name="文字方塊 43">
              <a:extLst>
                <a:ext uri="{FF2B5EF4-FFF2-40B4-BE49-F238E27FC236}">
                  <a16:creationId xmlns:a16="http://schemas.microsoft.com/office/drawing/2014/main" xmlns="" id="{A5E1AE69-6524-40BE-BBCF-357A0EB7E8F7}"/>
                </a:ext>
              </a:extLst>
            </p:cNvPr>
            <p:cNvSpPr txBox="1"/>
            <p:nvPr/>
          </p:nvSpPr>
          <p:spPr>
            <a:xfrm>
              <a:off x="7149616" y="812945"/>
              <a:ext cx="1856789" cy="161583"/>
            </a:xfrm>
            <a:prstGeom prst="rect">
              <a:avLst/>
            </a:prstGeom>
            <a:noFill/>
          </p:spPr>
          <p:txBody>
            <a:bodyPr wrap="square" rtlCol="0">
              <a:spAutoFit/>
            </a:bodyPr>
            <a:lstStyle/>
            <a:p>
              <a:r>
                <a:rPr lang="zh-TW" altLang="en-US" sz="800" b="1" dirty="0" smtClean="0">
                  <a:latin typeface="微軟正黑體" pitchFamily="34" charset="-120"/>
                  <a:ea typeface="微軟正黑體" pitchFamily="34" charset="-120"/>
                </a:rPr>
                <a:t>高雄</a:t>
              </a:r>
              <a:r>
                <a:rPr lang="zh-TW" altLang="en-US" sz="800" b="1" dirty="0" smtClean="0">
                  <a:solidFill>
                    <a:srgbClr val="FF0000"/>
                  </a:solidFill>
                  <a:latin typeface="微軟正黑體" pitchFamily="34" charset="-120"/>
                  <a:ea typeface="微軟正黑體" pitchFamily="34" charset="-120"/>
                </a:rPr>
                <a:t> </a:t>
              </a:r>
              <a:r>
                <a:rPr lang="en-US" altLang="zh-TW" sz="800" b="1" dirty="0" smtClean="0">
                  <a:solidFill>
                    <a:srgbClr val="FF0000"/>
                  </a:solidFill>
                  <a:latin typeface="微軟正黑體" pitchFamily="34" charset="-120"/>
                  <a:ea typeface="微軟正黑體" pitchFamily="34" charset="-120"/>
                </a:rPr>
                <a:t>5</a:t>
              </a:r>
              <a:r>
                <a:rPr lang="zh-TW" altLang="en-US" sz="800" b="1" dirty="0" smtClean="0">
                  <a:solidFill>
                    <a:srgbClr val="FF0000"/>
                  </a:solidFill>
                  <a:latin typeface="微軟正黑體" pitchFamily="34" charset="-120"/>
                  <a:ea typeface="微軟正黑體" pitchFamily="34" charset="-120"/>
                </a:rPr>
                <a:t> </a:t>
              </a:r>
              <a:r>
                <a:rPr lang="zh-TW" altLang="en-US" sz="800" b="1" dirty="0">
                  <a:latin typeface="微軟正黑體" pitchFamily="34" charset="-120"/>
                  <a:ea typeface="微軟正黑體" pitchFamily="34" charset="-120"/>
                </a:rPr>
                <a:t>件</a:t>
              </a:r>
            </a:p>
          </p:txBody>
        </p:sp>
      </p:grpSp>
      <p:grpSp>
        <p:nvGrpSpPr>
          <p:cNvPr id="11" name="群組 46">
            <a:extLst>
              <a:ext uri="{FF2B5EF4-FFF2-40B4-BE49-F238E27FC236}">
                <a16:creationId xmlns:a16="http://schemas.microsoft.com/office/drawing/2014/main" xmlns="" id="{6CC2BB3D-C229-4701-9EC9-E0E59B4DAFFC}"/>
              </a:ext>
            </a:extLst>
          </p:cNvPr>
          <p:cNvGrpSpPr/>
          <p:nvPr/>
        </p:nvGrpSpPr>
        <p:grpSpPr>
          <a:xfrm>
            <a:off x="6872404" y="5492426"/>
            <a:ext cx="3034714" cy="981176"/>
            <a:chOff x="6718886" y="238646"/>
            <a:chExt cx="3034714" cy="735882"/>
          </a:xfrm>
        </p:grpSpPr>
        <p:grpSp>
          <p:nvGrpSpPr>
            <p:cNvPr id="12" name="群組 33">
              <a:extLst>
                <a:ext uri="{FF2B5EF4-FFF2-40B4-BE49-F238E27FC236}">
                  <a16:creationId xmlns:a16="http://schemas.microsoft.com/office/drawing/2014/main" xmlns="" id="{F608A4C1-8E29-4FEC-BAA1-F76DC83D61DC}"/>
                </a:ext>
              </a:extLst>
            </p:cNvPr>
            <p:cNvGrpSpPr/>
            <p:nvPr/>
          </p:nvGrpSpPr>
          <p:grpSpPr>
            <a:xfrm>
              <a:off x="6718886" y="238646"/>
              <a:ext cx="3034714" cy="488789"/>
              <a:chOff x="6718886" y="194144"/>
              <a:chExt cx="3034714" cy="488789"/>
            </a:xfrm>
          </p:grpSpPr>
          <p:sp>
            <p:nvSpPr>
              <p:cNvPr id="52" name="矩形 51">
                <a:extLst>
                  <a:ext uri="{FF2B5EF4-FFF2-40B4-BE49-F238E27FC236}">
                    <a16:creationId xmlns:a16="http://schemas.microsoft.com/office/drawing/2014/main" xmlns="" id="{F0F3B8A2-88EC-4474-824D-20CD922FBB07}"/>
                  </a:ext>
                </a:extLst>
              </p:cNvPr>
              <p:cNvSpPr/>
              <p:nvPr/>
            </p:nvSpPr>
            <p:spPr>
              <a:xfrm>
                <a:off x="6718886" y="194144"/>
                <a:ext cx="423863" cy="438581"/>
              </a:xfrm>
              <a:prstGeom prst="rect">
                <a:avLst/>
              </a:prstGeom>
              <a:solidFill>
                <a:srgbClr val="FFFF00"/>
              </a:solidFill>
              <a:scene3d>
                <a:camera prst="perspectiveHeroicExtremeLeftFacing"/>
                <a:lightRig rig="threePt" dir="t"/>
              </a:scene3d>
            </p:spPr>
            <p:txBody>
              <a:bodyPr wrap="square" lIns="91440" tIns="45720" rIns="91440" bIns="45720">
                <a:spAutoFit/>
              </a:bodyPr>
              <a:lstStyle/>
              <a:p>
                <a:pPr algn="ctr"/>
                <a:r>
                  <a:rPr lang="en-US" altLang="zh-TW" sz="3200" b="1" cap="none" spc="0" dirty="0" smtClean="0">
                    <a:ln w="12700">
                      <a:solidFill>
                        <a:schemeClr val="accent3">
                          <a:lumMod val="50000"/>
                        </a:schemeClr>
                      </a:solidFill>
                      <a:prstDash val="solid"/>
                    </a:ln>
                    <a:pattFill prst="narHorz">
                      <a:fgClr>
                        <a:schemeClr val="accent3"/>
                      </a:fgClr>
                      <a:bgClr>
                        <a:schemeClr val="accent3">
                          <a:lumMod val="40000"/>
                          <a:lumOff val="60000"/>
                        </a:schemeClr>
                      </a:bgClr>
                    </a:pattFill>
                    <a:effectLst>
                      <a:innerShdw blurRad="177800">
                        <a:schemeClr val="accent3">
                          <a:lumMod val="50000"/>
                        </a:schemeClr>
                      </a:innerShdw>
                    </a:effectLst>
                  </a:rPr>
                  <a:t>3</a:t>
                </a:r>
                <a:endParaRPr lang="zh-TW" altLang="en-US" sz="3200" b="1" cap="none" spc="0" dirty="0">
                  <a:ln w="12700">
                    <a:solidFill>
                      <a:schemeClr val="accent3">
                        <a:lumMod val="50000"/>
                      </a:schemeClr>
                    </a:solidFill>
                    <a:prstDash val="solid"/>
                  </a:ln>
                  <a:pattFill prst="narHorz">
                    <a:fgClr>
                      <a:schemeClr val="accent3"/>
                    </a:fgClr>
                    <a:bgClr>
                      <a:schemeClr val="accent3">
                        <a:lumMod val="40000"/>
                        <a:lumOff val="60000"/>
                      </a:schemeClr>
                    </a:bgClr>
                  </a:pattFill>
                  <a:effectLst>
                    <a:innerShdw blurRad="177800">
                      <a:schemeClr val="accent3">
                        <a:lumMod val="50000"/>
                      </a:schemeClr>
                    </a:innerShdw>
                  </a:effectLst>
                </a:endParaRPr>
              </a:p>
            </p:txBody>
          </p:sp>
          <p:sp>
            <p:nvSpPr>
              <p:cNvPr id="54" name="文字方塊 53">
                <a:extLst>
                  <a:ext uri="{FF2B5EF4-FFF2-40B4-BE49-F238E27FC236}">
                    <a16:creationId xmlns:a16="http://schemas.microsoft.com/office/drawing/2014/main" xmlns="" id="{F0AE1E48-70B2-4044-AB5D-45CD72642C2E}"/>
                  </a:ext>
                </a:extLst>
              </p:cNvPr>
              <p:cNvSpPr txBox="1"/>
              <p:nvPr/>
            </p:nvSpPr>
            <p:spPr>
              <a:xfrm>
                <a:off x="7084694" y="198185"/>
                <a:ext cx="2668906" cy="484748"/>
              </a:xfrm>
              <a:prstGeom prst="rect">
                <a:avLst/>
              </a:prstGeom>
              <a:noFill/>
            </p:spPr>
            <p:txBody>
              <a:bodyPr wrap="square">
                <a:spAutoFit/>
              </a:bodyPr>
              <a:lstStyle/>
              <a:p>
                <a:r>
                  <a:rPr lang="zh-TW" altLang="en-US" sz="1800" b="1" dirty="0" smtClean="0">
                    <a:solidFill>
                      <a:srgbClr val="FF0000"/>
                    </a:solidFill>
                    <a:latin typeface="微軟正黑體" pitchFamily="34" charset="-120"/>
                    <a:ea typeface="微軟正黑體" pitchFamily="34" charset="-120"/>
                  </a:rPr>
                  <a:t>美邦開發</a:t>
                </a:r>
                <a:r>
                  <a:rPr lang="zh-TW" altLang="zh-TW" sz="1800" b="1" dirty="0" smtClean="0">
                    <a:solidFill>
                      <a:srgbClr val="FF0000"/>
                    </a:solidFill>
                    <a:latin typeface="微軟正黑體" pitchFamily="34" charset="-120"/>
                    <a:ea typeface="微軟正黑體" pitchFamily="34" charset="-120"/>
                  </a:rPr>
                  <a:t>建設</a:t>
                </a:r>
                <a:endParaRPr lang="en-US" altLang="zh-TW" sz="1800" b="1" dirty="0">
                  <a:solidFill>
                    <a:srgbClr val="FF0000"/>
                  </a:solidFill>
                  <a:latin typeface="微軟正黑體" pitchFamily="34" charset="-120"/>
                  <a:ea typeface="微軟正黑體" pitchFamily="34" charset="-120"/>
                </a:endParaRPr>
              </a:p>
              <a:p>
                <a:r>
                  <a:rPr lang="zh-TW" altLang="zh-TW" sz="1800" b="1" dirty="0" smtClean="0">
                    <a:solidFill>
                      <a:srgbClr val="FF0000"/>
                    </a:solidFill>
                    <a:latin typeface="微軟正黑體" pitchFamily="34" charset="-120"/>
                    <a:ea typeface="微軟正黑體" pitchFamily="34" charset="-120"/>
                  </a:rPr>
                  <a:t>有限公司</a:t>
                </a:r>
                <a:r>
                  <a:rPr lang="en-US" altLang="zh-TW" sz="1800" b="1" dirty="0" smtClean="0">
                    <a:latin typeface="微軟正黑體" pitchFamily="34" charset="-120"/>
                    <a:ea typeface="微軟正黑體" pitchFamily="34" charset="-120"/>
                  </a:rPr>
                  <a:t>(4</a:t>
                </a:r>
                <a:r>
                  <a:rPr lang="zh-TW" altLang="en-US" sz="1800" b="1" dirty="0" smtClean="0">
                    <a:latin typeface="微軟正黑體" pitchFamily="34" charset="-120"/>
                    <a:ea typeface="微軟正黑體" pitchFamily="34" charset="-120"/>
                  </a:rPr>
                  <a:t>件</a:t>
                </a:r>
                <a:r>
                  <a:rPr lang="en-US" altLang="zh-TW" sz="1800" b="1" dirty="0" smtClean="0">
                    <a:latin typeface="微軟正黑體" pitchFamily="34" charset="-120"/>
                    <a:ea typeface="微軟正黑體" pitchFamily="34" charset="-120"/>
                  </a:rPr>
                  <a:t>)</a:t>
                </a:r>
                <a:endParaRPr lang="zh-TW" altLang="zh-TW" sz="1800" b="1" dirty="0">
                  <a:latin typeface="微軟正黑體" pitchFamily="34" charset="-120"/>
                  <a:ea typeface="微軟正黑體" pitchFamily="34" charset="-120"/>
                </a:endParaRPr>
              </a:p>
            </p:txBody>
          </p:sp>
        </p:grpSp>
        <p:sp>
          <p:nvSpPr>
            <p:cNvPr id="51" name="文字方塊 50">
              <a:extLst>
                <a:ext uri="{FF2B5EF4-FFF2-40B4-BE49-F238E27FC236}">
                  <a16:creationId xmlns:a16="http://schemas.microsoft.com/office/drawing/2014/main" xmlns="" id="{A5E1AE69-6524-40BE-BBCF-357A0EB7E8F7}"/>
                </a:ext>
              </a:extLst>
            </p:cNvPr>
            <p:cNvSpPr txBox="1"/>
            <p:nvPr/>
          </p:nvSpPr>
          <p:spPr>
            <a:xfrm>
              <a:off x="7149616" y="812945"/>
              <a:ext cx="1856789" cy="161583"/>
            </a:xfrm>
            <a:prstGeom prst="rect">
              <a:avLst/>
            </a:prstGeom>
            <a:noFill/>
          </p:spPr>
          <p:txBody>
            <a:bodyPr wrap="square" rtlCol="0">
              <a:spAutoFit/>
            </a:bodyPr>
            <a:lstStyle/>
            <a:p>
              <a:r>
                <a:rPr lang="zh-TW" altLang="en-US" sz="800" b="1" dirty="0">
                  <a:latin typeface="微軟正黑體" pitchFamily="34" charset="-120"/>
                  <a:ea typeface="微軟正黑體" pitchFamily="34" charset="-120"/>
                </a:rPr>
                <a:t>臺</a:t>
              </a:r>
              <a:r>
                <a:rPr lang="zh-TW" altLang="en-US" sz="800" b="1" dirty="0" smtClean="0">
                  <a:latin typeface="微軟正黑體" pitchFamily="34" charset="-120"/>
                  <a:ea typeface="微軟正黑體" pitchFamily="34" charset="-120"/>
                </a:rPr>
                <a:t>北</a:t>
              </a:r>
              <a:r>
                <a:rPr lang="en-US" altLang="zh-TW" sz="800" b="1" dirty="0" smtClean="0">
                  <a:solidFill>
                    <a:srgbClr val="FF0000"/>
                  </a:solidFill>
                  <a:latin typeface="微軟正黑體" pitchFamily="34" charset="-120"/>
                  <a:ea typeface="微軟正黑體" pitchFamily="34" charset="-120"/>
                </a:rPr>
                <a:t>4</a:t>
              </a:r>
              <a:r>
                <a:rPr lang="zh-TW" altLang="en-US" sz="800" b="1" dirty="0" smtClean="0">
                  <a:latin typeface="微軟正黑體" pitchFamily="34" charset="-120"/>
                  <a:ea typeface="微軟正黑體" pitchFamily="34" charset="-120"/>
                </a:rPr>
                <a:t>件 </a:t>
              </a:r>
              <a:endParaRPr lang="zh-TW" altLang="en-US" sz="800" b="1" dirty="0">
                <a:latin typeface="微軟正黑體" pitchFamily="34" charset="-120"/>
                <a:ea typeface="微軟正黑體" pitchFamily="34" charset="-120"/>
              </a:endParaRPr>
            </a:p>
          </p:txBody>
        </p:sp>
      </p:grpSp>
      <p:sp>
        <p:nvSpPr>
          <p:cNvPr id="55" name="減號 54"/>
          <p:cNvSpPr/>
          <p:nvPr/>
        </p:nvSpPr>
        <p:spPr>
          <a:xfrm>
            <a:off x="6624540" y="3049956"/>
            <a:ext cx="2069084" cy="313267"/>
          </a:xfrm>
          <a:prstGeom prst="mathMinus">
            <a:avLst/>
          </a:prstGeom>
          <a:solidFill>
            <a:schemeClr val="bg1"/>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56" name="減號 55"/>
          <p:cNvSpPr/>
          <p:nvPr/>
        </p:nvSpPr>
        <p:spPr>
          <a:xfrm>
            <a:off x="6633638" y="4200464"/>
            <a:ext cx="2319293" cy="313267"/>
          </a:xfrm>
          <a:prstGeom prst="mathMinus">
            <a:avLst/>
          </a:prstGeom>
          <a:solidFill>
            <a:schemeClr val="bg1"/>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57" name="減號 56"/>
          <p:cNvSpPr/>
          <p:nvPr/>
        </p:nvSpPr>
        <p:spPr>
          <a:xfrm>
            <a:off x="6608618" y="5268023"/>
            <a:ext cx="2319293" cy="313267"/>
          </a:xfrm>
          <a:prstGeom prst="mathMinus">
            <a:avLst/>
          </a:prstGeom>
          <a:solidFill>
            <a:schemeClr val="bg1"/>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grpSp>
        <p:nvGrpSpPr>
          <p:cNvPr id="13" name="组合 72"/>
          <p:cNvGrpSpPr>
            <a:grpSpLocks/>
          </p:cNvGrpSpPr>
          <p:nvPr/>
        </p:nvGrpSpPr>
        <p:grpSpPr bwMode="auto">
          <a:xfrm>
            <a:off x="4047150" y="4103269"/>
            <a:ext cx="1731350" cy="1305455"/>
            <a:chOff x="7345705" y="3011799"/>
            <a:chExt cx="4930892" cy="1305572"/>
          </a:xfrm>
        </p:grpSpPr>
        <p:sp>
          <p:nvSpPr>
            <p:cNvPr id="29724" name="文本框 100"/>
            <p:cNvSpPr txBox="1">
              <a:spLocks noChangeArrowheads="1"/>
            </p:cNvSpPr>
            <p:nvPr/>
          </p:nvSpPr>
          <p:spPr bwMode="auto">
            <a:xfrm>
              <a:off x="7345705" y="3011799"/>
              <a:ext cx="4930892" cy="523267"/>
            </a:xfrm>
            <a:prstGeom prst="rect">
              <a:avLst/>
            </a:prstGeom>
            <a:noFill/>
            <a:ln w="9525">
              <a:noFill/>
              <a:miter lim="800000"/>
              <a:headEnd/>
              <a:tailEnd/>
            </a:ln>
          </p:spPr>
          <p:txBody>
            <a:bodyPr wrap="square">
              <a:spAutoFit/>
            </a:bodyPr>
            <a:lstStyle/>
            <a:p>
              <a:r>
                <a:rPr kumimoji="0" lang="zh-TW" altLang="en-US" sz="1400" b="1" dirty="0" smtClean="0">
                  <a:latin typeface="Microsoft YaHei" pitchFamily="34" charset="-122"/>
                  <a:ea typeface="Microsoft YaHei" pitchFamily="34" charset="-122"/>
                </a:rPr>
                <a:t>建設開發</a:t>
              </a:r>
              <a:r>
                <a:rPr kumimoji="0" lang="en-US" altLang="zh-TW" sz="1400" b="1" dirty="0" smtClean="0">
                  <a:solidFill>
                    <a:srgbClr val="FF0000"/>
                  </a:solidFill>
                  <a:latin typeface="Microsoft YaHei" pitchFamily="34" charset="-122"/>
                  <a:ea typeface="Microsoft YaHei" pitchFamily="34" charset="-122"/>
                </a:rPr>
                <a:t>102</a:t>
              </a:r>
              <a:r>
                <a:rPr kumimoji="0" lang="zh-TW" altLang="en-US" sz="1400" b="1" dirty="0" smtClean="0">
                  <a:latin typeface="Microsoft YaHei" pitchFamily="34" charset="-122"/>
                  <a:ea typeface="Microsoft YaHei" pitchFamily="34" charset="-122"/>
                </a:rPr>
                <a:t>件、</a:t>
              </a:r>
              <a:endParaRPr kumimoji="0" lang="en-US" altLang="zh-TW" sz="1400" b="1" dirty="0" smtClean="0">
                <a:latin typeface="Microsoft YaHei" pitchFamily="34" charset="-122"/>
                <a:ea typeface="Microsoft YaHei" pitchFamily="34" charset="-122"/>
              </a:endParaRPr>
            </a:p>
            <a:p>
              <a:r>
                <a:rPr kumimoji="0" lang="zh-TW" altLang="en-US" sz="1400" b="1" dirty="0" smtClean="0">
                  <a:latin typeface="Microsoft YaHei" pitchFamily="34" charset="-122"/>
                  <a:ea typeface="Microsoft YaHei" pitchFamily="34" charset="-122"/>
                </a:rPr>
                <a:t>投資公司</a:t>
              </a:r>
              <a:r>
                <a:rPr kumimoji="0" lang="en-US" altLang="zh-TW" sz="1400" b="1" dirty="0" smtClean="0">
                  <a:solidFill>
                    <a:srgbClr val="FF0000"/>
                  </a:solidFill>
                  <a:latin typeface="Microsoft YaHei" pitchFamily="34" charset="-122"/>
                  <a:ea typeface="Microsoft YaHei" pitchFamily="34" charset="-122"/>
                </a:rPr>
                <a:t>11</a:t>
              </a:r>
              <a:r>
                <a:rPr kumimoji="0" lang="zh-TW" altLang="en-US" sz="1400" b="1" dirty="0" smtClean="0">
                  <a:latin typeface="Microsoft YaHei" pitchFamily="34" charset="-122"/>
                  <a:ea typeface="Microsoft YaHei" pitchFamily="34" charset="-122"/>
                </a:rPr>
                <a:t>件</a:t>
              </a:r>
              <a:endParaRPr kumimoji="0" lang="zh-CN" altLang="en-US" sz="1400" b="1" dirty="0">
                <a:latin typeface="Microsoft YaHei" pitchFamily="34" charset="-122"/>
                <a:ea typeface="Microsoft YaHei" pitchFamily="34" charset="-122"/>
              </a:endParaRPr>
            </a:p>
          </p:txBody>
        </p:sp>
        <p:sp>
          <p:nvSpPr>
            <p:cNvPr id="76" name="文本框 113"/>
            <p:cNvSpPr txBox="1"/>
            <p:nvPr/>
          </p:nvSpPr>
          <p:spPr>
            <a:xfrm>
              <a:off x="7558007" y="3670982"/>
              <a:ext cx="2506842" cy="646389"/>
            </a:xfrm>
            <a:prstGeom prst="rect">
              <a:avLst/>
            </a:prstGeom>
            <a:noFill/>
          </p:spPr>
          <p:txBody>
            <a:bodyPr wrap="square">
              <a:spAutoFit/>
            </a:bodyPr>
            <a:lstStyle/>
            <a:p>
              <a:pPr>
                <a:lnSpc>
                  <a:spcPct val="120000"/>
                </a:lnSpc>
              </a:pPr>
              <a:r>
                <a:rPr kumimoji="0" lang="zh-TW" altLang="en-US" sz="1400" b="1" dirty="0">
                  <a:solidFill>
                    <a:srgbClr val="404040"/>
                  </a:solidFill>
                  <a:latin typeface="微軟正黑體" pitchFamily="34" charset="-120"/>
                  <a:ea typeface="微軟正黑體" pitchFamily="34" charset="-120"/>
                </a:rPr>
                <a:t>件</a:t>
              </a:r>
              <a:r>
                <a:rPr kumimoji="0" lang="zh-TW" altLang="en-US" sz="1400" b="1" dirty="0" smtClean="0">
                  <a:solidFill>
                    <a:srgbClr val="404040"/>
                  </a:solidFill>
                  <a:latin typeface="微軟正黑體" pitchFamily="34" charset="-120"/>
                  <a:ea typeface="微軟正黑體" pitchFamily="34" charset="-120"/>
                </a:rPr>
                <a:t>數：</a:t>
              </a:r>
              <a:r>
                <a:rPr kumimoji="0" lang="en-US" altLang="zh-TW" sz="1600" b="1" dirty="0" smtClean="0">
                  <a:solidFill>
                    <a:srgbClr val="FF0000"/>
                  </a:solidFill>
                  <a:latin typeface="微軟正黑體" pitchFamily="34" charset="-120"/>
                  <a:ea typeface="微軟正黑體" pitchFamily="34" charset="-120"/>
                </a:rPr>
                <a:t>113</a:t>
              </a:r>
              <a:r>
                <a:rPr kumimoji="0" lang="zh-TW" altLang="en-US" sz="1400" b="1" dirty="0" smtClean="0">
                  <a:solidFill>
                    <a:srgbClr val="404040"/>
                  </a:solidFill>
                  <a:latin typeface="微軟正黑體" pitchFamily="34" charset="-120"/>
                  <a:ea typeface="微軟正黑體" pitchFamily="34" charset="-120"/>
                </a:rPr>
                <a:t>件</a:t>
              </a:r>
              <a:endParaRPr kumimoji="0" lang="zh-CN" altLang="en-US" sz="1400" b="1" dirty="0">
                <a:solidFill>
                  <a:srgbClr val="404040"/>
                </a:solidFill>
                <a:latin typeface="微軟正黑體" pitchFamily="34" charset="-120"/>
                <a:ea typeface="微軟正黑體" pitchFamily="34" charset="-120"/>
              </a:endParaRPr>
            </a:p>
          </p:txBody>
        </p:sp>
      </p:grpSp>
      <p:sp>
        <p:nvSpPr>
          <p:cNvPr id="97" name="文字方塊 96"/>
          <p:cNvSpPr txBox="1"/>
          <p:nvPr/>
        </p:nvSpPr>
        <p:spPr>
          <a:xfrm>
            <a:off x="261582" y="5163588"/>
            <a:ext cx="3411088" cy="338554"/>
          </a:xfrm>
          <a:prstGeom prst="rect">
            <a:avLst/>
          </a:prstGeom>
          <a:noFill/>
        </p:spPr>
        <p:txBody>
          <a:bodyPr wrap="square" rtlCol="0">
            <a:spAutoFit/>
          </a:bodyPr>
          <a:lstStyle/>
          <a:p>
            <a:r>
              <a:rPr kumimoji="0" lang="zh-TW" altLang="en-US" sz="1600" b="1" dirty="0" smtClean="0">
                <a:latin typeface="Microsoft YaHei" pitchFamily="34" charset="-122"/>
                <a:ea typeface="Microsoft YaHei" pitchFamily="34" charset="-122"/>
              </a:rPr>
              <a:t>占總件數比率</a:t>
            </a:r>
            <a:r>
              <a:rPr kumimoji="0" lang="en-US" altLang="zh-TW" sz="1600" b="1" dirty="0" smtClean="0">
                <a:solidFill>
                  <a:srgbClr val="FF0000"/>
                </a:solidFill>
                <a:latin typeface="Microsoft YaHei" pitchFamily="34" charset="-122"/>
                <a:ea typeface="Microsoft YaHei" pitchFamily="34" charset="-122"/>
              </a:rPr>
              <a:t>80</a:t>
            </a:r>
            <a:r>
              <a:rPr kumimoji="0" lang="en-US" altLang="zh-TW" sz="1600" b="1" dirty="0" smtClean="0">
                <a:latin typeface="Microsoft YaHei" pitchFamily="34" charset="-122"/>
                <a:ea typeface="Microsoft YaHei" pitchFamily="34" charset="-122"/>
              </a:rPr>
              <a:t>%</a:t>
            </a:r>
            <a:endParaRPr kumimoji="0" lang="zh-TW" altLang="en-US" sz="1600" b="1" dirty="0">
              <a:latin typeface="Microsoft YaHei" pitchFamily="34" charset="-122"/>
              <a:ea typeface="Microsoft YaHei" pitchFamily="34" charset="-122"/>
            </a:endParaRPr>
          </a:p>
        </p:txBody>
      </p:sp>
      <p:grpSp>
        <p:nvGrpSpPr>
          <p:cNvPr id="14" name="群組 6">
            <a:extLst>
              <a:ext uri="{FF2B5EF4-FFF2-40B4-BE49-F238E27FC236}">
                <a16:creationId xmlns:a16="http://schemas.microsoft.com/office/drawing/2014/main" xmlns="" id="{3401ECE2-81D4-4770-BCCF-F81AD1BB7465}"/>
              </a:ext>
            </a:extLst>
          </p:cNvPr>
          <p:cNvGrpSpPr/>
          <p:nvPr/>
        </p:nvGrpSpPr>
        <p:grpSpPr>
          <a:xfrm>
            <a:off x="8238344" y="-30480"/>
            <a:ext cx="614362" cy="726016"/>
            <a:chOff x="3920904" y="2589993"/>
            <a:chExt cx="614362" cy="544512"/>
          </a:xfrm>
        </p:grpSpPr>
        <p:grpSp>
          <p:nvGrpSpPr>
            <p:cNvPr id="15" name="组合 46"/>
            <p:cNvGrpSpPr>
              <a:grpSpLocks/>
            </p:cNvGrpSpPr>
            <p:nvPr/>
          </p:nvGrpSpPr>
          <p:grpSpPr bwMode="auto">
            <a:xfrm>
              <a:off x="3920904" y="2589993"/>
              <a:ext cx="614362" cy="544512"/>
              <a:chOff x="3295850" y="2263222"/>
              <a:chExt cx="2643765" cy="2343151"/>
            </a:xfrm>
          </p:grpSpPr>
          <p:sp>
            <p:nvSpPr>
              <p:cNvPr id="49" name="Freeform 5"/>
              <p:cNvSpPr>
                <a:spLocks/>
              </p:cNvSpPr>
              <p:nvPr/>
            </p:nvSpPr>
            <p:spPr bwMode="auto">
              <a:xfrm rot="10800000">
                <a:off x="3295850" y="2263222"/>
                <a:ext cx="2643765" cy="2343151"/>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gradFill flip="none" rotWithShape="1">
                <a:gsLst>
                  <a:gs pos="0">
                    <a:schemeClr val="bg1"/>
                  </a:gs>
                  <a:gs pos="73000">
                    <a:srgbClr val="ECECEC"/>
                  </a:gs>
                  <a:gs pos="100000">
                    <a:srgbClr val="D9D9D9"/>
                  </a:gs>
                </a:gsLst>
                <a:lin ang="2700000" scaled="1"/>
                <a:tileRect/>
              </a:gradFill>
              <a:ln w="19050">
                <a:gradFill flip="none" rotWithShape="1">
                  <a:gsLst>
                    <a:gs pos="29000">
                      <a:srgbClr val="E0E0E0"/>
                    </a:gs>
                    <a:gs pos="0">
                      <a:srgbClr val="999999"/>
                    </a:gs>
                    <a:gs pos="83000">
                      <a:schemeClr val="bg1"/>
                    </a:gs>
                  </a:gsLst>
                  <a:lin ang="2700000" scaled="1"/>
                  <a:tileRect/>
                </a:gradFill>
              </a:ln>
              <a:effectLst>
                <a:outerShdw blurRad="203200" dist="63500" dir="2700000" algn="tl" rotWithShape="0">
                  <a:prstClr val="black">
                    <a:alpha val="32000"/>
                  </a:prstClr>
                </a:outerShdw>
              </a:effectLst>
            </p:spPr>
            <p:txBody>
              <a:bodyPr lIns="68580" tIns="34290" rIns="68580" bIns="34290"/>
              <a:lstStyle/>
              <a:p>
                <a:pPr fontAlgn="auto">
                  <a:spcBef>
                    <a:spcPts val="0"/>
                  </a:spcBef>
                  <a:spcAft>
                    <a:spcPts val="0"/>
                  </a:spcAft>
                  <a:defRPr/>
                </a:pPr>
                <a:endParaRPr kumimoji="0" lang="zh-CN" altLang="en-US" sz="1013">
                  <a:solidFill>
                    <a:prstClr val="black"/>
                  </a:solidFill>
                  <a:latin typeface="+mn-lt"/>
                  <a:ea typeface="+mn-ea"/>
                </a:endParaRPr>
              </a:p>
            </p:txBody>
          </p:sp>
          <p:sp>
            <p:nvSpPr>
              <p:cNvPr id="50" name="Freeform 5"/>
              <p:cNvSpPr>
                <a:spLocks/>
              </p:cNvSpPr>
              <p:nvPr/>
            </p:nvSpPr>
            <p:spPr bwMode="auto">
              <a:xfrm rot="10800000">
                <a:off x="3589408" y="2523401"/>
                <a:ext cx="2056648" cy="1822794"/>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gradFill flip="none" rotWithShape="1">
                <a:gsLst>
                  <a:gs pos="0">
                    <a:schemeClr val="bg1"/>
                  </a:gs>
                  <a:gs pos="60000">
                    <a:srgbClr val="ECECEC"/>
                  </a:gs>
                  <a:gs pos="100000">
                    <a:srgbClr val="D1D1D1"/>
                  </a:gs>
                </a:gsLst>
                <a:lin ang="2700000" scaled="1"/>
                <a:tileRect/>
              </a:gradFill>
              <a:ln w="19050">
                <a:gradFill flip="none" rotWithShape="1">
                  <a:gsLst>
                    <a:gs pos="29000">
                      <a:srgbClr val="E0E0E0"/>
                    </a:gs>
                    <a:gs pos="0">
                      <a:srgbClr val="999999"/>
                    </a:gs>
                    <a:gs pos="83000">
                      <a:schemeClr val="bg1"/>
                    </a:gs>
                  </a:gsLst>
                  <a:lin ang="2700000" scaled="1"/>
                  <a:tileRect/>
                </a:gradFill>
              </a:ln>
              <a:effectLst>
                <a:outerShdw blurRad="152400" dist="38100" dir="2700000" algn="tl" rotWithShape="0">
                  <a:prstClr val="black">
                    <a:alpha val="33000"/>
                  </a:prstClr>
                </a:outerShdw>
              </a:effectLst>
            </p:spPr>
            <p:txBody>
              <a:bodyPr lIns="68580" tIns="34290" rIns="68580" bIns="34290"/>
              <a:lstStyle/>
              <a:p>
                <a:pPr fontAlgn="auto">
                  <a:spcBef>
                    <a:spcPts val="0"/>
                  </a:spcBef>
                  <a:spcAft>
                    <a:spcPts val="0"/>
                  </a:spcAft>
                  <a:defRPr/>
                </a:pPr>
                <a:endParaRPr kumimoji="0" lang="zh-CN" altLang="en-US" sz="1013">
                  <a:solidFill>
                    <a:prstClr val="black"/>
                  </a:solidFill>
                  <a:latin typeface="+mn-lt"/>
                  <a:ea typeface="+mn-ea"/>
                </a:endParaRPr>
              </a:p>
            </p:txBody>
          </p:sp>
        </p:grpSp>
        <p:pic>
          <p:nvPicPr>
            <p:cNvPr id="1026" name="Picture 2" descr="H:\icon\建開公司.png"/>
            <p:cNvPicPr>
              <a:picLocks noChangeAspect="1" noChangeArrowheads="1"/>
            </p:cNvPicPr>
            <p:nvPr/>
          </p:nvPicPr>
          <p:blipFill>
            <a:blip r:embed="rId4" cstate="print"/>
            <a:srcRect/>
            <a:stretch>
              <a:fillRect/>
            </a:stretch>
          </p:blipFill>
          <p:spPr bwMode="auto">
            <a:xfrm>
              <a:off x="4044827" y="2641397"/>
              <a:ext cx="403270" cy="403270"/>
            </a:xfrm>
            <a:prstGeom prst="rect">
              <a:avLst/>
            </a:prstGeom>
            <a:noFill/>
          </p:spPr>
        </p:pic>
      </p:grpSp>
      <p:sp>
        <p:nvSpPr>
          <p:cNvPr id="62" name="投影片編號版面配置區 61"/>
          <p:cNvSpPr>
            <a:spLocks noGrp="1"/>
          </p:cNvSpPr>
          <p:nvPr>
            <p:ph type="sldNum" sz="quarter" idx="12"/>
          </p:nvPr>
        </p:nvSpPr>
        <p:spPr/>
        <p:txBody>
          <a:bodyPr/>
          <a:lstStyle/>
          <a:p>
            <a:pPr>
              <a:defRPr/>
            </a:pPr>
            <a:fld id="{848ADE5C-D9DD-40FB-9CBA-9250D3FF948A}" type="slidenum">
              <a:rPr lang="zh-CN" altLang="en-US" smtClean="0"/>
              <a:pPr>
                <a:defRPr/>
              </a:pPr>
              <a:t>26</a:t>
            </a:fld>
            <a:endParaRPr lang="zh-CN" altLang="en-US" dirty="0"/>
          </a:p>
        </p:txBody>
      </p:sp>
      <p:sp>
        <p:nvSpPr>
          <p:cNvPr id="63" name="圓形圖 62"/>
          <p:cNvSpPr/>
          <p:nvPr/>
        </p:nvSpPr>
        <p:spPr>
          <a:xfrm>
            <a:off x="66861" y="5663968"/>
            <a:ext cx="2350192" cy="1109365"/>
          </a:xfrm>
          <a:prstGeom prst="pie">
            <a:avLst>
              <a:gd name="adj1" fmla="val 16305196"/>
              <a:gd name="adj2" fmla="val 19873339"/>
            </a:avLst>
          </a:prstGeom>
          <a:solidFill>
            <a:schemeClr val="accent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dirty="0">
              <a:solidFill>
                <a:schemeClr val="tx1"/>
              </a:solidFill>
            </a:endParaRPr>
          </a:p>
        </p:txBody>
      </p:sp>
      <p:sp>
        <p:nvSpPr>
          <p:cNvPr id="64" name="圓形圖 63"/>
          <p:cNvSpPr/>
          <p:nvPr/>
        </p:nvSpPr>
        <p:spPr>
          <a:xfrm>
            <a:off x="63381" y="5682456"/>
            <a:ext cx="2350192" cy="1109365"/>
          </a:xfrm>
          <a:prstGeom prst="pie">
            <a:avLst>
              <a:gd name="adj1" fmla="val 19919249"/>
              <a:gd name="adj2" fmla="val 13918417"/>
            </a:avLst>
          </a:prstGeom>
          <a:solidFill>
            <a:srgbClr val="01ACBE"/>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dirty="0">
              <a:solidFill>
                <a:schemeClr val="tx1"/>
              </a:solidFill>
            </a:endParaRPr>
          </a:p>
        </p:txBody>
      </p:sp>
      <p:sp>
        <p:nvSpPr>
          <p:cNvPr id="65" name="圓形圖 64"/>
          <p:cNvSpPr/>
          <p:nvPr/>
        </p:nvSpPr>
        <p:spPr>
          <a:xfrm>
            <a:off x="66069" y="5666320"/>
            <a:ext cx="2350192" cy="1109365"/>
          </a:xfrm>
          <a:prstGeom prst="pie">
            <a:avLst>
              <a:gd name="adj1" fmla="val 13823632"/>
              <a:gd name="adj2" fmla="val 16349003"/>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dirty="0">
              <a:solidFill>
                <a:schemeClr val="tx1"/>
              </a:solidFill>
            </a:endParaRPr>
          </a:p>
        </p:txBody>
      </p:sp>
    </p:spTree>
  </p:cSld>
  <p:clrMapOvr>
    <a:masterClrMapping/>
  </p:clrMapOvr>
  <p:transition spd="slow" advTm="0">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barn(inVertical)">
                                      <p:cBhvr>
                                        <p:cTn id="7" dur="500"/>
                                        <p:tgtEl>
                                          <p:spTgt spid="16"/>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wipe(up)">
                                      <p:cBhvr>
                                        <p:cTn id="12" dur="500"/>
                                        <p:tgtEl>
                                          <p:spTgt spid="2"/>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wipe(left)">
                                      <p:cBhvr>
                                        <p:cTn id="17" dur="500"/>
                                        <p:tgtEl>
                                          <p:spTgt spid="20"/>
                                        </p:tgtEl>
                                      </p:cBhvr>
                                    </p:animEffect>
                                  </p:childTnLst>
                                </p:cTn>
                              </p:par>
                              <p:par>
                                <p:cTn id="18" presetID="14" presetClass="entr" presetSubtype="10" fill="hold" nodeType="withEffect">
                                  <p:stCondLst>
                                    <p:cond delay="0"/>
                                  </p:stCondLst>
                                  <p:childTnLst>
                                    <p:set>
                                      <p:cBhvr>
                                        <p:cTn id="19" dur="1" fill="hold">
                                          <p:stCondLst>
                                            <p:cond delay="0"/>
                                          </p:stCondLst>
                                        </p:cTn>
                                        <p:tgtEl>
                                          <p:spTgt spid="13"/>
                                        </p:tgtEl>
                                        <p:attrNameLst>
                                          <p:attrName>style.visibility</p:attrName>
                                        </p:attrNameLst>
                                      </p:cBhvr>
                                      <p:to>
                                        <p:strVal val="visible"/>
                                      </p:to>
                                    </p:set>
                                    <p:animEffect transition="in" filter="randombar(horizontal)">
                                      <p:cBhvr>
                                        <p:cTn id="20"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20"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 name="矩形 40"/>
          <p:cNvSpPr/>
          <p:nvPr/>
        </p:nvSpPr>
        <p:spPr>
          <a:xfrm>
            <a:off x="5745708" y="2761673"/>
            <a:ext cx="3301310" cy="3851563"/>
          </a:xfrm>
          <a:prstGeom prst="rect">
            <a:avLst/>
          </a:prstGeom>
          <a:solidFill>
            <a:schemeClr val="accent6">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scene3d>
              <a:camera prst="orthographicFront"/>
              <a:lightRig rig="soft" dir="tl">
                <a:rot lat="0" lon="0" rev="0"/>
              </a:lightRig>
            </a:scene3d>
            <a:sp3d contourW="25400" prstMaterial="matte">
              <a:bevelT w="25400" h="55880" prst="artDeco"/>
              <a:contourClr>
                <a:schemeClr val="accent2">
                  <a:tint val="20000"/>
                </a:schemeClr>
              </a:contourClr>
            </a:sp3d>
          </a:bodyPr>
          <a:lstStyle/>
          <a:p>
            <a:r>
              <a:rPr kumimoji="0" lang="zh-TW" altLang="en-US" sz="1400" b="1" spc="50" dirty="0" smtClean="0">
                <a:ln w="11430"/>
                <a:solidFill>
                  <a:srgbClr val="FF0000"/>
                </a:solidFill>
                <a:effectLst>
                  <a:outerShdw blurRad="76200" dist="50800" dir="5400000" algn="tl" rotWithShape="0">
                    <a:srgbClr val="000000">
                      <a:alpha val="65000"/>
                    </a:srgbClr>
                  </a:outerShdw>
                </a:effectLst>
                <a:latin typeface="Microsoft YaHei" pitchFamily="34" charset="-122"/>
                <a:ea typeface="Microsoft YaHei" pitchFamily="34" charset="-122"/>
              </a:rPr>
              <a:t>得標權利金總金額前</a:t>
            </a:r>
            <a:r>
              <a:rPr kumimoji="0" lang="zh-TW" altLang="en-US" sz="1400" b="1" spc="50" dirty="0" smtClean="0">
                <a:ln w="11430"/>
                <a:solidFill>
                  <a:schemeClr val="tx1"/>
                </a:solidFill>
                <a:effectLst>
                  <a:outerShdw blurRad="76200" dist="50800" dir="5400000" algn="tl" rotWithShape="0">
                    <a:srgbClr val="000000">
                      <a:alpha val="65000"/>
                    </a:srgbClr>
                  </a:outerShdw>
                </a:effectLst>
                <a:latin typeface="Microsoft YaHei" pitchFamily="34" charset="-122"/>
                <a:ea typeface="Microsoft YaHei" pitchFamily="34" charset="-122"/>
              </a:rPr>
              <a:t>三</a:t>
            </a:r>
            <a:r>
              <a:rPr kumimoji="0" lang="zh-TW" altLang="en-US" sz="1400" b="1" spc="50" dirty="0" smtClean="0">
                <a:ln w="11430"/>
                <a:solidFill>
                  <a:srgbClr val="FF0000"/>
                </a:solidFill>
                <a:effectLst>
                  <a:outerShdw blurRad="76200" dist="50800" dir="5400000" algn="tl" rotWithShape="0">
                    <a:srgbClr val="000000">
                      <a:alpha val="65000"/>
                    </a:srgbClr>
                  </a:outerShdw>
                </a:effectLst>
                <a:latin typeface="Microsoft YaHei" pitchFamily="34" charset="-122"/>
                <a:ea typeface="Microsoft YaHei" pitchFamily="34" charset="-122"/>
              </a:rPr>
              <a:t>名得標人</a:t>
            </a:r>
          </a:p>
        </p:txBody>
      </p:sp>
      <p:sp>
        <p:nvSpPr>
          <p:cNvPr id="16" name="矩形 15"/>
          <p:cNvSpPr/>
          <p:nvPr/>
        </p:nvSpPr>
        <p:spPr>
          <a:xfrm>
            <a:off x="0" y="0"/>
            <a:ext cx="738188" cy="59267"/>
          </a:xfrm>
          <a:prstGeom prst="rect">
            <a:avLst/>
          </a:prstGeom>
          <a:solidFill>
            <a:srgbClr val="E8707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kumimoji="0" lang="zh-CN" altLang="en-US" sz="1012"/>
          </a:p>
        </p:txBody>
      </p:sp>
      <p:sp>
        <p:nvSpPr>
          <p:cNvPr id="20" name="文本框 9"/>
          <p:cNvSpPr txBox="1"/>
          <p:nvPr/>
        </p:nvSpPr>
        <p:spPr>
          <a:xfrm>
            <a:off x="783282" y="146903"/>
            <a:ext cx="4382396" cy="328923"/>
          </a:xfrm>
          <a:prstGeom prst="rect">
            <a:avLst/>
          </a:prstGeom>
          <a:noFill/>
        </p:spPr>
        <p:txBody>
          <a:bodyPr wrap="square" lIns="51422" tIns="25711" rIns="51422" bIns="25711">
            <a:spAutoFit/>
          </a:bodyPr>
          <a:lstStyle/>
          <a:p>
            <a:r>
              <a:rPr kumimoji="0" lang="zh-TW" altLang="zh-TW" sz="1800" b="1" dirty="0" smtClean="0">
                <a:solidFill>
                  <a:srgbClr val="E87071"/>
                </a:solidFill>
                <a:latin typeface="Microsoft YaHei" pitchFamily="34" charset="-122"/>
                <a:ea typeface="Microsoft YaHei" pitchFamily="34" charset="-122"/>
              </a:rPr>
              <a:t>得標人類別</a:t>
            </a:r>
            <a:r>
              <a:rPr kumimoji="0" lang="en-US" altLang="zh-TW" sz="1800" b="1" dirty="0" smtClean="0">
                <a:solidFill>
                  <a:srgbClr val="E87071"/>
                </a:solidFill>
                <a:latin typeface="Microsoft YaHei" pitchFamily="34" charset="-122"/>
                <a:ea typeface="Microsoft YaHei" pitchFamily="34" charset="-122"/>
              </a:rPr>
              <a:t>-</a:t>
            </a:r>
            <a:r>
              <a:rPr kumimoji="0" lang="zh-TW" altLang="en-US" sz="1800" b="1" dirty="0" smtClean="0">
                <a:solidFill>
                  <a:srgbClr val="E87071"/>
                </a:solidFill>
                <a:latin typeface="Microsoft YaHei" pitchFamily="34" charset="-122"/>
                <a:ea typeface="Microsoft YaHei" pitchFamily="34" charset="-122"/>
              </a:rPr>
              <a:t>壽險、銀行</a:t>
            </a:r>
            <a:endParaRPr kumimoji="0" lang="zh-CN" altLang="en-US" sz="1800" b="1" dirty="0" smtClean="0">
              <a:solidFill>
                <a:srgbClr val="E87071"/>
              </a:solidFill>
              <a:latin typeface="Microsoft YaHei" pitchFamily="34" charset="-122"/>
              <a:ea typeface="Microsoft YaHei" pitchFamily="34" charset="-122"/>
            </a:endParaRPr>
          </a:p>
        </p:txBody>
      </p:sp>
      <p:grpSp>
        <p:nvGrpSpPr>
          <p:cNvPr id="2" name="组合 2"/>
          <p:cNvGrpSpPr>
            <a:grpSpLocks/>
          </p:cNvGrpSpPr>
          <p:nvPr/>
        </p:nvGrpSpPr>
        <p:grpSpPr bwMode="auto">
          <a:xfrm>
            <a:off x="144463" y="0"/>
            <a:ext cx="431800" cy="838200"/>
            <a:chOff x="144661" y="670"/>
            <a:chExt cx="431936" cy="627371"/>
          </a:xfrm>
          <a:solidFill>
            <a:srgbClr val="E87071"/>
          </a:solidFill>
        </p:grpSpPr>
        <p:grpSp>
          <p:nvGrpSpPr>
            <p:cNvPr id="3" name="组合 16"/>
            <p:cNvGrpSpPr/>
            <p:nvPr/>
          </p:nvGrpSpPr>
          <p:grpSpPr>
            <a:xfrm>
              <a:off x="144661" y="670"/>
              <a:ext cx="431936" cy="627371"/>
              <a:chOff x="841003" y="360040"/>
              <a:chExt cx="504056" cy="836712"/>
            </a:xfrm>
            <a:grpFill/>
          </p:grpSpPr>
          <p:sp>
            <p:nvSpPr>
              <p:cNvPr id="18" name="矩形 17"/>
              <p:cNvSpPr/>
              <p:nvPr/>
            </p:nvSpPr>
            <p:spPr>
              <a:xfrm>
                <a:off x="841003" y="360040"/>
                <a:ext cx="504056" cy="54868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kumimoji="0" lang="zh-CN" altLang="en-US" sz="1012"/>
              </a:p>
            </p:txBody>
          </p:sp>
          <p:sp>
            <p:nvSpPr>
              <p:cNvPr id="19" name="等腰三角形 18"/>
              <p:cNvSpPr/>
              <p:nvPr/>
            </p:nvSpPr>
            <p:spPr>
              <a:xfrm rot="10800000">
                <a:off x="841003" y="908720"/>
                <a:ext cx="504056" cy="288032"/>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kumimoji="0" lang="zh-CN" altLang="en-US" sz="1012"/>
              </a:p>
            </p:txBody>
          </p:sp>
        </p:grpSp>
        <p:sp>
          <p:nvSpPr>
            <p:cNvPr id="10" name="KSO_Shape"/>
            <p:cNvSpPr/>
            <p:nvPr/>
          </p:nvSpPr>
          <p:spPr bwMode="auto">
            <a:xfrm>
              <a:off x="205005" y="106817"/>
              <a:ext cx="308072" cy="305764"/>
            </a:xfrm>
            <a:custGeom>
              <a:avLst/>
              <a:gdLst>
                <a:gd name="T0" fmla="*/ 615878 w 2390775"/>
                <a:gd name="T1" fmla="*/ 1467970 h 2365376"/>
                <a:gd name="T2" fmla="*/ 587250 w 2390775"/>
                <a:gd name="T3" fmla="*/ 1401697 h 2365376"/>
                <a:gd name="T4" fmla="*/ 1282649 w 2390775"/>
                <a:gd name="T5" fmla="*/ 1393474 h 2365376"/>
                <a:gd name="T6" fmla="*/ 1180915 w 2390775"/>
                <a:gd name="T7" fmla="*/ 1446870 h 2365376"/>
                <a:gd name="T8" fmla="*/ 1210073 w 2390775"/>
                <a:gd name="T9" fmla="*/ 1382167 h 2365376"/>
                <a:gd name="T10" fmla="*/ 653657 w 2390775"/>
                <a:gd name="T11" fmla="*/ 1314699 h 2365376"/>
                <a:gd name="T12" fmla="*/ 646041 w 2390775"/>
                <a:gd name="T13" fmla="*/ 1180275 h 2365376"/>
                <a:gd name="T14" fmla="*/ 589870 w 2390775"/>
                <a:gd name="T15" fmla="*/ 1105327 h 2365376"/>
                <a:gd name="T16" fmla="*/ 599516 w 2390775"/>
                <a:gd name="T17" fmla="*/ 1141280 h 2365376"/>
                <a:gd name="T18" fmla="*/ 579914 w 2390775"/>
                <a:gd name="T19" fmla="*/ 1158779 h 2365376"/>
                <a:gd name="T20" fmla="*/ 541333 w 2390775"/>
                <a:gd name="T21" fmla="*/ 1105965 h 2365376"/>
                <a:gd name="T22" fmla="*/ 1137260 w 2390775"/>
                <a:gd name="T23" fmla="*/ 1009231 h 2365376"/>
                <a:gd name="T24" fmla="*/ 1143562 w 2390775"/>
                <a:gd name="T25" fmla="*/ 1026145 h 2365376"/>
                <a:gd name="T26" fmla="*/ 1096615 w 2390775"/>
                <a:gd name="T27" fmla="*/ 1069549 h 2365376"/>
                <a:gd name="T28" fmla="*/ 1102602 w 2390775"/>
                <a:gd name="T29" fmla="*/ 1001572 h 2365376"/>
                <a:gd name="T30" fmla="*/ 972739 w 2390775"/>
                <a:gd name="T31" fmla="*/ 835988 h 2365376"/>
                <a:gd name="T32" fmla="*/ 989500 w 2390775"/>
                <a:gd name="T33" fmla="*/ 1138672 h 2365376"/>
                <a:gd name="T34" fmla="*/ 639427 w 2390775"/>
                <a:gd name="T35" fmla="*/ 1423644 h 2365376"/>
                <a:gd name="T36" fmla="*/ 599898 w 2390775"/>
                <a:gd name="T37" fmla="*/ 1003302 h 2365376"/>
                <a:gd name="T38" fmla="*/ 529694 w 2390775"/>
                <a:gd name="T39" fmla="*/ 1090596 h 2365376"/>
                <a:gd name="T40" fmla="*/ 602428 w 2390775"/>
                <a:gd name="T41" fmla="*/ 868249 h 2365376"/>
                <a:gd name="T42" fmla="*/ 861740 w 2390775"/>
                <a:gd name="T43" fmla="*/ 924231 h 2365376"/>
                <a:gd name="T44" fmla="*/ 755609 w 2390775"/>
                <a:gd name="T45" fmla="*/ 542052 h 2365376"/>
                <a:gd name="T46" fmla="*/ 929665 w 2390775"/>
                <a:gd name="T47" fmla="*/ 525915 h 2365376"/>
                <a:gd name="T48" fmla="*/ 909019 w 2390775"/>
                <a:gd name="T49" fmla="*/ 571798 h 2365376"/>
                <a:gd name="T50" fmla="*/ 936652 w 2390775"/>
                <a:gd name="T51" fmla="*/ 586353 h 2365376"/>
                <a:gd name="T52" fmla="*/ 928394 w 2390775"/>
                <a:gd name="T53" fmla="*/ 688879 h 2365376"/>
                <a:gd name="T54" fmla="*/ 840414 w 2390775"/>
                <a:gd name="T55" fmla="*/ 772101 h 2365376"/>
                <a:gd name="T56" fmla="*/ 742269 w 2390775"/>
                <a:gd name="T57" fmla="*/ 675588 h 2365376"/>
                <a:gd name="T58" fmla="*/ 738139 w 2390775"/>
                <a:gd name="T59" fmla="*/ 608504 h 2365376"/>
                <a:gd name="T60" fmla="*/ 761643 w 2390775"/>
                <a:gd name="T61" fmla="*/ 510093 h 2365376"/>
                <a:gd name="T62" fmla="*/ 617010 w 2390775"/>
                <a:gd name="T63" fmla="*/ 449064 h 2365376"/>
                <a:gd name="T64" fmla="*/ 350272 w 2390775"/>
                <a:gd name="T65" fmla="*/ 638327 h 2365376"/>
                <a:gd name="T66" fmla="*/ 215163 w 2390775"/>
                <a:gd name="T67" fmla="*/ 939947 h 2365376"/>
                <a:gd name="T68" fmla="*/ 256613 w 2390775"/>
                <a:gd name="T69" fmla="*/ 1277331 h 2365376"/>
                <a:gd name="T70" fmla="*/ 458486 w 2390775"/>
                <a:gd name="T71" fmla="*/ 1534008 h 2365376"/>
                <a:gd name="T72" fmla="*/ 767308 w 2390775"/>
                <a:gd name="T73" fmla="*/ 1655225 h 2365376"/>
                <a:gd name="T74" fmla="*/ 1101127 w 2390775"/>
                <a:gd name="T75" fmla="*/ 1596674 h 2365376"/>
                <a:gd name="T76" fmla="*/ 1347614 w 2390775"/>
                <a:gd name="T77" fmla="*/ 1383040 h 2365376"/>
                <a:gd name="T78" fmla="*/ 1453614 w 2390775"/>
                <a:gd name="T79" fmla="*/ 1066861 h 2365376"/>
                <a:gd name="T80" fmla="*/ 1378939 w 2390775"/>
                <a:gd name="T81" fmla="*/ 738024 h 2365376"/>
                <a:gd name="T82" fmla="*/ 1153652 w 2390775"/>
                <a:gd name="T83" fmla="*/ 501602 h 2365376"/>
                <a:gd name="T84" fmla="*/ 831224 w 2390775"/>
                <a:gd name="T85" fmla="*/ 411085 h 2365376"/>
                <a:gd name="T86" fmla="*/ 989432 w 2390775"/>
                <a:gd name="T87" fmla="*/ 315187 h 2365376"/>
                <a:gd name="T88" fmla="*/ 1471649 w 2390775"/>
                <a:gd name="T89" fmla="*/ 671876 h 2365376"/>
                <a:gd name="T90" fmla="*/ 1554866 w 2390775"/>
                <a:gd name="T91" fmla="*/ 1171938 h 2365376"/>
                <a:gd name="T92" fmla="*/ 1239716 w 2390775"/>
                <a:gd name="T93" fmla="*/ 1647313 h 2365376"/>
                <a:gd name="T94" fmla="*/ 646121 w 2390775"/>
                <a:gd name="T95" fmla="*/ 1748275 h 2365376"/>
                <a:gd name="T96" fmla="*/ 110112 w 2390775"/>
                <a:gd name="T97" fmla="*/ 1186813 h 2365376"/>
                <a:gd name="T98" fmla="*/ 251551 w 2390775"/>
                <a:gd name="T99" fmla="*/ 580725 h 2365376"/>
                <a:gd name="T100" fmla="*/ 1549044 w 2390775"/>
                <a:gd name="T101" fmla="*/ 160116 h 2365376"/>
                <a:gd name="T102" fmla="*/ 1461002 w 2390775"/>
                <a:gd name="T103" fmla="*/ 284475 h 2365376"/>
                <a:gd name="T104" fmla="*/ 1550307 w 2390775"/>
                <a:gd name="T105" fmla="*/ 426554 h 2365376"/>
                <a:gd name="T106" fmla="*/ 1719764 w 2390775"/>
                <a:gd name="T107" fmla="*/ 380038 h 2365376"/>
                <a:gd name="T108" fmla="*/ 1735543 w 2390775"/>
                <a:gd name="T109" fmla="*/ 232579 h 2365376"/>
                <a:gd name="T110" fmla="*/ 1705909 w 2390775"/>
                <a:gd name="T111" fmla="*/ 94508 h 2365376"/>
                <a:gd name="T112" fmla="*/ 1774050 w 2390775"/>
                <a:gd name="T113" fmla="*/ 148403 h 2365376"/>
                <a:gd name="T114" fmla="*/ 1781614 w 2390775"/>
                <a:gd name="T115" fmla="*/ 428769 h 2365376"/>
                <a:gd name="T116" fmla="*/ 1600166 w 2390775"/>
                <a:gd name="T117" fmla="*/ 516104 h 2365376"/>
                <a:gd name="T118" fmla="*/ 1452167 w 2390775"/>
                <a:gd name="T119" fmla="*/ 455349 h 2365376"/>
                <a:gd name="T120" fmla="*/ 1310478 w 2390775"/>
                <a:gd name="T121" fmla="*/ 259477 h 2365376"/>
                <a:gd name="T122" fmla="*/ 1562614 w 2390775"/>
                <a:gd name="T123" fmla="*/ 74046 h 236537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0" t="0" r="r" b="b"/>
              <a:pathLst>
                <a:path w="2390775" h="2365376">
                  <a:moveTo>
                    <a:pt x="761351" y="1739900"/>
                  </a:moveTo>
                  <a:lnTo>
                    <a:pt x="791690" y="1805294"/>
                  </a:lnTo>
                  <a:lnTo>
                    <a:pt x="794883" y="1808051"/>
                  </a:lnTo>
                  <a:lnTo>
                    <a:pt x="797278" y="1811991"/>
                  </a:lnTo>
                  <a:lnTo>
                    <a:pt x="800871" y="1817112"/>
                  </a:lnTo>
                  <a:lnTo>
                    <a:pt x="803266" y="1822233"/>
                  </a:lnTo>
                  <a:lnTo>
                    <a:pt x="804065" y="1825384"/>
                  </a:lnTo>
                  <a:lnTo>
                    <a:pt x="804863" y="1828536"/>
                  </a:lnTo>
                  <a:lnTo>
                    <a:pt x="804863" y="1831687"/>
                  </a:lnTo>
                  <a:lnTo>
                    <a:pt x="804863" y="1834839"/>
                  </a:lnTo>
                  <a:lnTo>
                    <a:pt x="804065" y="1837990"/>
                  </a:lnTo>
                  <a:lnTo>
                    <a:pt x="802867" y="1841142"/>
                  </a:lnTo>
                  <a:lnTo>
                    <a:pt x="801670" y="1842718"/>
                  </a:lnTo>
                  <a:lnTo>
                    <a:pt x="799674" y="1844687"/>
                  </a:lnTo>
                  <a:lnTo>
                    <a:pt x="797278" y="1845475"/>
                  </a:lnTo>
                  <a:lnTo>
                    <a:pt x="794484" y="1845869"/>
                  </a:lnTo>
                  <a:lnTo>
                    <a:pt x="790891" y="1846263"/>
                  </a:lnTo>
                  <a:lnTo>
                    <a:pt x="787698" y="1845869"/>
                  </a:lnTo>
                  <a:lnTo>
                    <a:pt x="784105" y="1845475"/>
                  </a:lnTo>
                  <a:lnTo>
                    <a:pt x="780512" y="1844293"/>
                  </a:lnTo>
                  <a:lnTo>
                    <a:pt x="776520" y="1842718"/>
                  </a:lnTo>
                  <a:lnTo>
                    <a:pt x="772927" y="1841142"/>
                  </a:lnTo>
                  <a:lnTo>
                    <a:pt x="768935" y="1839172"/>
                  </a:lnTo>
                  <a:lnTo>
                    <a:pt x="765343" y="1836809"/>
                  </a:lnTo>
                  <a:lnTo>
                    <a:pt x="761750" y="1834051"/>
                  </a:lnTo>
                  <a:lnTo>
                    <a:pt x="758955" y="1831294"/>
                  </a:lnTo>
                  <a:lnTo>
                    <a:pt x="756161" y="1827748"/>
                  </a:lnTo>
                  <a:lnTo>
                    <a:pt x="754165" y="1824597"/>
                  </a:lnTo>
                  <a:lnTo>
                    <a:pt x="748975" y="1815536"/>
                  </a:lnTo>
                  <a:lnTo>
                    <a:pt x="745782" y="1808839"/>
                  </a:lnTo>
                  <a:lnTo>
                    <a:pt x="743387" y="1803718"/>
                  </a:lnTo>
                  <a:lnTo>
                    <a:pt x="742588" y="1799385"/>
                  </a:lnTo>
                  <a:lnTo>
                    <a:pt x="742588" y="1795051"/>
                  </a:lnTo>
                  <a:lnTo>
                    <a:pt x="743387" y="1790718"/>
                  </a:lnTo>
                  <a:lnTo>
                    <a:pt x="746181" y="1778112"/>
                  </a:lnTo>
                  <a:lnTo>
                    <a:pt x="746979" y="1774173"/>
                  </a:lnTo>
                  <a:lnTo>
                    <a:pt x="746979" y="1772203"/>
                  </a:lnTo>
                  <a:lnTo>
                    <a:pt x="746181" y="1771021"/>
                  </a:lnTo>
                  <a:lnTo>
                    <a:pt x="745383" y="1770627"/>
                  </a:lnTo>
                  <a:lnTo>
                    <a:pt x="742987" y="1770627"/>
                  </a:lnTo>
                  <a:lnTo>
                    <a:pt x="742189" y="1770233"/>
                  </a:lnTo>
                  <a:lnTo>
                    <a:pt x="741790" y="1769839"/>
                  </a:lnTo>
                  <a:lnTo>
                    <a:pt x="738596" y="1761961"/>
                  </a:lnTo>
                  <a:lnTo>
                    <a:pt x="736999" y="1758021"/>
                  </a:lnTo>
                  <a:lnTo>
                    <a:pt x="736600" y="1756052"/>
                  </a:lnTo>
                  <a:lnTo>
                    <a:pt x="736600" y="1754476"/>
                  </a:lnTo>
                  <a:lnTo>
                    <a:pt x="742189" y="1750536"/>
                  </a:lnTo>
                  <a:lnTo>
                    <a:pt x="747379" y="1747385"/>
                  </a:lnTo>
                  <a:lnTo>
                    <a:pt x="750971" y="1745021"/>
                  </a:lnTo>
                  <a:lnTo>
                    <a:pt x="754165" y="1743839"/>
                  </a:lnTo>
                  <a:lnTo>
                    <a:pt x="758556" y="1741870"/>
                  </a:lnTo>
                  <a:lnTo>
                    <a:pt x="759754" y="1741870"/>
                  </a:lnTo>
                  <a:lnTo>
                    <a:pt x="761351" y="1739900"/>
                  </a:lnTo>
                  <a:close/>
                  <a:moveTo>
                    <a:pt x="1554438" y="1730375"/>
                  </a:moveTo>
                  <a:lnTo>
                    <a:pt x="1565575" y="1730375"/>
                  </a:lnTo>
                  <a:lnTo>
                    <a:pt x="1575916" y="1730375"/>
                  </a:lnTo>
                  <a:lnTo>
                    <a:pt x="1586258" y="1731163"/>
                  </a:lnTo>
                  <a:lnTo>
                    <a:pt x="1591031" y="1731951"/>
                  </a:lnTo>
                  <a:lnTo>
                    <a:pt x="1595008" y="1733133"/>
                  </a:lnTo>
                  <a:lnTo>
                    <a:pt x="1598986" y="1734314"/>
                  </a:lnTo>
                  <a:lnTo>
                    <a:pt x="1602168" y="1735890"/>
                  </a:lnTo>
                  <a:lnTo>
                    <a:pt x="1605350" y="1737860"/>
                  </a:lnTo>
                  <a:lnTo>
                    <a:pt x="1607339" y="1739830"/>
                  </a:lnTo>
                  <a:lnTo>
                    <a:pt x="1608929" y="1741799"/>
                  </a:lnTo>
                  <a:lnTo>
                    <a:pt x="1609725" y="1744951"/>
                  </a:lnTo>
                  <a:lnTo>
                    <a:pt x="1609725" y="1747708"/>
                  </a:lnTo>
                  <a:lnTo>
                    <a:pt x="1608929" y="1751648"/>
                  </a:lnTo>
                  <a:lnTo>
                    <a:pt x="1607339" y="1755193"/>
                  </a:lnTo>
                  <a:lnTo>
                    <a:pt x="1604554" y="1759920"/>
                  </a:lnTo>
                  <a:lnTo>
                    <a:pt x="1600577" y="1764648"/>
                  </a:lnTo>
                  <a:lnTo>
                    <a:pt x="1595804" y="1769769"/>
                  </a:lnTo>
                  <a:lnTo>
                    <a:pt x="1589042" y="1776072"/>
                  </a:lnTo>
                  <a:lnTo>
                    <a:pt x="1582678" y="1781193"/>
                  </a:lnTo>
                  <a:lnTo>
                    <a:pt x="1576314" y="1786314"/>
                  </a:lnTo>
                  <a:lnTo>
                    <a:pt x="1570348" y="1790647"/>
                  </a:lnTo>
                  <a:lnTo>
                    <a:pt x="1563586" y="1794193"/>
                  </a:lnTo>
                  <a:lnTo>
                    <a:pt x="1557222" y="1797738"/>
                  </a:lnTo>
                  <a:lnTo>
                    <a:pt x="1550461" y="1800496"/>
                  </a:lnTo>
                  <a:lnTo>
                    <a:pt x="1544097" y="1802466"/>
                  </a:lnTo>
                  <a:lnTo>
                    <a:pt x="1537733" y="1804829"/>
                  </a:lnTo>
                  <a:lnTo>
                    <a:pt x="1530971" y="1806799"/>
                  </a:lnTo>
                  <a:lnTo>
                    <a:pt x="1524607" y="1807981"/>
                  </a:lnTo>
                  <a:lnTo>
                    <a:pt x="1518243" y="1809163"/>
                  </a:lnTo>
                  <a:lnTo>
                    <a:pt x="1505117" y="1811132"/>
                  </a:lnTo>
                  <a:lnTo>
                    <a:pt x="1491992" y="1812314"/>
                  </a:lnTo>
                  <a:lnTo>
                    <a:pt x="1486026" y="1813102"/>
                  </a:lnTo>
                  <a:lnTo>
                    <a:pt x="1483241" y="1813890"/>
                  </a:lnTo>
                  <a:lnTo>
                    <a:pt x="1482048" y="1814678"/>
                  </a:lnTo>
                  <a:lnTo>
                    <a:pt x="1481253" y="1815072"/>
                  </a:lnTo>
                  <a:lnTo>
                    <a:pt x="1480855" y="1815859"/>
                  </a:lnTo>
                  <a:lnTo>
                    <a:pt x="1480855" y="1817041"/>
                  </a:lnTo>
                  <a:lnTo>
                    <a:pt x="1481253" y="1818617"/>
                  </a:lnTo>
                  <a:lnTo>
                    <a:pt x="1482048" y="1819799"/>
                  </a:lnTo>
                  <a:lnTo>
                    <a:pt x="1482048" y="1821375"/>
                  </a:lnTo>
                  <a:lnTo>
                    <a:pt x="1482048" y="1821769"/>
                  </a:lnTo>
                  <a:lnTo>
                    <a:pt x="1480855" y="1822556"/>
                  </a:lnTo>
                  <a:lnTo>
                    <a:pt x="1471309" y="1830829"/>
                  </a:lnTo>
                  <a:lnTo>
                    <a:pt x="1465343" y="1834375"/>
                  </a:lnTo>
                  <a:lnTo>
                    <a:pt x="1463354" y="1835556"/>
                  </a:lnTo>
                  <a:lnTo>
                    <a:pt x="1461365" y="1836738"/>
                  </a:lnTo>
                  <a:lnTo>
                    <a:pt x="1452615" y="1830041"/>
                  </a:lnTo>
                  <a:lnTo>
                    <a:pt x="1445853" y="1824132"/>
                  </a:lnTo>
                  <a:lnTo>
                    <a:pt x="1440285" y="1819405"/>
                  </a:lnTo>
                  <a:lnTo>
                    <a:pt x="1437103" y="1815072"/>
                  </a:lnTo>
                  <a:lnTo>
                    <a:pt x="1434716" y="1812314"/>
                  </a:lnTo>
                  <a:lnTo>
                    <a:pt x="1433125" y="1810344"/>
                  </a:lnTo>
                  <a:lnTo>
                    <a:pt x="1432330" y="1808375"/>
                  </a:lnTo>
                  <a:lnTo>
                    <a:pt x="1428750" y="1806799"/>
                  </a:lnTo>
                  <a:lnTo>
                    <a:pt x="1512675" y="1734314"/>
                  </a:lnTo>
                  <a:lnTo>
                    <a:pt x="1518641" y="1733527"/>
                  </a:lnTo>
                  <a:lnTo>
                    <a:pt x="1533755" y="1731951"/>
                  </a:lnTo>
                  <a:lnTo>
                    <a:pt x="1543699" y="1731163"/>
                  </a:lnTo>
                  <a:lnTo>
                    <a:pt x="1554438" y="1730375"/>
                  </a:lnTo>
                  <a:close/>
                  <a:moveTo>
                    <a:pt x="588962" y="1535113"/>
                  </a:moveTo>
                  <a:lnTo>
                    <a:pt x="694496" y="1535113"/>
                  </a:lnTo>
                  <a:lnTo>
                    <a:pt x="694496" y="1557872"/>
                  </a:lnTo>
                  <a:lnTo>
                    <a:pt x="694894" y="1558271"/>
                  </a:lnTo>
                  <a:lnTo>
                    <a:pt x="696885" y="1560268"/>
                  </a:lnTo>
                  <a:lnTo>
                    <a:pt x="698478" y="1560667"/>
                  </a:lnTo>
                  <a:lnTo>
                    <a:pt x="700469" y="1561466"/>
                  </a:lnTo>
                  <a:lnTo>
                    <a:pt x="704053" y="1561865"/>
                  </a:lnTo>
                  <a:lnTo>
                    <a:pt x="707239" y="1561865"/>
                  </a:lnTo>
                  <a:lnTo>
                    <a:pt x="711222" y="1561865"/>
                  </a:lnTo>
                  <a:lnTo>
                    <a:pt x="714407" y="1561466"/>
                  </a:lnTo>
                  <a:lnTo>
                    <a:pt x="716797" y="1560667"/>
                  </a:lnTo>
                  <a:lnTo>
                    <a:pt x="718390" y="1560268"/>
                  </a:lnTo>
                  <a:lnTo>
                    <a:pt x="720381" y="1558271"/>
                  </a:lnTo>
                  <a:lnTo>
                    <a:pt x="720779" y="1557872"/>
                  </a:lnTo>
                  <a:lnTo>
                    <a:pt x="720779" y="1535113"/>
                  </a:lnTo>
                  <a:lnTo>
                    <a:pt x="820737" y="1535113"/>
                  </a:lnTo>
                  <a:lnTo>
                    <a:pt x="820737" y="1644117"/>
                  </a:lnTo>
                  <a:lnTo>
                    <a:pt x="820339" y="1648908"/>
                  </a:lnTo>
                  <a:lnTo>
                    <a:pt x="819144" y="1652901"/>
                  </a:lnTo>
                  <a:lnTo>
                    <a:pt x="816755" y="1656894"/>
                  </a:lnTo>
                  <a:lnTo>
                    <a:pt x="814365" y="1660088"/>
                  </a:lnTo>
                  <a:lnTo>
                    <a:pt x="810781" y="1663283"/>
                  </a:lnTo>
                  <a:lnTo>
                    <a:pt x="806799" y="1665279"/>
                  </a:lnTo>
                  <a:lnTo>
                    <a:pt x="802418" y="1666477"/>
                  </a:lnTo>
                  <a:lnTo>
                    <a:pt x="797639" y="1666876"/>
                  </a:lnTo>
                  <a:lnTo>
                    <a:pt x="612060" y="1666876"/>
                  </a:lnTo>
                  <a:lnTo>
                    <a:pt x="607281" y="1666477"/>
                  </a:lnTo>
                  <a:lnTo>
                    <a:pt x="602901" y="1665279"/>
                  </a:lnTo>
                  <a:lnTo>
                    <a:pt x="598918" y="1663283"/>
                  </a:lnTo>
                  <a:lnTo>
                    <a:pt x="595732" y="1660088"/>
                  </a:lnTo>
                  <a:lnTo>
                    <a:pt x="592546" y="1656894"/>
                  </a:lnTo>
                  <a:lnTo>
                    <a:pt x="590555" y="1652901"/>
                  </a:lnTo>
                  <a:lnTo>
                    <a:pt x="589360" y="1648908"/>
                  </a:lnTo>
                  <a:lnTo>
                    <a:pt x="588962" y="1644117"/>
                  </a:lnTo>
                  <a:lnTo>
                    <a:pt x="588962" y="1535113"/>
                  </a:lnTo>
                  <a:close/>
                  <a:moveTo>
                    <a:pt x="612060" y="1476375"/>
                  </a:moveTo>
                  <a:lnTo>
                    <a:pt x="797639" y="1476375"/>
                  </a:lnTo>
                  <a:lnTo>
                    <a:pt x="802418" y="1476769"/>
                  </a:lnTo>
                  <a:lnTo>
                    <a:pt x="806799" y="1477950"/>
                  </a:lnTo>
                  <a:lnTo>
                    <a:pt x="810781" y="1480312"/>
                  </a:lnTo>
                  <a:lnTo>
                    <a:pt x="814365" y="1483068"/>
                  </a:lnTo>
                  <a:lnTo>
                    <a:pt x="816755" y="1486611"/>
                  </a:lnTo>
                  <a:lnTo>
                    <a:pt x="819144" y="1490155"/>
                  </a:lnTo>
                  <a:lnTo>
                    <a:pt x="820339" y="1494485"/>
                  </a:lnTo>
                  <a:lnTo>
                    <a:pt x="820737" y="1498816"/>
                  </a:lnTo>
                  <a:lnTo>
                    <a:pt x="820737" y="1525588"/>
                  </a:lnTo>
                  <a:lnTo>
                    <a:pt x="588962" y="1525588"/>
                  </a:lnTo>
                  <a:lnTo>
                    <a:pt x="588962" y="1498816"/>
                  </a:lnTo>
                  <a:lnTo>
                    <a:pt x="589360" y="1494485"/>
                  </a:lnTo>
                  <a:lnTo>
                    <a:pt x="590555" y="1490155"/>
                  </a:lnTo>
                  <a:lnTo>
                    <a:pt x="592546" y="1486611"/>
                  </a:lnTo>
                  <a:lnTo>
                    <a:pt x="595732" y="1483068"/>
                  </a:lnTo>
                  <a:lnTo>
                    <a:pt x="598918" y="1480312"/>
                  </a:lnTo>
                  <a:lnTo>
                    <a:pt x="602901" y="1477950"/>
                  </a:lnTo>
                  <a:lnTo>
                    <a:pt x="607281" y="1476769"/>
                  </a:lnTo>
                  <a:lnTo>
                    <a:pt x="612060" y="1476375"/>
                  </a:lnTo>
                  <a:close/>
                  <a:moveTo>
                    <a:pt x="725449" y="1381125"/>
                  </a:moveTo>
                  <a:lnTo>
                    <a:pt x="730525" y="1381524"/>
                  </a:lnTo>
                  <a:lnTo>
                    <a:pt x="732087" y="1381524"/>
                  </a:lnTo>
                  <a:lnTo>
                    <a:pt x="734430" y="1382322"/>
                  </a:lnTo>
                  <a:lnTo>
                    <a:pt x="737554" y="1384317"/>
                  </a:lnTo>
                  <a:lnTo>
                    <a:pt x="740287" y="1386312"/>
                  </a:lnTo>
                  <a:lnTo>
                    <a:pt x="743411" y="1389505"/>
                  </a:lnTo>
                  <a:lnTo>
                    <a:pt x="746535" y="1393096"/>
                  </a:lnTo>
                  <a:lnTo>
                    <a:pt x="749659" y="1397486"/>
                  </a:lnTo>
                  <a:lnTo>
                    <a:pt x="755906" y="1407063"/>
                  </a:lnTo>
                  <a:lnTo>
                    <a:pt x="761373" y="1417837"/>
                  </a:lnTo>
                  <a:lnTo>
                    <a:pt x="766059" y="1427813"/>
                  </a:lnTo>
                  <a:lnTo>
                    <a:pt x="769182" y="1437390"/>
                  </a:lnTo>
                  <a:lnTo>
                    <a:pt x="770744" y="1441780"/>
                  </a:lnTo>
                  <a:lnTo>
                    <a:pt x="771525" y="1445770"/>
                  </a:lnTo>
                  <a:lnTo>
                    <a:pt x="771525" y="1448164"/>
                  </a:lnTo>
                  <a:lnTo>
                    <a:pt x="771525" y="1450159"/>
                  </a:lnTo>
                  <a:lnTo>
                    <a:pt x="770744" y="1451357"/>
                  </a:lnTo>
                  <a:lnTo>
                    <a:pt x="769182" y="1452155"/>
                  </a:lnTo>
                  <a:lnTo>
                    <a:pt x="768011" y="1452155"/>
                  </a:lnTo>
                  <a:lnTo>
                    <a:pt x="766449" y="1450958"/>
                  </a:lnTo>
                  <a:lnTo>
                    <a:pt x="764887" y="1449760"/>
                  </a:lnTo>
                  <a:lnTo>
                    <a:pt x="762544" y="1448563"/>
                  </a:lnTo>
                  <a:lnTo>
                    <a:pt x="759030" y="1444174"/>
                  </a:lnTo>
                  <a:lnTo>
                    <a:pt x="755516" y="1439784"/>
                  </a:lnTo>
                  <a:lnTo>
                    <a:pt x="753173" y="1434996"/>
                  </a:lnTo>
                  <a:lnTo>
                    <a:pt x="752392" y="1433400"/>
                  </a:lnTo>
                  <a:lnTo>
                    <a:pt x="752392" y="1431404"/>
                  </a:lnTo>
                  <a:lnTo>
                    <a:pt x="752001" y="1428611"/>
                  </a:lnTo>
                  <a:lnTo>
                    <a:pt x="750830" y="1426616"/>
                  </a:lnTo>
                  <a:lnTo>
                    <a:pt x="748878" y="1425419"/>
                  </a:lnTo>
                  <a:lnTo>
                    <a:pt x="746925" y="1425020"/>
                  </a:lnTo>
                  <a:lnTo>
                    <a:pt x="746144" y="1425419"/>
                  </a:lnTo>
                  <a:lnTo>
                    <a:pt x="745363" y="1425818"/>
                  </a:lnTo>
                  <a:lnTo>
                    <a:pt x="744582" y="1426616"/>
                  </a:lnTo>
                  <a:lnTo>
                    <a:pt x="743411" y="1427414"/>
                  </a:lnTo>
                  <a:lnTo>
                    <a:pt x="742630" y="1428611"/>
                  </a:lnTo>
                  <a:lnTo>
                    <a:pt x="742240" y="1430207"/>
                  </a:lnTo>
                  <a:lnTo>
                    <a:pt x="741849" y="1432602"/>
                  </a:lnTo>
                  <a:lnTo>
                    <a:pt x="741849" y="1434597"/>
                  </a:lnTo>
                  <a:lnTo>
                    <a:pt x="741459" y="1439385"/>
                  </a:lnTo>
                  <a:lnTo>
                    <a:pt x="740678" y="1443376"/>
                  </a:lnTo>
                  <a:lnTo>
                    <a:pt x="739897" y="1445371"/>
                  </a:lnTo>
                  <a:lnTo>
                    <a:pt x="739116" y="1446967"/>
                  </a:lnTo>
                  <a:lnTo>
                    <a:pt x="737944" y="1448164"/>
                  </a:lnTo>
                  <a:lnTo>
                    <a:pt x="735992" y="1449361"/>
                  </a:lnTo>
                  <a:lnTo>
                    <a:pt x="734430" y="1450558"/>
                  </a:lnTo>
                  <a:lnTo>
                    <a:pt x="732868" y="1452155"/>
                  </a:lnTo>
                  <a:lnTo>
                    <a:pt x="730525" y="1452953"/>
                  </a:lnTo>
                  <a:lnTo>
                    <a:pt x="727792" y="1453352"/>
                  </a:lnTo>
                  <a:lnTo>
                    <a:pt x="721935" y="1454150"/>
                  </a:lnTo>
                  <a:lnTo>
                    <a:pt x="715297" y="1454150"/>
                  </a:lnTo>
                  <a:lnTo>
                    <a:pt x="712173" y="1453751"/>
                  </a:lnTo>
                  <a:lnTo>
                    <a:pt x="709049" y="1452953"/>
                  </a:lnTo>
                  <a:lnTo>
                    <a:pt x="706706" y="1452155"/>
                  </a:lnTo>
                  <a:lnTo>
                    <a:pt x="703973" y="1450558"/>
                  </a:lnTo>
                  <a:lnTo>
                    <a:pt x="701240" y="1448962"/>
                  </a:lnTo>
                  <a:lnTo>
                    <a:pt x="699287" y="1447366"/>
                  </a:lnTo>
                  <a:lnTo>
                    <a:pt x="694992" y="1442977"/>
                  </a:lnTo>
                  <a:lnTo>
                    <a:pt x="691478" y="1438188"/>
                  </a:lnTo>
                  <a:lnTo>
                    <a:pt x="687963" y="1432602"/>
                  </a:lnTo>
                  <a:lnTo>
                    <a:pt x="685230" y="1427015"/>
                  </a:lnTo>
                  <a:lnTo>
                    <a:pt x="682497" y="1421029"/>
                  </a:lnTo>
                  <a:lnTo>
                    <a:pt x="680544" y="1415044"/>
                  </a:lnTo>
                  <a:lnTo>
                    <a:pt x="678982" y="1409058"/>
                  </a:lnTo>
                  <a:lnTo>
                    <a:pt x="676249" y="1399082"/>
                  </a:lnTo>
                  <a:lnTo>
                    <a:pt x="675078" y="1392298"/>
                  </a:lnTo>
                  <a:lnTo>
                    <a:pt x="674687" y="1389106"/>
                  </a:lnTo>
                  <a:lnTo>
                    <a:pt x="674687" y="1388707"/>
                  </a:lnTo>
                  <a:lnTo>
                    <a:pt x="675078" y="1388308"/>
                  </a:lnTo>
                  <a:lnTo>
                    <a:pt x="676249" y="1387909"/>
                  </a:lnTo>
                  <a:lnTo>
                    <a:pt x="679373" y="1387111"/>
                  </a:lnTo>
                  <a:lnTo>
                    <a:pt x="683278" y="1385913"/>
                  </a:lnTo>
                  <a:lnTo>
                    <a:pt x="689525" y="1384716"/>
                  </a:lnTo>
                  <a:lnTo>
                    <a:pt x="698897" y="1383120"/>
                  </a:lnTo>
                  <a:lnTo>
                    <a:pt x="715297" y="1381524"/>
                  </a:lnTo>
                  <a:lnTo>
                    <a:pt x="725449" y="1381125"/>
                  </a:lnTo>
                  <a:close/>
                  <a:moveTo>
                    <a:pt x="1433588" y="1247775"/>
                  </a:moveTo>
                  <a:lnTo>
                    <a:pt x="1439124" y="1247775"/>
                  </a:lnTo>
                  <a:lnTo>
                    <a:pt x="1444264" y="1248175"/>
                  </a:lnTo>
                  <a:lnTo>
                    <a:pt x="1448614" y="1248976"/>
                  </a:lnTo>
                  <a:lnTo>
                    <a:pt x="1451382" y="1249776"/>
                  </a:lnTo>
                  <a:lnTo>
                    <a:pt x="1453359" y="1250977"/>
                  </a:lnTo>
                  <a:lnTo>
                    <a:pt x="1454150" y="1252178"/>
                  </a:lnTo>
                  <a:lnTo>
                    <a:pt x="1454150" y="1253779"/>
                  </a:lnTo>
                  <a:lnTo>
                    <a:pt x="1453359" y="1255380"/>
                  </a:lnTo>
                  <a:lnTo>
                    <a:pt x="1452173" y="1256981"/>
                  </a:lnTo>
                  <a:lnTo>
                    <a:pt x="1450196" y="1258582"/>
                  </a:lnTo>
                  <a:lnTo>
                    <a:pt x="1447428" y="1260183"/>
                  </a:lnTo>
                  <a:lnTo>
                    <a:pt x="1441892" y="1262985"/>
                  </a:lnTo>
                  <a:lnTo>
                    <a:pt x="1435565" y="1264986"/>
                  </a:lnTo>
                  <a:lnTo>
                    <a:pt x="1432402" y="1265387"/>
                  </a:lnTo>
                  <a:lnTo>
                    <a:pt x="1429634" y="1265787"/>
                  </a:lnTo>
                  <a:lnTo>
                    <a:pt x="1427261" y="1265787"/>
                  </a:lnTo>
                  <a:lnTo>
                    <a:pt x="1425284" y="1265387"/>
                  </a:lnTo>
                  <a:lnTo>
                    <a:pt x="1423703" y="1264986"/>
                  </a:lnTo>
                  <a:lnTo>
                    <a:pt x="1422516" y="1264586"/>
                  </a:lnTo>
                  <a:lnTo>
                    <a:pt x="1420539" y="1264586"/>
                  </a:lnTo>
                  <a:lnTo>
                    <a:pt x="1419353" y="1264986"/>
                  </a:lnTo>
                  <a:lnTo>
                    <a:pt x="1418562" y="1265787"/>
                  </a:lnTo>
                  <a:lnTo>
                    <a:pt x="1417376" y="1266588"/>
                  </a:lnTo>
                  <a:lnTo>
                    <a:pt x="1416980" y="1267388"/>
                  </a:lnTo>
                  <a:lnTo>
                    <a:pt x="1416585" y="1268589"/>
                  </a:lnTo>
                  <a:lnTo>
                    <a:pt x="1416190" y="1269790"/>
                  </a:lnTo>
                  <a:lnTo>
                    <a:pt x="1416585" y="1270990"/>
                  </a:lnTo>
                  <a:lnTo>
                    <a:pt x="1416585" y="1272191"/>
                  </a:lnTo>
                  <a:lnTo>
                    <a:pt x="1417376" y="1273392"/>
                  </a:lnTo>
                  <a:lnTo>
                    <a:pt x="1418562" y="1274993"/>
                  </a:lnTo>
                  <a:lnTo>
                    <a:pt x="1419748" y="1276194"/>
                  </a:lnTo>
                  <a:lnTo>
                    <a:pt x="1422121" y="1277395"/>
                  </a:lnTo>
                  <a:lnTo>
                    <a:pt x="1424098" y="1278596"/>
                  </a:lnTo>
                  <a:lnTo>
                    <a:pt x="1428843" y="1280597"/>
                  </a:lnTo>
                  <a:lnTo>
                    <a:pt x="1430820" y="1282198"/>
                  </a:lnTo>
                  <a:lnTo>
                    <a:pt x="1432402" y="1283799"/>
                  </a:lnTo>
                  <a:lnTo>
                    <a:pt x="1433588" y="1285000"/>
                  </a:lnTo>
                  <a:lnTo>
                    <a:pt x="1435170" y="1287001"/>
                  </a:lnTo>
                  <a:lnTo>
                    <a:pt x="1436356" y="1289003"/>
                  </a:lnTo>
                  <a:lnTo>
                    <a:pt x="1436751" y="1291404"/>
                  </a:lnTo>
                  <a:lnTo>
                    <a:pt x="1437542" y="1293406"/>
                  </a:lnTo>
                  <a:lnTo>
                    <a:pt x="1437542" y="1296608"/>
                  </a:lnTo>
                  <a:lnTo>
                    <a:pt x="1437542" y="1299009"/>
                  </a:lnTo>
                  <a:lnTo>
                    <a:pt x="1437147" y="1302612"/>
                  </a:lnTo>
                  <a:lnTo>
                    <a:pt x="1436356" y="1305414"/>
                  </a:lnTo>
                  <a:lnTo>
                    <a:pt x="1435170" y="1309416"/>
                  </a:lnTo>
                  <a:lnTo>
                    <a:pt x="1431611" y="1317422"/>
                  </a:lnTo>
                  <a:lnTo>
                    <a:pt x="1430029" y="1320624"/>
                  </a:lnTo>
                  <a:lnTo>
                    <a:pt x="1428052" y="1323826"/>
                  </a:lnTo>
                  <a:lnTo>
                    <a:pt x="1425680" y="1326628"/>
                  </a:lnTo>
                  <a:lnTo>
                    <a:pt x="1423307" y="1328629"/>
                  </a:lnTo>
                  <a:lnTo>
                    <a:pt x="1420539" y="1331431"/>
                  </a:lnTo>
                  <a:lnTo>
                    <a:pt x="1417771" y="1333032"/>
                  </a:lnTo>
                  <a:lnTo>
                    <a:pt x="1414608" y="1334633"/>
                  </a:lnTo>
                  <a:lnTo>
                    <a:pt x="1411445" y="1336635"/>
                  </a:lnTo>
                  <a:lnTo>
                    <a:pt x="1404722" y="1338636"/>
                  </a:lnTo>
                  <a:lnTo>
                    <a:pt x="1397605" y="1340237"/>
                  </a:lnTo>
                  <a:lnTo>
                    <a:pt x="1390487" y="1341038"/>
                  </a:lnTo>
                  <a:lnTo>
                    <a:pt x="1383370" y="1341438"/>
                  </a:lnTo>
                  <a:lnTo>
                    <a:pt x="1376252" y="1341438"/>
                  </a:lnTo>
                  <a:lnTo>
                    <a:pt x="1369530" y="1341038"/>
                  </a:lnTo>
                  <a:lnTo>
                    <a:pt x="1358063" y="1339437"/>
                  </a:lnTo>
                  <a:lnTo>
                    <a:pt x="1350154" y="1338236"/>
                  </a:lnTo>
                  <a:lnTo>
                    <a:pt x="1347386" y="1337435"/>
                  </a:lnTo>
                  <a:lnTo>
                    <a:pt x="1347386" y="1337835"/>
                  </a:lnTo>
                  <a:lnTo>
                    <a:pt x="1346991" y="1337435"/>
                  </a:lnTo>
                  <a:lnTo>
                    <a:pt x="1346200" y="1337035"/>
                  </a:lnTo>
                  <a:lnTo>
                    <a:pt x="1346200" y="1334633"/>
                  </a:lnTo>
                  <a:lnTo>
                    <a:pt x="1346991" y="1331831"/>
                  </a:lnTo>
                  <a:lnTo>
                    <a:pt x="1347782" y="1326228"/>
                  </a:lnTo>
                  <a:lnTo>
                    <a:pt x="1349363" y="1318623"/>
                  </a:lnTo>
                  <a:lnTo>
                    <a:pt x="1351736" y="1307415"/>
                  </a:lnTo>
                  <a:lnTo>
                    <a:pt x="1355295" y="1296608"/>
                  </a:lnTo>
                  <a:lnTo>
                    <a:pt x="1357667" y="1287402"/>
                  </a:lnTo>
                  <a:lnTo>
                    <a:pt x="1361621" y="1275794"/>
                  </a:lnTo>
                  <a:lnTo>
                    <a:pt x="1363994" y="1270190"/>
                  </a:lnTo>
                  <a:lnTo>
                    <a:pt x="1364785" y="1268589"/>
                  </a:lnTo>
                  <a:lnTo>
                    <a:pt x="1366762" y="1265787"/>
                  </a:lnTo>
                  <a:lnTo>
                    <a:pt x="1369925" y="1262985"/>
                  </a:lnTo>
                  <a:lnTo>
                    <a:pt x="1373484" y="1260183"/>
                  </a:lnTo>
                  <a:lnTo>
                    <a:pt x="1378229" y="1258182"/>
                  </a:lnTo>
                  <a:lnTo>
                    <a:pt x="1383765" y="1256181"/>
                  </a:lnTo>
                  <a:lnTo>
                    <a:pt x="1389301" y="1253779"/>
                  </a:lnTo>
                  <a:lnTo>
                    <a:pt x="1395628" y="1252578"/>
                  </a:lnTo>
                  <a:lnTo>
                    <a:pt x="1401954" y="1250977"/>
                  </a:lnTo>
                  <a:lnTo>
                    <a:pt x="1415399" y="1248976"/>
                  </a:lnTo>
                  <a:lnTo>
                    <a:pt x="1428052" y="1248175"/>
                  </a:lnTo>
                  <a:lnTo>
                    <a:pt x="1433588" y="1247775"/>
                  </a:lnTo>
                  <a:close/>
                  <a:moveTo>
                    <a:pt x="1155700" y="965200"/>
                  </a:moveTo>
                  <a:lnTo>
                    <a:pt x="1161653" y="965597"/>
                  </a:lnTo>
                  <a:lnTo>
                    <a:pt x="1167209" y="966787"/>
                  </a:lnTo>
                  <a:lnTo>
                    <a:pt x="1172766" y="968770"/>
                  </a:lnTo>
                  <a:lnTo>
                    <a:pt x="1177925" y="971944"/>
                  </a:lnTo>
                  <a:lnTo>
                    <a:pt x="1182687" y="975514"/>
                  </a:lnTo>
                  <a:lnTo>
                    <a:pt x="1187450" y="980274"/>
                  </a:lnTo>
                  <a:lnTo>
                    <a:pt x="1192213" y="985431"/>
                  </a:lnTo>
                  <a:lnTo>
                    <a:pt x="1196181" y="991381"/>
                  </a:lnTo>
                  <a:lnTo>
                    <a:pt x="1200150" y="998125"/>
                  </a:lnTo>
                  <a:lnTo>
                    <a:pt x="1204119" y="1005265"/>
                  </a:lnTo>
                  <a:lnTo>
                    <a:pt x="1207691" y="1012802"/>
                  </a:lnTo>
                  <a:lnTo>
                    <a:pt x="1211659" y="1021133"/>
                  </a:lnTo>
                  <a:lnTo>
                    <a:pt x="1214437" y="1029860"/>
                  </a:lnTo>
                  <a:lnTo>
                    <a:pt x="1217613" y="1038984"/>
                  </a:lnTo>
                  <a:lnTo>
                    <a:pt x="1220787" y="1048504"/>
                  </a:lnTo>
                  <a:lnTo>
                    <a:pt x="1225947" y="1068338"/>
                  </a:lnTo>
                  <a:lnTo>
                    <a:pt x="1230313" y="1089363"/>
                  </a:lnTo>
                  <a:lnTo>
                    <a:pt x="1234678" y="1111180"/>
                  </a:lnTo>
                  <a:lnTo>
                    <a:pt x="1237853" y="1133792"/>
                  </a:lnTo>
                  <a:lnTo>
                    <a:pt x="1241028" y="1155609"/>
                  </a:lnTo>
                  <a:lnTo>
                    <a:pt x="1243013" y="1177824"/>
                  </a:lnTo>
                  <a:lnTo>
                    <a:pt x="1245394" y="1198848"/>
                  </a:lnTo>
                  <a:lnTo>
                    <a:pt x="1246981" y="1219476"/>
                  </a:lnTo>
                  <a:lnTo>
                    <a:pt x="1246187" y="1186551"/>
                  </a:lnTo>
                  <a:lnTo>
                    <a:pt x="1342231" y="1244467"/>
                  </a:lnTo>
                  <a:lnTo>
                    <a:pt x="1323181" y="1340465"/>
                  </a:lnTo>
                  <a:lnTo>
                    <a:pt x="1248966" y="1309524"/>
                  </a:lnTo>
                  <a:lnTo>
                    <a:pt x="1245394" y="1284929"/>
                  </a:lnTo>
                  <a:lnTo>
                    <a:pt x="1239441" y="1242087"/>
                  </a:lnTo>
                  <a:lnTo>
                    <a:pt x="1231106" y="1373787"/>
                  </a:lnTo>
                  <a:lnTo>
                    <a:pt x="1230709" y="1379737"/>
                  </a:lnTo>
                  <a:lnTo>
                    <a:pt x="1230313" y="1386084"/>
                  </a:lnTo>
                  <a:lnTo>
                    <a:pt x="1230709" y="1392431"/>
                  </a:lnTo>
                  <a:lnTo>
                    <a:pt x="1232297" y="1399968"/>
                  </a:lnTo>
                  <a:lnTo>
                    <a:pt x="1234281" y="1407902"/>
                  </a:lnTo>
                  <a:lnTo>
                    <a:pt x="1237059" y="1417422"/>
                  </a:lnTo>
                  <a:lnTo>
                    <a:pt x="1241822" y="1428133"/>
                  </a:lnTo>
                  <a:lnTo>
                    <a:pt x="1247775" y="1440430"/>
                  </a:lnTo>
                  <a:lnTo>
                    <a:pt x="1231106" y="1440430"/>
                  </a:lnTo>
                  <a:lnTo>
                    <a:pt x="1242219" y="1446380"/>
                  </a:lnTo>
                  <a:lnTo>
                    <a:pt x="1256109" y="1453124"/>
                  </a:lnTo>
                  <a:lnTo>
                    <a:pt x="1287066" y="1467405"/>
                  </a:lnTo>
                  <a:lnTo>
                    <a:pt x="1313259" y="1479305"/>
                  </a:lnTo>
                  <a:lnTo>
                    <a:pt x="1323975" y="1483669"/>
                  </a:lnTo>
                  <a:lnTo>
                    <a:pt x="1501775" y="1720491"/>
                  </a:lnTo>
                  <a:lnTo>
                    <a:pt x="1401763" y="1798638"/>
                  </a:lnTo>
                  <a:lnTo>
                    <a:pt x="1210469" y="1576494"/>
                  </a:lnTo>
                  <a:lnTo>
                    <a:pt x="1080294" y="1561816"/>
                  </a:lnTo>
                  <a:lnTo>
                    <a:pt x="1080294" y="1563800"/>
                  </a:lnTo>
                  <a:lnTo>
                    <a:pt x="1080294" y="1567370"/>
                  </a:lnTo>
                  <a:lnTo>
                    <a:pt x="1079500" y="1575700"/>
                  </a:lnTo>
                  <a:lnTo>
                    <a:pt x="1077516" y="1587601"/>
                  </a:lnTo>
                  <a:lnTo>
                    <a:pt x="1074341" y="1601088"/>
                  </a:lnTo>
                  <a:lnTo>
                    <a:pt x="1066403" y="1633220"/>
                  </a:lnTo>
                  <a:lnTo>
                    <a:pt x="1056878" y="1669318"/>
                  </a:lnTo>
                  <a:lnTo>
                    <a:pt x="1046956" y="1703830"/>
                  </a:lnTo>
                  <a:lnTo>
                    <a:pt x="1038622" y="1733582"/>
                  </a:lnTo>
                  <a:lnTo>
                    <a:pt x="1030288" y="1762540"/>
                  </a:lnTo>
                  <a:lnTo>
                    <a:pt x="802481" y="1785548"/>
                  </a:lnTo>
                  <a:lnTo>
                    <a:pt x="770731" y="1731201"/>
                  </a:lnTo>
                  <a:lnTo>
                    <a:pt x="904081" y="1706210"/>
                  </a:lnTo>
                  <a:lnTo>
                    <a:pt x="903685" y="1489619"/>
                  </a:lnTo>
                  <a:lnTo>
                    <a:pt x="871935" y="1482479"/>
                  </a:lnTo>
                  <a:lnTo>
                    <a:pt x="869950" y="1471768"/>
                  </a:lnTo>
                  <a:lnTo>
                    <a:pt x="867966" y="1461851"/>
                  </a:lnTo>
                  <a:lnTo>
                    <a:pt x="866378" y="1453124"/>
                  </a:lnTo>
                  <a:lnTo>
                    <a:pt x="864791" y="1445190"/>
                  </a:lnTo>
                  <a:lnTo>
                    <a:pt x="863600" y="1428926"/>
                  </a:lnTo>
                  <a:lnTo>
                    <a:pt x="862806" y="1413455"/>
                  </a:lnTo>
                  <a:lnTo>
                    <a:pt x="862013" y="1373787"/>
                  </a:lnTo>
                  <a:lnTo>
                    <a:pt x="860822" y="1346812"/>
                  </a:lnTo>
                  <a:lnTo>
                    <a:pt x="858044" y="1312697"/>
                  </a:lnTo>
                  <a:lnTo>
                    <a:pt x="854472" y="1175444"/>
                  </a:lnTo>
                  <a:lnTo>
                    <a:pt x="843756" y="1181791"/>
                  </a:lnTo>
                  <a:lnTo>
                    <a:pt x="818753" y="1197658"/>
                  </a:lnTo>
                  <a:lnTo>
                    <a:pt x="802878" y="1208369"/>
                  </a:lnTo>
                  <a:lnTo>
                    <a:pt x="786606" y="1219476"/>
                  </a:lnTo>
                  <a:lnTo>
                    <a:pt x="770731" y="1230980"/>
                  </a:lnTo>
                  <a:lnTo>
                    <a:pt x="756841" y="1242087"/>
                  </a:lnTo>
                  <a:lnTo>
                    <a:pt x="754460" y="1250021"/>
                  </a:lnTo>
                  <a:lnTo>
                    <a:pt x="752872" y="1258351"/>
                  </a:lnTo>
                  <a:lnTo>
                    <a:pt x="752078" y="1266681"/>
                  </a:lnTo>
                  <a:lnTo>
                    <a:pt x="751285" y="1275805"/>
                  </a:lnTo>
                  <a:lnTo>
                    <a:pt x="751285" y="1284532"/>
                  </a:lnTo>
                  <a:lnTo>
                    <a:pt x="751681" y="1292863"/>
                  </a:lnTo>
                  <a:lnTo>
                    <a:pt x="752078" y="1301590"/>
                  </a:lnTo>
                  <a:lnTo>
                    <a:pt x="752872" y="1310317"/>
                  </a:lnTo>
                  <a:lnTo>
                    <a:pt x="754856" y="1325788"/>
                  </a:lnTo>
                  <a:lnTo>
                    <a:pt x="756444" y="1339275"/>
                  </a:lnTo>
                  <a:lnTo>
                    <a:pt x="758031" y="1350382"/>
                  </a:lnTo>
                  <a:lnTo>
                    <a:pt x="758031" y="1354349"/>
                  </a:lnTo>
                  <a:lnTo>
                    <a:pt x="756841" y="1357523"/>
                  </a:lnTo>
                  <a:lnTo>
                    <a:pt x="727869" y="1355539"/>
                  </a:lnTo>
                  <a:lnTo>
                    <a:pt x="715566" y="1354746"/>
                  </a:lnTo>
                  <a:lnTo>
                    <a:pt x="709613" y="1354746"/>
                  </a:lnTo>
                  <a:lnTo>
                    <a:pt x="704453" y="1355143"/>
                  </a:lnTo>
                  <a:lnTo>
                    <a:pt x="698897" y="1355539"/>
                  </a:lnTo>
                  <a:lnTo>
                    <a:pt x="693341" y="1356729"/>
                  </a:lnTo>
                  <a:lnTo>
                    <a:pt x="687785" y="1357919"/>
                  </a:lnTo>
                  <a:lnTo>
                    <a:pt x="682228" y="1359903"/>
                  </a:lnTo>
                  <a:lnTo>
                    <a:pt x="677069" y="1361886"/>
                  </a:lnTo>
                  <a:lnTo>
                    <a:pt x="671116" y="1364663"/>
                  </a:lnTo>
                  <a:lnTo>
                    <a:pt x="664766" y="1367836"/>
                  </a:lnTo>
                  <a:lnTo>
                    <a:pt x="658416" y="1372200"/>
                  </a:lnTo>
                  <a:lnTo>
                    <a:pt x="657225" y="1367043"/>
                  </a:lnTo>
                  <a:lnTo>
                    <a:pt x="655241" y="1361093"/>
                  </a:lnTo>
                  <a:lnTo>
                    <a:pt x="654050" y="1355143"/>
                  </a:lnTo>
                  <a:lnTo>
                    <a:pt x="653256" y="1348399"/>
                  </a:lnTo>
                  <a:lnTo>
                    <a:pt x="651669" y="1333325"/>
                  </a:lnTo>
                  <a:lnTo>
                    <a:pt x="650875" y="1316267"/>
                  </a:lnTo>
                  <a:lnTo>
                    <a:pt x="650875" y="1296830"/>
                  </a:lnTo>
                  <a:lnTo>
                    <a:pt x="651272" y="1274615"/>
                  </a:lnTo>
                  <a:lnTo>
                    <a:pt x="652066" y="1251211"/>
                  </a:lnTo>
                  <a:lnTo>
                    <a:pt x="653653" y="1225029"/>
                  </a:lnTo>
                  <a:lnTo>
                    <a:pt x="660797" y="1208369"/>
                  </a:lnTo>
                  <a:lnTo>
                    <a:pt x="667147" y="1194881"/>
                  </a:lnTo>
                  <a:lnTo>
                    <a:pt x="670322" y="1188931"/>
                  </a:lnTo>
                  <a:lnTo>
                    <a:pt x="673497" y="1183774"/>
                  </a:lnTo>
                  <a:lnTo>
                    <a:pt x="680244" y="1174254"/>
                  </a:lnTo>
                  <a:lnTo>
                    <a:pt x="687388" y="1164733"/>
                  </a:lnTo>
                  <a:lnTo>
                    <a:pt x="696119" y="1155213"/>
                  </a:lnTo>
                  <a:lnTo>
                    <a:pt x="706438" y="1143312"/>
                  </a:lnTo>
                  <a:lnTo>
                    <a:pt x="718741" y="1129031"/>
                  </a:lnTo>
                  <a:lnTo>
                    <a:pt x="738585" y="1108007"/>
                  </a:lnTo>
                  <a:lnTo>
                    <a:pt x="756047" y="1088966"/>
                  </a:lnTo>
                  <a:lnTo>
                    <a:pt x="785416" y="1057231"/>
                  </a:lnTo>
                  <a:lnTo>
                    <a:pt x="797719" y="1043744"/>
                  </a:lnTo>
                  <a:lnTo>
                    <a:pt x="809228" y="1032240"/>
                  </a:lnTo>
                  <a:lnTo>
                    <a:pt x="820738" y="1021926"/>
                  </a:lnTo>
                  <a:lnTo>
                    <a:pt x="831056" y="1012802"/>
                  </a:lnTo>
                  <a:lnTo>
                    <a:pt x="836613" y="1008439"/>
                  </a:lnTo>
                  <a:lnTo>
                    <a:pt x="842169" y="1004869"/>
                  </a:lnTo>
                  <a:lnTo>
                    <a:pt x="848122" y="1000902"/>
                  </a:lnTo>
                  <a:lnTo>
                    <a:pt x="854075" y="997331"/>
                  </a:lnTo>
                  <a:lnTo>
                    <a:pt x="860028" y="994555"/>
                  </a:lnTo>
                  <a:lnTo>
                    <a:pt x="866378" y="991381"/>
                  </a:lnTo>
                  <a:lnTo>
                    <a:pt x="873125" y="988208"/>
                  </a:lnTo>
                  <a:lnTo>
                    <a:pt x="880269" y="985828"/>
                  </a:lnTo>
                  <a:lnTo>
                    <a:pt x="895350" y="980274"/>
                  </a:lnTo>
                  <a:lnTo>
                    <a:pt x="912416" y="975117"/>
                  </a:lnTo>
                  <a:lnTo>
                    <a:pt x="932260" y="970753"/>
                  </a:lnTo>
                  <a:lnTo>
                    <a:pt x="954881" y="965597"/>
                  </a:lnTo>
                  <a:lnTo>
                    <a:pt x="963613" y="965993"/>
                  </a:lnTo>
                  <a:lnTo>
                    <a:pt x="979488" y="966787"/>
                  </a:lnTo>
                  <a:lnTo>
                    <a:pt x="1004491" y="968373"/>
                  </a:lnTo>
                  <a:lnTo>
                    <a:pt x="1089819" y="1240103"/>
                  </a:lnTo>
                  <a:lnTo>
                    <a:pt x="1081484" y="1159179"/>
                  </a:lnTo>
                  <a:lnTo>
                    <a:pt x="1077516" y="1013199"/>
                  </a:lnTo>
                  <a:lnTo>
                    <a:pt x="1071959" y="999315"/>
                  </a:lnTo>
                  <a:lnTo>
                    <a:pt x="1083072" y="980671"/>
                  </a:lnTo>
                  <a:lnTo>
                    <a:pt x="1107281" y="980671"/>
                  </a:lnTo>
                  <a:lnTo>
                    <a:pt x="1117600" y="999315"/>
                  </a:lnTo>
                  <a:lnTo>
                    <a:pt x="1112837" y="1015579"/>
                  </a:lnTo>
                  <a:lnTo>
                    <a:pt x="1142206" y="1228203"/>
                  </a:lnTo>
                  <a:lnTo>
                    <a:pt x="1137841" y="971944"/>
                  </a:lnTo>
                  <a:lnTo>
                    <a:pt x="1146572" y="967580"/>
                  </a:lnTo>
                  <a:lnTo>
                    <a:pt x="1148953" y="966390"/>
                  </a:lnTo>
                  <a:lnTo>
                    <a:pt x="1149350" y="965597"/>
                  </a:lnTo>
                  <a:lnTo>
                    <a:pt x="1155700" y="965200"/>
                  </a:lnTo>
                  <a:close/>
                  <a:moveTo>
                    <a:pt x="931148" y="736601"/>
                  </a:moveTo>
                  <a:lnTo>
                    <a:pt x="929554" y="751285"/>
                  </a:lnTo>
                  <a:lnTo>
                    <a:pt x="928757" y="762794"/>
                  </a:lnTo>
                  <a:lnTo>
                    <a:pt x="929155" y="762794"/>
                  </a:lnTo>
                  <a:lnTo>
                    <a:pt x="929554" y="751285"/>
                  </a:lnTo>
                  <a:lnTo>
                    <a:pt x="930351" y="746126"/>
                  </a:lnTo>
                  <a:lnTo>
                    <a:pt x="931148" y="741363"/>
                  </a:lnTo>
                  <a:lnTo>
                    <a:pt x="931148" y="736601"/>
                  </a:lnTo>
                  <a:close/>
                  <a:moveTo>
                    <a:pt x="949086" y="679054"/>
                  </a:moveTo>
                  <a:lnTo>
                    <a:pt x="948289" y="679847"/>
                  </a:lnTo>
                  <a:lnTo>
                    <a:pt x="945499" y="681435"/>
                  </a:lnTo>
                  <a:lnTo>
                    <a:pt x="943904" y="683419"/>
                  </a:lnTo>
                  <a:lnTo>
                    <a:pt x="941911" y="686991"/>
                  </a:lnTo>
                  <a:lnTo>
                    <a:pt x="945897" y="682625"/>
                  </a:lnTo>
                  <a:lnTo>
                    <a:pt x="948289" y="681038"/>
                  </a:lnTo>
                  <a:lnTo>
                    <a:pt x="950282" y="679054"/>
                  </a:lnTo>
                  <a:lnTo>
                    <a:pt x="949086" y="679054"/>
                  </a:lnTo>
                  <a:close/>
                  <a:moveTo>
                    <a:pt x="1038375" y="620713"/>
                  </a:moveTo>
                  <a:lnTo>
                    <a:pt x="1049138" y="620713"/>
                  </a:lnTo>
                  <a:lnTo>
                    <a:pt x="1059502" y="621110"/>
                  </a:lnTo>
                  <a:lnTo>
                    <a:pt x="1069866" y="622300"/>
                  </a:lnTo>
                  <a:lnTo>
                    <a:pt x="1079432" y="623491"/>
                  </a:lnTo>
                  <a:lnTo>
                    <a:pt x="1088999" y="625872"/>
                  </a:lnTo>
                  <a:lnTo>
                    <a:pt x="1098167" y="627857"/>
                  </a:lnTo>
                  <a:lnTo>
                    <a:pt x="1106937" y="630238"/>
                  </a:lnTo>
                  <a:lnTo>
                    <a:pt x="1115307" y="633413"/>
                  </a:lnTo>
                  <a:lnTo>
                    <a:pt x="1123678" y="636191"/>
                  </a:lnTo>
                  <a:lnTo>
                    <a:pt x="1130853" y="639763"/>
                  </a:lnTo>
                  <a:lnTo>
                    <a:pt x="1138028" y="642938"/>
                  </a:lnTo>
                  <a:lnTo>
                    <a:pt x="1144805" y="646510"/>
                  </a:lnTo>
                  <a:lnTo>
                    <a:pt x="1156365" y="652860"/>
                  </a:lnTo>
                  <a:lnTo>
                    <a:pt x="1166729" y="659607"/>
                  </a:lnTo>
                  <a:lnTo>
                    <a:pt x="1174701" y="664766"/>
                  </a:lnTo>
                  <a:lnTo>
                    <a:pt x="1180680" y="669529"/>
                  </a:lnTo>
                  <a:lnTo>
                    <a:pt x="1185862" y="673497"/>
                  </a:lnTo>
                  <a:lnTo>
                    <a:pt x="1185862" y="676275"/>
                  </a:lnTo>
                  <a:lnTo>
                    <a:pt x="1185862" y="684213"/>
                  </a:lnTo>
                  <a:lnTo>
                    <a:pt x="1185065" y="688975"/>
                  </a:lnTo>
                  <a:lnTo>
                    <a:pt x="1183869" y="694532"/>
                  </a:lnTo>
                  <a:lnTo>
                    <a:pt x="1182274" y="700088"/>
                  </a:lnTo>
                  <a:lnTo>
                    <a:pt x="1180281" y="704850"/>
                  </a:lnTo>
                  <a:lnTo>
                    <a:pt x="1179086" y="707629"/>
                  </a:lnTo>
                  <a:lnTo>
                    <a:pt x="1177093" y="710010"/>
                  </a:lnTo>
                  <a:lnTo>
                    <a:pt x="1175498" y="711994"/>
                  </a:lnTo>
                  <a:lnTo>
                    <a:pt x="1173505" y="713979"/>
                  </a:lnTo>
                  <a:lnTo>
                    <a:pt x="1170715" y="715963"/>
                  </a:lnTo>
                  <a:lnTo>
                    <a:pt x="1168323" y="717154"/>
                  </a:lnTo>
                  <a:lnTo>
                    <a:pt x="1165533" y="718344"/>
                  </a:lnTo>
                  <a:lnTo>
                    <a:pt x="1161945" y="719138"/>
                  </a:lnTo>
                  <a:lnTo>
                    <a:pt x="1158756" y="719535"/>
                  </a:lnTo>
                  <a:lnTo>
                    <a:pt x="1154770" y="719535"/>
                  </a:lnTo>
                  <a:lnTo>
                    <a:pt x="1150784" y="719138"/>
                  </a:lnTo>
                  <a:lnTo>
                    <a:pt x="1146001" y="718344"/>
                  </a:lnTo>
                  <a:lnTo>
                    <a:pt x="1140819" y="717154"/>
                  </a:lnTo>
                  <a:lnTo>
                    <a:pt x="1135238" y="715566"/>
                  </a:lnTo>
                  <a:lnTo>
                    <a:pt x="1129259" y="712788"/>
                  </a:lnTo>
                  <a:lnTo>
                    <a:pt x="1123678" y="710010"/>
                  </a:lnTo>
                  <a:lnTo>
                    <a:pt x="1120091" y="708819"/>
                  </a:lnTo>
                  <a:lnTo>
                    <a:pt x="1114112" y="707629"/>
                  </a:lnTo>
                  <a:lnTo>
                    <a:pt x="1098964" y="704850"/>
                  </a:lnTo>
                  <a:lnTo>
                    <a:pt x="1083418" y="702072"/>
                  </a:lnTo>
                  <a:lnTo>
                    <a:pt x="1077439" y="700882"/>
                  </a:lnTo>
                  <a:lnTo>
                    <a:pt x="1073852" y="700088"/>
                  </a:lnTo>
                  <a:lnTo>
                    <a:pt x="1104545" y="714772"/>
                  </a:lnTo>
                  <a:lnTo>
                    <a:pt x="1118895" y="721122"/>
                  </a:lnTo>
                  <a:lnTo>
                    <a:pt x="1125671" y="723504"/>
                  </a:lnTo>
                  <a:lnTo>
                    <a:pt x="1132448" y="725885"/>
                  </a:lnTo>
                  <a:lnTo>
                    <a:pt x="1138826" y="728266"/>
                  </a:lnTo>
                  <a:lnTo>
                    <a:pt x="1144805" y="729457"/>
                  </a:lnTo>
                  <a:lnTo>
                    <a:pt x="1150784" y="730647"/>
                  </a:lnTo>
                  <a:lnTo>
                    <a:pt x="1155966" y="731044"/>
                  </a:lnTo>
                  <a:lnTo>
                    <a:pt x="1161148" y="730647"/>
                  </a:lnTo>
                  <a:lnTo>
                    <a:pt x="1165931" y="729457"/>
                  </a:lnTo>
                  <a:lnTo>
                    <a:pt x="1170316" y="727869"/>
                  </a:lnTo>
                  <a:lnTo>
                    <a:pt x="1174302" y="725091"/>
                  </a:lnTo>
                  <a:lnTo>
                    <a:pt x="1175498" y="735410"/>
                  </a:lnTo>
                  <a:lnTo>
                    <a:pt x="1175897" y="744935"/>
                  </a:lnTo>
                  <a:lnTo>
                    <a:pt x="1175498" y="753666"/>
                  </a:lnTo>
                  <a:lnTo>
                    <a:pt x="1175099" y="762397"/>
                  </a:lnTo>
                  <a:lnTo>
                    <a:pt x="1176694" y="761207"/>
                  </a:lnTo>
                  <a:lnTo>
                    <a:pt x="1177491" y="760413"/>
                  </a:lnTo>
                  <a:lnTo>
                    <a:pt x="1178687" y="760016"/>
                  </a:lnTo>
                  <a:lnTo>
                    <a:pt x="1179086" y="760413"/>
                  </a:lnTo>
                  <a:lnTo>
                    <a:pt x="1179484" y="761207"/>
                  </a:lnTo>
                  <a:lnTo>
                    <a:pt x="1179883" y="763985"/>
                  </a:lnTo>
                  <a:lnTo>
                    <a:pt x="1180281" y="767954"/>
                  </a:lnTo>
                  <a:lnTo>
                    <a:pt x="1180281" y="773113"/>
                  </a:lnTo>
                  <a:lnTo>
                    <a:pt x="1179086" y="785813"/>
                  </a:lnTo>
                  <a:lnTo>
                    <a:pt x="1177491" y="800498"/>
                  </a:lnTo>
                  <a:lnTo>
                    <a:pt x="1175498" y="814388"/>
                  </a:lnTo>
                  <a:lnTo>
                    <a:pt x="1173505" y="826294"/>
                  </a:lnTo>
                  <a:lnTo>
                    <a:pt x="1171911" y="833438"/>
                  </a:lnTo>
                  <a:lnTo>
                    <a:pt x="1170715" y="834629"/>
                  </a:lnTo>
                  <a:lnTo>
                    <a:pt x="1170316" y="834232"/>
                  </a:lnTo>
                  <a:lnTo>
                    <a:pt x="1169519" y="842169"/>
                  </a:lnTo>
                  <a:lnTo>
                    <a:pt x="1168323" y="849710"/>
                  </a:lnTo>
                  <a:lnTo>
                    <a:pt x="1166729" y="856854"/>
                  </a:lnTo>
                  <a:lnTo>
                    <a:pt x="1165134" y="863998"/>
                  </a:lnTo>
                  <a:lnTo>
                    <a:pt x="1162742" y="870744"/>
                  </a:lnTo>
                  <a:lnTo>
                    <a:pt x="1160351" y="877491"/>
                  </a:lnTo>
                  <a:lnTo>
                    <a:pt x="1157959" y="883841"/>
                  </a:lnTo>
                  <a:lnTo>
                    <a:pt x="1154770" y="890191"/>
                  </a:lnTo>
                  <a:lnTo>
                    <a:pt x="1151980" y="896541"/>
                  </a:lnTo>
                  <a:lnTo>
                    <a:pt x="1148791" y="902098"/>
                  </a:lnTo>
                  <a:lnTo>
                    <a:pt x="1145602" y="907654"/>
                  </a:lnTo>
                  <a:lnTo>
                    <a:pt x="1141616" y="913210"/>
                  </a:lnTo>
                  <a:lnTo>
                    <a:pt x="1138028" y="918370"/>
                  </a:lnTo>
                  <a:lnTo>
                    <a:pt x="1134042" y="923529"/>
                  </a:lnTo>
                  <a:lnTo>
                    <a:pt x="1126070" y="932260"/>
                  </a:lnTo>
                  <a:lnTo>
                    <a:pt x="1117699" y="940595"/>
                  </a:lnTo>
                  <a:lnTo>
                    <a:pt x="1108531" y="947738"/>
                  </a:lnTo>
                  <a:lnTo>
                    <a:pt x="1099762" y="954088"/>
                  </a:lnTo>
                  <a:lnTo>
                    <a:pt x="1090593" y="959248"/>
                  </a:lnTo>
                  <a:lnTo>
                    <a:pt x="1081027" y="963216"/>
                  </a:lnTo>
                  <a:lnTo>
                    <a:pt x="1077041" y="964804"/>
                  </a:lnTo>
                  <a:lnTo>
                    <a:pt x="1072257" y="966391"/>
                  </a:lnTo>
                  <a:lnTo>
                    <a:pt x="1067474" y="967185"/>
                  </a:lnTo>
                  <a:lnTo>
                    <a:pt x="1063488" y="967979"/>
                  </a:lnTo>
                  <a:lnTo>
                    <a:pt x="1059103" y="968376"/>
                  </a:lnTo>
                  <a:lnTo>
                    <a:pt x="1054719" y="968376"/>
                  </a:lnTo>
                  <a:lnTo>
                    <a:pt x="1051530" y="968376"/>
                  </a:lnTo>
                  <a:lnTo>
                    <a:pt x="1047543" y="967979"/>
                  </a:lnTo>
                  <a:lnTo>
                    <a:pt x="1043956" y="967185"/>
                  </a:lnTo>
                  <a:lnTo>
                    <a:pt x="1039970" y="965995"/>
                  </a:lnTo>
                  <a:lnTo>
                    <a:pt x="1031998" y="962820"/>
                  </a:lnTo>
                  <a:lnTo>
                    <a:pt x="1023627" y="958851"/>
                  </a:lnTo>
                  <a:lnTo>
                    <a:pt x="1014857" y="953295"/>
                  </a:lnTo>
                  <a:lnTo>
                    <a:pt x="1006088" y="947341"/>
                  </a:lnTo>
                  <a:lnTo>
                    <a:pt x="997318" y="939801"/>
                  </a:lnTo>
                  <a:lnTo>
                    <a:pt x="988549" y="931863"/>
                  </a:lnTo>
                  <a:lnTo>
                    <a:pt x="979779" y="922338"/>
                  </a:lnTo>
                  <a:lnTo>
                    <a:pt x="971807" y="912813"/>
                  </a:lnTo>
                  <a:lnTo>
                    <a:pt x="963835" y="902098"/>
                  </a:lnTo>
                  <a:lnTo>
                    <a:pt x="956660" y="890985"/>
                  </a:lnTo>
                  <a:lnTo>
                    <a:pt x="949883" y="878682"/>
                  </a:lnTo>
                  <a:lnTo>
                    <a:pt x="943904" y="865982"/>
                  </a:lnTo>
                  <a:lnTo>
                    <a:pt x="941512" y="859632"/>
                  </a:lnTo>
                  <a:lnTo>
                    <a:pt x="938722" y="852885"/>
                  </a:lnTo>
                  <a:lnTo>
                    <a:pt x="936729" y="846138"/>
                  </a:lnTo>
                  <a:lnTo>
                    <a:pt x="934736" y="839391"/>
                  </a:lnTo>
                  <a:lnTo>
                    <a:pt x="933540" y="843757"/>
                  </a:lnTo>
                  <a:lnTo>
                    <a:pt x="931547" y="847329"/>
                  </a:lnTo>
                  <a:lnTo>
                    <a:pt x="929554" y="849710"/>
                  </a:lnTo>
                  <a:lnTo>
                    <a:pt x="928757" y="850107"/>
                  </a:lnTo>
                  <a:lnTo>
                    <a:pt x="927960" y="850504"/>
                  </a:lnTo>
                  <a:lnTo>
                    <a:pt x="926764" y="850107"/>
                  </a:lnTo>
                  <a:lnTo>
                    <a:pt x="925568" y="849710"/>
                  </a:lnTo>
                  <a:lnTo>
                    <a:pt x="924372" y="848123"/>
                  </a:lnTo>
                  <a:lnTo>
                    <a:pt x="923575" y="846535"/>
                  </a:lnTo>
                  <a:lnTo>
                    <a:pt x="921582" y="842963"/>
                  </a:lnTo>
                  <a:lnTo>
                    <a:pt x="920386" y="837407"/>
                  </a:lnTo>
                  <a:lnTo>
                    <a:pt x="918791" y="831057"/>
                  </a:lnTo>
                  <a:lnTo>
                    <a:pt x="917596" y="823516"/>
                  </a:lnTo>
                  <a:lnTo>
                    <a:pt x="917197" y="815182"/>
                  </a:lnTo>
                  <a:lnTo>
                    <a:pt x="916798" y="806054"/>
                  </a:lnTo>
                  <a:lnTo>
                    <a:pt x="917197" y="798116"/>
                  </a:lnTo>
                  <a:lnTo>
                    <a:pt x="917596" y="790576"/>
                  </a:lnTo>
                  <a:lnTo>
                    <a:pt x="918393" y="783829"/>
                  </a:lnTo>
                  <a:lnTo>
                    <a:pt x="919987" y="777479"/>
                  </a:lnTo>
                  <a:lnTo>
                    <a:pt x="921183" y="772319"/>
                  </a:lnTo>
                  <a:lnTo>
                    <a:pt x="922379" y="767954"/>
                  </a:lnTo>
                  <a:lnTo>
                    <a:pt x="924372" y="764779"/>
                  </a:lnTo>
                  <a:lnTo>
                    <a:pt x="925169" y="763588"/>
                  </a:lnTo>
                  <a:lnTo>
                    <a:pt x="926365" y="763191"/>
                  </a:lnTo>
                  <a:lnTo>
                    <a:pt x="923176" y="759619"/>
                  </a:lnTo>
                  <a:lnTo>
                    <a:pt x="920785" y="756444"/>
                  </a:lnTo>
                  <a:lnTo>
                    <a:pt x="918393" y="752476"/>
                  </a:lnTo>
                  <a:lnTo>
                    <a:pt x="916798" y="748507"/>
                  </a:lnTo>
                  <a:lnTo>
                    <a:pt x="915204" y="744538"/>
                  </a:lnTo>
                  <a:lnTo>
                    <a:pt x="914407" y="739776"/>
                  </a:lnTo>
                  <a:lnTo>
                    <a:pt x="913609" y="735807"/>
                  </a:lnTo>
                  <a:lnTo>
                    <a:pt x="913211" y="731044"/>
                  </a:lnTo>
                  <a:lnTo>
                    <a:pt x="912812" y="727076"/>
                  </a:lnTo>
                  <a:lnTo>
                    <a:pt x="912812" y="721916"/>
                  </a:lnTo>
                  <a:lnTo>
                    <a:pt x="913609" y="712391"/>
                  </a:lnTo>
                  <a:lnTo>
                    <a:pt x="915204" y="703263"/>
                  </a:lnTo>
                  <a:lnTo>
                    <a:pt x="917197" y="694135"/>
                  </a:lnTo>
                  <a:lnTo>
                    <a:pt x="920386" y="685007"/>
                  </a:lnTo>
                  <a:lnTo>
                    <a:pt x="923575" y="676672"/>
                  </a:lnTo>
                  <a:lnTo>
                    <a:pt x="927162" y="668735"/>
                  </a:lnTo>
                  <a:lnTo>
                    <a:pt x="930750" y="661988"/>
                  </a:lnTo>
                  <a:lnTo>
                    <a:pt x="934337" y="656035"/>
                  </a:lnTo>
                  <a:lnTo>
                    <a:pt x="937526" y="651272"/>
                  </a:lnTo>
                  <a:lnTo>
                    <a:pt x="940715" y="647700"/>
                  </a:lnTo>
                  <a:lnTo>
                    <a:pt x="943107" y="646113"/>
                  </a:lnTo>
                  <a:lnTo>
                    <a:pt x="955862" y="639763"/>
                  </a:lnTo>
                  <a:lnTo>
                    <a:pt x="968219" y="634604"/>
                  </a:lnTo>
                  <a:lnTo>
                    <a:pt x="980178" y="630238"/>
                  </a:lnTo>
                  <a:lnTo>
                    <a:pt x="992535" y="627063"/>
                  </a:lnTo>
                  <a:lnTo>
                    <a:pt x="1004493" y="624285"/>
                  </a:lnTo>
                  <a:lnTo>
                    <a:pt x="1016053" y="622300"/>
                  </a:lnTo>
                  <a:lnTo>
                    <a:pt x="1027214" y="621110"/>
                  </a:lnTo>
                  <a:lnTo>
                    <a:pt x="1038375" y="620713"/>
                  </a:lnTo>
                  <a:close/>
                  <a:moveTo>
                    <a:pt x="1043186" y="515586"/>
                  </a:moveTo>
                  <a:lnTo>
                    <a:pt x="1022934" y="515983"/>
                  </a:lnTo>
                  <a:lnTo>
                    <a:pt x="1002682" y="516777"/>
                  </a:lnTo>
                  <a:lnTo>
                    <a:pt x="982827" y="518364"/>
                  </a:lnTo>
                  <a:lnTo>
                    <a:pt x="962972" y="519952"/>
                  </a:lnTo>
                  <a:lnTo>
                    <a:pt x="943514" y="521937"/>
                  </a:lnTo>
                  <a:lnTo>
                    <a:pt x="924056" y="525113"/>
                  </a:lnTo>
                  <a:lnTo>
                    <a:pt x="904598" y="527891"/>
                  </a:lnTo>
                  <a:lnTo>
                    <a:pt x="885140" y="531861"/>
                  </a:lnTo>
                  <a:lnTo>
                    <a:pt x="866476" y="535830"/>
                  </a:lnTo>
                  <a:lnTo>
                    <a:pt x="847812" y="540594"/>
                  </a:lnTo>
                  <a:lnTo>
                    <a:pt x="829148" y="545754"/>
                  </a:lnTo>
                  <a:lnTo>
                    <a:pt x="810485" y="550914"/>
                  </a:lnTo>
                  <a:lnTo>
                    <a:pt x="792218" y="556869"/>
                  </a:lnTo>
                  <a:lnTo>
                    <a:pt x="774348" y="563220"/>
                  </a:lnTo>
                  <a:lnTo>
                    <a:pt x="756082" y="569968"/>
                  </a:lnTo>
                  <a:lnTo>
                    <a:pt x="738609" y="577113"/>
                  </a:lnTo>
                  <a:lnTo>
                    <a:pt x="721137" y="585449"/>
                  </a:lnTo>
                  <a:lnTo>
                    <a:pt x="704061" y="593388"/>
                  </a:lnTo>
                  <a:lnTo>
                    <a:pt x="686986" y="601724"/>
                  </a:lnTo>
                  <a:lnTo>
                    <a:pt x="670308" y="610457"/>
                  </a:lnTo>
                  <a:lnTo>
                    <a:pt x="653630" y="619587"/>
                  </a:lnTo>
                  <a:lnTo>
                    <a:pt x="637745" y="629114"/>
                  </a:lnTo>
                  <a:lnTo>
                    <a:pt x="621861" y="639037"/>
                  </a:lnTo>
                  <a:lnTo>
                    <a:pt x="605977" y="649755"/>
                  </a:lnTo>
                  <a:lnTo>
                    <a:pt x="590490" y="660473"/>
                  </a:lnTo>
                  <a:lnTo>
                    <a:pt x="575400" y="671190"/>
                  </a:lnTo>
                  <a:lnTo>
                    <a:pt x="559913" y="682702"/>
                  </a:lnTo>
                  <a:lnTo>
                    <a:pt x="545617" y="694610"/>
                  </a:lnTo>
                  <a:lnTo>
                    <a:pt x="531322" y="706519"/>
                  </a:lnTo>
                  <a:lnTo>
                    <a:pt x="517026" y="719221"/>
                  </a:lnTo>
                  <a:lnTo>
                    <a:pt x="503525" y="731924"/>
                  </a:lnTo>
                  <a:lnTo>
                    <a:pt x="490023" y="745023"/>
                  </a:lnTo>
                  <a:lnTo>
                    <a:pt x="476919" y="758520"/>
                  </a:lnTo>
                  <a:lnTo>
                    <a:pt x="464212" y="772413"/>
                  </a:lnTo>
                  <a:lnTo>
                    <a:pt x="451504" y="786306"/>
                  </a:lnTo>
                  <a:lnTo>
                    <a:pt x="439591" y="800596"/>
                  </a:lnTo>
                  <a:lnTo>
                    <a:pt x="427678" y="815680"/>
                  </a:lnTo>
                  <a:lnTo>
                    <a:pt x="416162" y="830368"/>
                  </a:lnTo>
                  <a:lnTo>
                    <a:pt x="405441" y="845452"/>
                  </a:lnTo>
                  <a:lnTo>
                    <a:pt x="394322" y="860933"/>
                  </a:lnTo>
                  <a:lnTo>
                    <a:pt x="383997" y="876811"/>
                  </a:lnTo>
                  <a:lnTo>
                    <a:pt x="374070" y="892689"/>
                  </a:lnTo>
                  <a:lnTo>
                    <a:pt x="364539" y="908964"/>
                  </a:lnTo>
                  <a:lnTo>
                    <a:pt x="355009" y="925636"/>
                  </a:lnTo>
                  <a:lnTo>
                    <a:pt x="346272" y="941911"/>
                  </a:lnTo>
                  <a:lnTo>
                    <a:pt x="337933" y="959377"/>
                  </a:lnTo>
                  <a:lnTo>
                    <a:pt x="329594" y="976048"/>
                  </a:lnTo>
                  <a:lnTo>
                    <a:pt x="322049" y="993911"/>
                  </a:lnTo>
                  <a:lnTo>
                    <a:pt x="314901" y="1011377"/>
                  </a:lnTo>
                  <a:lnTo>
                    <a:pt x="308151" y="1029240"/>
                  </a:lnTo>
                  <a:lnTo>
                    <a:pt x="301797" y="1047500"/>
                  </a:lnTo>
                  <a:lnTo>
                    <a:pt x="295840" y="1065362"/>
                  </a:lnTo>
                  <a:lnTo>
                    <a:pt x="290678" y="1084019"/>
                  </a:lnTo>
                  <a:lnTo>
                    <a:pt x="285516" y="1102676"/>
                  </a:lnTo>
                  <a:lnTo>
                    <a:pt x="280751" y="1121729"/>
                  </a:lnTo>
                  <a:lnTo>
                    <a:pt x="276780" y="1140783"/>
                  </a:lnTo>
                  <a:lnTo>
                    <a:pt x="272809" y="1159440"/>
                  </a:lnTo>
                  <a:lnTo>
                    <a:pt x="270029" y="1178890"/>
                  </a:lnTo>
                  <a:lnTo>
                    <a:pt x="266852" y="1198341"/>
                  </a:lnTo>
                  <a:lnTo>
                    <a:pt x="264867" y="1218188"/>
                  </a:lnTo>
                  <a:lnTo>
                    <a:pt x="263278" y="1237639"/>
                  </a:lnTo>
                  <a:lnTo>
                    <a:pt x="261690" y="1257883"/>
                  </a:lnTo>
                  <a:lnTo>
                    <a:pt x="260896" y="1277731"/>
                  </a:lnTo>
                  <a:lnTo>
                    <a:pt x="260498" y="1297975"/>
                  </a:lnTo>
                  <a:lnTo>
                    <a:pt x="260896" y="1318220"/>
                  </a:lnTo>
                  <a:lnTo>
                    <a:pt x="261690" y="1338067"/>
                  </a:lnTo>
                  <a:lnTo>
                    <a:pt x="263278" y="1357915"/>
                  </a:lnTo>
                  <a:lnTo>
                    <a:pt x="264867" y="1377763"/>
                  </a:lnTo>
                  <a:lnTo>
                    <a:pt x="266852" y="1397213"/>
                  </a:lnTo>
                  <a:lnTo>
                    <a:pt x="270029" y="1416664"/>
                  </a:lnTo>
                  <a:lnTo>
                    <a:pt x="272809" y="1436114"/>
                  </a:lnTo>
                  <a:lnTo>
                    <a:pt x="276780" y="1455168"/>
                  </a:lnTo>
                  <a:lnTo>
                    <a:pt x="280751" y="1474222"/>
                  </a:lnTo>
                  <a:lnTo>
                    <a:pt x="285516" y="1493275"/>
                  </a:lnTo>
                  <a:lnTo>
                    <a:pt x="290678" y="1511535"/>
                  </a:lnTo>
                  <a:lnTo>
                    <a:pt x="295840" y="1530192"/>
                  </a:lnTo>
                  <a:lnTo>
                    <a:pt x="301797" y="1548452"/>
                  </a:lnTo>
                  <a:lnTo>
                    <a:pt x="308151" y="1566314"/>
                  </a:lnTo>
                  <a:lnTo>
                    <a:pt x="314901" y="1584177"/>
                  </a:lnTo>
                  <a:lnTo>
                    <a:pt x="322049" y="1602040"/>
                  </a:lnTo>
                  <a:lnTo>
                    <a:pt x="329594" y="1619109"/>
                  </a:lnTo>
                  <a:lnTo>
                    <a:pt x="337933" y="1636575"/>
                  </a:lnTo>
                  <a:lnTo>
                    <a:pt x="346272" y="1653247"/>
                  </a:lnTo>
                  <a:lnTo>
                    <a:pt x="355009" y="1670316"/>
                  </a:lnTo>
                  <a:lnTo>
                    <a:pt x="364539" y="1686591"/>
                  </a:lnTo>
                  <a:lnTo>
                    <a:pt x="374070" y="1703262"/>
                  </a:lnTo>
                  <a:lnTo>
                    <a:pt x="383997" y="1719140"/>
                  </a:lnTo>
                  <a:lnTo>
                    <a:pt x="394322" y="1734622"/>
                  </a:lnTo>
                  <a:lnTo>
                    <a:pt x="405441" y="1750500"/>
                  </a:lnTo>
                  <a:lnTo>
                    <a:pt x="416162" y="1765584"/>
                  </a:lnTo>
                  <a:lnTo>
                    <a:pt x="427678" y="1780271"/>
                  </a:lnTo>
                  <a:lnTo>
                    <a:pt x="439591" y="1794958"/>
                  </a:lnTo>
                  <a:lnTo>
                    <a:pt x="451504" y="1809248"/>
                  </a:lnTo>
                  <a:lnTo>
                    <a:pt x="464212" y="1823142"/>
                  </a:lnTo>
                  <a:lnTo>
                    <a:pt x="476919" y="1837035"/>
                  </a:lnTo>
                  <a:lnTo>
                    <a:pt x="490023" y="1850531"/>
                  </a:lnTo>
                  <a:lnTo>
                    <a:pt x="503525" y="1863631"/>
                  </a:lnTo>
                  <a:lnTo>
                    <a:pt x="517026" y="1876333"/>
                  </a:lnTo>
                  <a:lnTo>
                    <a:pt x="531322" y="1889035"/>
                  </a:lnTo>
                  <a:lnTo>
                    <a:pt x="545617" y="1900944"/>
                  </a:lnTo>
                  <a:lnTo>
                    <a:pt x="559913" y="1912852"/>
                  </a:lnTo>
                  <a:lnTo>
                    <a:pt x="575400" y="1923967"/>
                  </a:lnTo>
                  <a:lnTo>
                    <a:pt x="590490" y="1935479"/>
                  </a:lnTo>
                  <a:lnTo>
                    <a:pt x="605977" y="1945799"/>
                  </a:lnTo>
                  <a:lnTo>
                    <a:pt x="621861" y="1956517"/>
                  </a:lnTo>
                  <a:lnTo>
                    <a:pt x="637745" y="1966044"/>
                  </a:lnTo>
                  <a:lnTo>
                    <a:pt x="653630" y="1975968"/>
                  </a:lnTo>
                  <a:lnTo>
                    <a:pt x="670308" y="1985097"/>
                  </a:lnTo>
                  <a:lnTo>
                    <a:pt x="686986" y="1994227"/>
                  </a:lnTo>
                  <a:lnTo>
                    <a:pt x="704061" y="2002563"/>
                  </a:lnTo>
                  <a:lnTo>
                    <a:pt x="721137" y="2010502"/>
                  </a:lnTo>
                  <a:lnTo>
                    <a:pt x="738609" y="2018044"/>
                  </a:lnTo>
                  <a:lnTo>
                    <a:pt x="756082" y="2025189"/>
                  </a:lnTo>
                  <a:lnTo>
                    <a:pt x="774348" y="2032335"/>
                  </a:lnTo>
                  <a:lnTo>
                    <a:pt x="792218" y="2038686"/>
                  </a:lnTo>
                  <a:lnTo>
                    <a:pt x="810485" y="2044640"/>
                  </a:lnTo>
                  <a:lnTo>
                    <a:pt x="829148" y="2050197"/>
                  </a:lnTo>
                  <a:lnTo>
                    <a:pt x="847812" y="2055358"/>
                  </a:lnTo>
                  <a:lnTo>
                    <a:pt x="866476" y="2059724"/>
                  </a:lnTo>
                  <a:lnTo>
                    <a:pt x="885140" y="2064091"/>
                  </a:lnTo>
                  <a:lnTo>
                    <a:pt x="904598" y="2067266"/>
                  </a:lnTo>
                  <a:lnTo>
                    <a:pt x="924056" y="2070839"/>
                  </a:lnTo>
                  <a:lnTo>
                    <a:pt x="943514" y="2073220"/>
                  </a:lnTo>
                  <a:lnTo>
                    <a:pt x="962972" y="2075999"/>
                  </a:lnTo>
                  <a:lnTo>
                    <a:pt x="982827" y="2077587"/>
                  </a:lnTo>
                  <a:lnTo>
                    <a:pt x="1002682" y="2078778"/>
                  </a:lnTo>
                  <a:lnTo>
                    <a:pt x="1022934" y="2079572"/>
                  </a:lnTo>
                  <a:lnTo>
                    <a:pt x="1043186" y="2079572"/>
                  </a:lnTo>
                  <a:lnTo>
                    <a:pt x="1063041" y="2079572"/>
                  </a:lnTo>
                  <a:lnTo>
                    <a:pt x="1083293" y="2078778"/>
                  </a:lnTo>
                  <a:lnTo>
                    <a:pt x="1103148" y="2077587"/>
                  </a:lnTo>
                  <a:lnTo>
                    <a:pt x="1122606" y="2075999"/>
                  </a:lnTo>
                  <a:lnTo>
                    <a:pt x="1142064" y="2073220"/>
                  </a:lnTo>
                  <a:lnTo>
                    <a:pt x="1161919" y="2070839"/>
                  </a:lnTo>
                  <a:lnTo>
                    <a:pt x="1180980" y="2067266"/>
                  </a:lnTo>
                  <a:lnTo>
                    <a:pt x="1200438" y="2064091"/>
                  </a:lnTo>
                  <a:lnTo>
                    <a:pt x="1219499" y="2059724"/>
                  </a:lnTo>
                  <a:lnTo>
                    <a:pt x="1237766" y="2055358"/>
                  </a:lnTo>
                  <a:lnTo>
                    <a:pt x="1256827" y="2050197"/>
                  </a:lnTo>
                  <a:lnTo>
                    <a:pt x="1275093" y="2044640"/>
                  </a:lnTo>
                  <a:lnTo>
                    <a:pt x="1293757" y="2038686"/>
                  </a:lnTo>
                  <a:lnTo>
                    <a:pt x="1311627" y="2032335"/>
                  </a:lnTo>
                  <a:lnTo>
                    <a:pt x="1329496" y="2025189"/>
                  </a:lnTo>
                  <a:lnTo>
                    <a:pt x="1347366" y="2018044"/>
                  </a:lnTo>
                  <a:lnTo>
                    <a:pt x="1364441" y="2010502"/>
                  </a:lnTo>
                  <a:lnTo>
                    <a:pt x="1381914" y="2002563"/>
                  </a:lnTo>
                  <a:lnTo>
                    <a:pt x="1398592" y="1994227"/>
                  </a:lnTo>
                  <a:lnTo>
                    <a:pt x="1415667" y="1985097"/>
                  </a:lnTo>
                  <a:lnTo>
                    <a:pt x="1431949" y="1975968"/>
                  </a:lnTo>
                  <a:lnTo>
                    <a:pt x="1447833" y="1966044"/>
                  </a:lnTo>
                  <a:lnTo>
                    <a:pt x="1464114" y="1956517"/>
                  </a:lnTo>
                  <a:lnTo>
                    <a:pt x="1479998" y="1945799"/>
                  </a:lnTo>
                  <a:lnTo>
                    <a:pt x="1495088" y="1935479"/>
                  </a:lnTo>
                  <a:lnTo>
                    <a:pt x="1510575" y="1923967"/>
                  </a:lnTo>
                  <a:lnTo>
                    <a:pt x="1525665" y="1912852"/>
                  </a:lnTo>
                  <a:lnTo>
                    <a:pt x="1539960" y="1900944"/>
                  </a:lnTo>
                  <a:lnTo>
                    <a:pt x="1554256" y="1889035"/>
                  </a:lnTo>
                  <a:lnTo>
                    <a:pt x="1568551" y="1876333"/>
                  </a:lnTo>
                  <a:lnTo>
                    <a:pt x="1582053" y="1863631"/>
                  </a:lnTo>
                  <a:lnTo>
                    <a:pt x="1595555" y="1850531"/>
                  </a:lnTo>
                  <a:lnTo>
                    <a:pt x="1608659" y="1837035"/>
                  </a:lnTo>
                  <a:lnTo>
                    <a:pt x="1621763" y="1823142"/>
                  </a:lnTo>
                  <a:lnTo>
                    <a:pt x="1634073" y="1809248"/>
                  </a:lnTo>
                  <a:lnTo>
                    <a:pt x="1646383" y="1794958"/>
                  </a:lnTo>
                  <a:lnTo>
                    <a:pt x="1657899" y="1780271"/>
                  </a:lnTo>
                  <a:lnTo>
                    <a:pt x="1669415" y="1765584"/>
                  </a:lnTo>
                  <a:lnTo>
                    <a:pt x="1680534" y="1750500"/>
                  </a:lnTo>
                  <a:lnTo>
                    <a:pt x="1691256" y="1734622"/>
                  </a:lnTo>
                  <a:lnTo>
                    <a:pt x="1701581" y="1719140"/>
                  </a:lnTo>
                  <a:lnTo>
                    <a:pt x="1711508" y="1703262"/>
                  </a:lnTo>
                  <a:lnTo>
                    <a:pt x="1721436" y="1686591"/>
                  </a:lnTo>
                  <a:lnTo>
                    <a:pt x="1730569" y="1670316"/>
                  </a:lnTo>
                  <a:lnTo>
                    <a:pt x="1739305" y="1653247"/>
                  </a:lnTo>
                  <a:lnTo>
                    <a:pt x="1748041" y="1636575"/>
                  </a:lnTo>
                  <a:lnTo>
                    <a:pt x="1755983" y="1619109"/>
                  </a:lnTo>
                  <a:lnTo>
                    <a:pt x="1763529" y="1602040"/>
                  </a:lnTo>
                  <a:lnTo>
                    <a:pt x="1770676" y="1584177"/>
                  </a:lnTo>
                  <a:lnTo>
                    <a:pt x="1777427" y="1566314"/>
                  </a:lnTo>
                  <a:lnTo>
                    <a:pt x="1783781" y="1548452"/>
                  </a:lnTo>
                  <a:lnTo>
                    <a:pt x="1789737" y="1530192"/>
                  </a:lnTo>
                  <a:lnTo>
                    <a:pt x="1795694" y="1511535"/>
                  </a:lnTo>
                  <a:lnTo>
                    <a:pt x="1800459" y="1493275"/>
                  </a:lnTo>
                  <a:lnTo>
                    <a:pt x="1804827" y="1474222"/>
                  </a:lnTo>
                  <a:lnTo>
                    <a:pt x="1809195" y="1455168"/>
                  </a:lnTo>
                  <a:lnTo>
                    <a:pt x="1812769" y="1436114"/>
                  </a:lnTo>
                  <a:lnTo>
                    <a:pt x="1816343" y="1416664"/>
                  </a:lnTo>
                  <a:lnTo>
                    <a:pt x="1818726" y="1397213"/>
                  </a:lnTo>
                  <a:lnTo>
                    <a:pt x="1820711" y="1377763"/>
                  </a:lnTo>
                  <a:lnTo>
                    <a:pt x="1823094" y="1357915"/>
                  </a:lnTo>
                  <a:lnTo>
                    <a:pt x="1824285" y="1338067"/>
                  </a:lnTo>
                  <a:lnTo>
                    <a:pt x="1824682" y="1318220"/>
                  </a:lnTo>
                  <a:lnTo>
                    <a:pt x="1825079" y="1297975"/>
                  </a:lnTo>
                  <a:lnTo>
                    <a:pt x="1824682" y="1277731"/>
                  </a:lnTo>
                  <a:lnTo>
                    <a:pt x="1824285" y="1257883"/>
                  </a:lnTo>
                  <a:lnTo>
                    <a:pt x="1823094" y="1237639"/>
                  </a:lnTo>
                  <a:lnTo>
                    <a:pt x="1820711" y="1218188"/>
                  </a:lnTo>
                  <a:lnTo>
                    <a:pt x="1818726" y="1198341"/>
                  </a:lnTo>
                  <a:lnTo>
                    <a:pt x="1816343" y="1178890"/>
                  </a:lnTo>
                  <a:lnTo>
                    <a:pt x="1812769" y="1159440"/>
                  </a:lnTo>
                  <a:lnTo>
                    <a:pt x="1809195" y="1140783"/>
                  </a:lnTo>
                  <a:lnTo>
                    <a:pt x="1804827" y="1121729"/>
                  </a:lnTo>
                  <a:lnTo>
                    <a:pt x="1800459" y="1102676"/>
                  </a:lnTo>
                  <a:lnTo>
                    <a:pt x="1795694" y="1084019"/>
                  </a:lnTo>
                  <a:lnTo>
                    <a:pt x="1789737" y="1065362"/>
                  </a:lnTo>
                  <a:lnTo>
                    <a:pt x="1783781" y="1047500"/>
                  </a:lnTo>
                  <a:lnTo>
                    <a:pt x="1777427" y="1029240"/>
                  </a:lnTo>
                  <a:lnTo>
                    <a:pt x="1770676" y="1011377"/>
                  </a:lnTo>
                  <a:lnTo>
                    <a:pt x="1763529" y="993911"/>
                  </a:lnTo>
                  <a:lnTo>
                    <a:pt x="1755983" y="976048"/>
                  </a:lnTo>
                  <a:lnTo>
                    <a:pt x="1748041" y="959377"/>
                  </a:lnTo>
                  <a:lnTo>
                    <a:pt x="1739305" y="941911"/>
                  </a:lnTo>
                  <a:lnTo>
                    <a:pt x="1730569" y="925636"/>
                  </a:lnTo>
                  <a:lnTo>
                    <a:pt x="1721436" y="908964"/>
                  </a:lnTo>
                  <a:lnTo>
                    <a:pt x="1711508" y="892689"/>
                  </a:lnTo>
                  <a:lnTo>
                    <a:pt x="1701581" y="876811"/>
                  </a:lnTo>
                  <a:lnTo>
                    <a:pt x="1691256" y="860933"/>
                  </a:lnTo>
                  <a:lnTo>
                    <a:pt x="1680534" y="845452"/>
                  </a:lnTo>
                  <a:lnTo>
                    <a:pt x="1669415" y="830368"/>
                  </a:lnTo>
                  <a:lnTo>
                    <a:pt x="1657899" y="815680"/>
                  </a:lnTo>
                  <a:lnTo>
                    <a:pt x="1646383" y="800596"/>
                  </a:lnTo>
                  <a:lnTo>
                    <a:pt x="1634073" y="786306"/>
                  </a:lnTo>
                  <a:lnTo>
                    <a:pt x="1621763" y="772413"/>
                  </a:lnTo>
                  <a:lnTo>
                    <a:pt x="1608659" y="758520"/>
                  </a:lnTo>
                  <a:lnTo>
                    <a:pt x="1595555" y="745023"/>
                  </a:lnTo>
                  <a:lnTo>
                    <a:pt x="1582053" y="731924"/>
                  </a:lnTo>
                  <a:lnTo>
                    <a:pt x="1568551" y="719221"/>
                  </a:lnTo>
                  <a:lnTo>
                    <a:pt x="1554256" y="706519"/>
                  </a:lnTo>
                  <a:lnTo>
                    <a:pt x="1539960" y="694610"/>
                  </a:lnTo>
                  <a:lnTo>
                    <a:pt x="1525665" y="682702"/>
                  </a:lnTo>
                  <a:lnTo>
                    <a:pt x="1510575" y="671190"/>
                  </a:lnTo>
                  <a:lnTo>
                    <a:pt x="1495088" y="660473"/>
                  </a:lnTo>
                  <a:lnTo>
                    <a:pt x="1479998" y="649755"/>
                  </a:lnTo>
                  <a:lnTo>
                    <a:pt x="1464114" y="639037"/>
                  </a:lnTo>
                  <a:lnTo>
                    <a:pt x="1447833" y="629114"/>
                  </a:lnTo>
                  <a:lnTo>
                    <a:pt x="1431949" y="619587"/>
                  </a:lnTo>
                  <a:lnTo>
                    <a:pt x="1415667" y="610457"/>
                  </a:lnTo>
                  <a:lnTo>
                    <a:pt x="1398592" y="601724"/>
                  </a:lnTo>
                  <a:lnTo>
                    <a:pt x="1381914" y="593388"/>
                  </a:lnTo>
                  <a:lnTo>
                    <a:pt x="1364441" y="585449"/>
                  </a:lnTo>
                  <a:lnTo>
                    <a:pt x="1347366" y="577113"/>
                  </a:lnTo>
                  <a:lnTo>
                    <a:pt x="1329496" y="569968"/>
                  </a:lnTo>
                  <a:lnTo>
                    <a:pt x="1311627" y="563220"/>
                  </a:lnTo>
                  <a:lnTo>
                    <a:pt x="1293757" y="556869"/>
                  </a:lnTo>
                  <a:lnTo>
                    <a:pt x="1275093" y="550914"/>
                  </a:lnTo>
                  <a:lnTo>
                    <a:pt x="1256827" y="545754"/>
                  </a:lnTo>
                  <a:lnTo>
                    <a:pt x="1237766" y="540594"/>
                  </a:lnTo>
                  <a:lnTo>
                    <a:pt x="1219499" y="535830"/>
                  </a:lnTo>
                  <a:lnTo>
                    <a:pt x="1200438" y="531861"/>
                  </a:lnTo>
                  <a:lnTo>
                    <a:pt x="1180980" y="527891"/>
                  </a:lnTo>
                  <a:lnTo>
                    <a:pt x="1161919" y="525113"/>
                  </a:lnTo>
                  <a:lnTo>
                    <a:pt x="1142064" y="521937"/>
                  </a:lnTo>
                  <a:lnTo>
                    <a:pt x="1122606" y="519952"/>
                  </a:lnTo>
                  <a:lnTo>
                    <a:pt x="1103148" y="518364"/>
                  </a:lnTo>
                  <a:lnTo>
                    <a:pt x="1083293" y="516777"/>
                  </a:lnTo>
                  <a:lnTo>
                    <a:pt x="1063041" y="515983"/>
                  </a:lnTo>
                  <a:lnTo>
                    <a:pt x="1043186" y="515586"/>
                  </a:lnTo>
                  <a:close/>
                  <a:moveTo>
                    <a:pt x="803734" y="280988"/>
                  </a:moveTo>
                  <a:lnTo>
                    <a:pt x="862902" y="391340"/>
                  </a:lnTo>
                  <a:lnTo>
                    <a:pt x="884743" y="387371"/>
                  </a:lnTo>
                  <a:lnTo>
                    <a:pt x="906980" y="383798"/>
                  </a:lnTo>
                  <a:lnTo>
                    <a:pt x="929218" y="380622"/>
                  </a:lnTo>
                  <a:lnTo>
                    <a:pt x="951456" y="378241"/>
                  </a:lnTo>
                  <a:lnTo>
                    <a:pt x="974488" y="376256"/>
                  </a:lnTo>
                  <a:lnTo>
                    <a:pt x="997122" y="374668"/>
                  </a:lnTo>
                  <a:lnTo>
                    <a:pt x="1019757" y="373874"/>
                  </a:lnTo>
                  <a:lnTo>
                    <a:pt x="1043186" y="373477"/>
                  </a:lnTo>
                  <a:lnTo>
                    <a:pt x="1059865" y="373874"/>
                  </a:lnTo>
                  <a:lnTo>
                    <a:pt x="1076940" y="374271"/>
                  </a:lnTo>
                  <a:lnTo>
                    <a:pt x="1093618" y="375462"/>
                  </a:lnTo>
                  <a:lnTo>
                    <a:pt x="1110693" y="376256"/>
                  </a:lnTo>
                  <a:lnTo>
                    <a:pt x="1127372" y="377844"/>
                  </a:lnTo>
                  <a:lnTo>
                    <a:pt x="1144050" y="379432"/>
                  </a:lnTo>
                  <a:lnTo>
                    <a:pt x="1160331" y="381019"/>
                  </a:lnTo>
                  <a:lnTo>
                    <a:pt x="1176612" y="383798"/>
                  </a:lnTo>
                  <a:lnTo>
                    <a:pt x="1193291" y="386180"/>
                  </a:lnTo>
                  <a:lnTo>
                    <a:pt x="1209572" y="388958"/>
                  </a:lnTo>
                  <a:lnTo>
                    <a:pt x="1225853" y="392134"/>
                  </a:lnTo>
                  <a:lnTo>
                    <a:pt x="1241737" y="395310"/>
                  </a:lnTo>
                  <a:lnTo>
                    <a:pt x="1257621" y="399279"/>
                  </a:lnTo>
                  <a:lnTo>
                    <a:pt x="1273505" y="403249"/>
                  </a:lnTo>
                  <a:lnTo>
                    <a:pt x="1289389" y="407218"/>
                  </a:lnTo>
                  <a:lnTo>
                    <a:pt x="1304876" y="411982"/>
                  </a:lnTo>
                  <a:lnTo>
                    <a:pt x="1370398" y="304805"/>
                  </a:lnTo>
                  <a:lnTo>
                    <a:pt x="1611439" y="417142"/>
                  </a:lnTo>
                  <a:lnTo>
                    <a:pt x="1570140" y="539800"/>
                  </a:lnTo>
                  <a:lnTo>
                    <a:pt x="1592775" y="555678"/>
                  </a:lnTo>
                  <a:lnTo>
                    <a:pt x="1614615" y="572747"/>
                  </a:lnTo>
                  <a:lnTo>
                    <a:pt x="1636059" y="589815"/>
                  </a:lnTo>
                  <a:lnTo>
                    <a:pt x="1656708" y="608075"/>
                  </a:lnTo>
                  <a:lnTo>
                    <a:pt x="1676960" y="626732"/>
                  </a:lnTo>
                  <a:lnTo>
                    <a:pt x="1696815" y="645389"/>
                  </a:lnTo>
                  <a:lnTo>
                    <a:pt x="1715876" y="665236"/>
                  </a:lnTo>
                  <a:lnTo>
                    <a:pt x="1734540" y="685481"/>
                  </a:lnTo>
                  <a:lnTo>
                    <a:pt x="1752410" y="706519"/>
                  </a:lnTo>
                  <a:lnTo>
                    <a:pt x="1769882" y="728351"/>
                  </a:lnTo>
                  <a:lnTo>
                    <a:pt x="1786560" y="750184"/>
                  </a:lnTo>
                  <a:lnTo>
                    <a:pt x="1802841" y="772413"/>
                  </a:lnTo>
                  <a:lnTo>
                    <a:pt x="1818329" y="795436"/>
                  </a:lnTo>
                  <a:lnTo>
                    <a:pt x="1832624" y="818856"/>
                  </a:lnTo>
                  <a:lnTo>
                    <a:pt x="1846920" y="842673"/>
                  </a:lnTo>
                  <a:lnTo>
                    <a:pt x="1860024" y="866887"/>
                  </a:lnTo>
                  <a:lnTo>
                    <a:pt x="1994642" y="834337"/>
                  </a:lnTo>
                  <a:lnTo>
                    <a:pt x="2085975" y="1084019"/>
                  </a:lnTo>
                  <a:lnTo>
                    <a:pt x="1954931" y="1149516"/>
                  </a:lnTo>
                  <a:lnTo>
                    <a:pt x="1958108" y="1167776"/>
                  </a:lnTo>
                  <a:lnTo>
                    <a:pt x="1960491" y="1185638"/>
                  </a:lnTo>
                  <a:lnTo>
                    <a:pt x="1962476" y="1204295"/>
                  </a:lnTo>
                  <a:lnTo>
                    <a:pt x="1964462" y="1222952"/>
                  </a:lnTo>
                  <a:lnTo>
                    <a:pt x="1965653" y="1241212"/>
                  </a:lnTo>
                  <a:lnTo>
                    <a:pt x="1966447" y="1259868"/>
                  </a:lnTo>
                  <a:lnTo>
                    <a:pt x="1967242" y="1278922"/>
                  </a:lnTo>
                  <a:lnTo>
                    <a:pt x="1967242" y="1297975"/>
                  </a:lnTo>
                  <a:lnTo>
                    <a:pt x="1967242" y="1315441"/>
                  </a:lnTo>
                  <a:lnTo>
                    <a:pt x="1966845" y="1332907"/>
                  </a:lnTo>
                  <a:lnTo>
                    <a:pt x="1966050" y="1349976"/>
                  </a:lnTo>
                  <a:lnTo>
                    <a:pt x="1964859" y="1367839"/>
                  </a:lnTo>
                  <a:lnTo>
                    <a:pt x="1962873" y="1385305"/>
                  </a:lnTo>
                  <a:lnTo>
                    <a:pt x="1961285" y="1401977"/>
                  </a:lnTo>
                  <a:lnTo>
                    <a:pt x="1959300" y="1419442"/>
                  </a:lnTo>
                  <a:lnTo>
                    <a:pt x="1957314" y="1436114"/>
                  </a:lnTo>
                  <a:lnTo>
                    <a:pt x="1954137" y="1453183"/>
                  </a:lnTo>
                  <a:lnTo>
                    <a:pt x="1951357" y="1469855"/>
                  </a:lnTo>
                  <a:lnTo>
                    <a:pt x="1947784" y="1486527"/>
                  </a:lnTo>
                  <a:lnTo>
                    <a:pt x="1944210" y="1503199"/>
                  </a:lnTo>
                  <a:lnTo>
                    <a:pt x="1940239" y="1519871"/>
                  </a:lnTo>
                  <a:lnTo>
                    <a:pt x="1935871" y="1535749"/>
                  </a:lnTo>
                  <a:lnTo>
                    <a:pt x="1931899" y="1552024"/>
                  </a:lnTo>
                  <a:lnTo>
                    <a:pt x="1926737" y="1568299"/>
                  </a:lnTo>
                  <a:lnTo>
                    <a:pt x="2061355" y="1650468"/>
                  </a:lnTo>
                  <a:lnTo>
                    <a:pt x="1949372" y="1891020"/>
                  </a:lnTo>
                  <a:lnTo>
                    <a:pt x="1791723" y="1838623"/>
                  </a:lnTo>
                  <a:lnTo>
                    <a:pt x="1776633" y="1859264"/>
                  </a:lnTo>
                  <a:lnTo>
                    <a:pt x="1761146" y="1879112"/>
                  </a:lnTo>
                  <a:lnTo>
                    <a:pt x="1744468" y="1898165"/>
                  </a:lnTo>
                  <a:lnTo>
                    <a:pt x="1728186" y="1917219"/>
                  </a:lnTo>
                  <a:lnTo>
                    <a:pt x="1710714" y="1935876"/>
                  </a:lnTo>
                  <a:lnTo>
                    <a:pt x="1693241" y="1954135"/>
                  </a:lnTo>
                  <a:lnTo>
                    <a:pt x="1674975" y="1971204"/>
                  </a:lnTo>
                  <a:lnTo>
                    <a:pt x="1655914" y="1988670"/>
                  </a:lnTo>
                  <a:lnTo>
                    <a:pt x="1636853" y="2004945"/>
                  </a:lnTo>
                  <a:lnTo>
                    <a:pt x="1616998" y="2021220"/>
                  </a:lnTo>
                  <a:lnTo>
                    <a:pt x="1597143" y="2036701"/>
                  </a:lnTo>
                  <a:lnTo>
                    <a:pt x="1576494" y="2051388"/>
                  </a:lnTo>
                  <a:lnTo>
                    <a:pt x="1555844" y="2066075"/>
                  </a:lnTo>
                  <a:lnTo>
                    <a:pt x="1534401" y="2079572"/>
                  </a:lnTo>
                  <a:lnTo>
                    <a:pt x="1512957" y="2093068"/>
                  </a:lnTo>
                  <a:lnTo>
                    <a:pt x="1491117" y="2105770"/>
                  </a:lnTo>
                  <a:lnTo>
                    <a:pt x="1531621" y="2274474"/>
                  </a:lnTo>
                  <a:lnTo>
                    <a:pt x="1281844" y="2365376"/>
                  </a:lnTo>
                  <a:lnTo>
                    <a:pt x="1202821" y="2207787"/>
                  </a:lnTo>
                  <a:lnTo>
                    <a:pt x="1183363" y="2210962"/>
                  </a:lnTo>
                  <a:lnTo>
                    <a:pt x="1163508" y="2213741"/>
                  </a:lnTo>
                  <a:lnTo>
                    <a:pt x="1144050" y="2216123"/>
                  </a:lnTo>
                  <a:lnTo>
                    <a:pt x="1124195" y="2218504"/>
                  </a:lnTo>
                  <a:lnTo>
                    <a:pt x="1103943" y="2219695"/>
                  </a:lnTo>
                  <a:lnTo>
                    <a:pt x="1083690" y="2220886"/>
                  </a:lnTo>
                  <a:lnTo>
                    <a:pt x="1063438" y="2221680"/>
                  </a:lnTo>
                  <a:lnTo>
                    <a:pt x="1043186" y="2221680"/>
                  </a:lnTo>
                  <a:lnTo>
                    <a:pt x="1013007" y="2221283"/>
                  </a:lnTo>
                  <a:lnTo>
                    <a:pt x="983224" y="2220092"/>
                  </a:lnTo>
                  <a:lnTo>
                    <a:pt x="954235" y="2217711"/>
                  </a:lnTo>
                  <a:lnTo>
                    <a:pt x="924850" y="2214535"/>
                  </a:lnTo>
                  <a:lnTo>
                    <a:pt x="895862" y="2210565"/>
                  </a:lnTo>
                  <a:lnTo>
                    <a:pt x="867270" y="2205405"/>
                  </a:lnTo>
                  <a:lnTo>
                    <a:pt x="839076" y="2199451"/>
                  </a:lnTo>
                  <a:lnTo>
                    <a:pt x="810882" y="2192703"/>
                  </a:lnTo>
                  <a:lnTo>
                    <a:pt x="715180" y="2341162"/>
                  </a:lnTo>
                  <a:lnTo>
                    <a:pt x="474536" y="2229222"/>
                  </a:lnTo>
                  <a:lnTo>
                    <a:pt x="524968" y="2062900"/>
                  </a:lnTo>
                  <a:lnTo>
                    <a:pt x="504716" y="2049006"/>
                  </a:lnTo>
                  <a:lnTo>
                    <a:pt x="484464" y="2033525"/>
                  </a:lnTo>
                  <a:lnTo>
                    <a:pt x="465006" y="2018441"/>
                  </a:lnTo>
                  <a:lnTo>
                    <a:pt x="445945" y="2002960"/>
                  </a:lnTo>
                  <a:lnTo>
                    <a:pt x="427281" y="1986288"/>
                  </a:lnTo>
                  <a:lnTo>
                    <a:pt x="408617" y="1969616"/>
                  </a:lnTo>
                  <a:lnTo>
                    <a:pt x="390748" y="1952151"/>
                  </a:lnTo>
                  <a:lnTo>
                    <a:pt x="373672" y="1934685"/>
                  </a:lnTo>
                  <a:lnTo>
                    <a:pt x="356597" y="1916028"/>
                  </a:lnTo>
                  <a:lnTo>
                    <a:pt x="340316" y="1897371"/>
                  </a:lnTo>
                  <a:lnTo>
                    <a:pt x="324432" y="1878715"/>
                  </a:lnTo>
                  <a:lnTo>
                    <a:pt x="308548" y="1858867"/>
                  </a:lnTo>
                  <a:lnTo>
                    <a:pt x="293855" y="1839020"/>
                  </a:lnTo>
                  <a:lnTo>
                    <a:pt x="279559" y="1818775"/>
                  </a:lnTo>
                  <a:lnTo>
                    <a:pt x="265661" y="1797737"/>
                  </a:lnTo>
                  <a:lnTo>
                    <a:pt x="252556" y="1776301"/>
                  </a:lnTo>
                  <a:lnTo>
                    <a:pt x="91333" y="1811630"/>
                  </a:lnTo>
                  <a:lnTo>
                    <a:pt x="0" y="1562345"/>
                  </a:lnTo>
                  <a:lnTo>
                    <a:pt x="138191" y="1488512"/>
                  </a:lnTo>
                  <a:lnTo>
                    <a:pt x="133426" y="1465092"/>
                  </a:lnTo>
                  <a:lnTo>
                    <a:pt x="129852" y="1441672"/>
                  </a:lnTo>
                  <a:lnTo>
                    <a:pt x="126278" y="1418251"/>
                  </a:lnTo>
                  <a:lnTo>
                    <a:pt x="123498" y="1394434"/>
                  </a:lnTo>
                  <a:lnTo>
                    <a:pt x="121513" y="1370220"/>
                  </a:lnTo>
                  <a:lnTo>
                    <a:pt x="119527" y="1346403"/>
                  </a:lnTo>
                  <a:lnTo>
                    <a:pt x="118733" y="1322189"/>
                  </a:lnTo>
                  <a:lnTo>
                    <a:pt x="118336" y="1297975"/>
                  </a:lnTo>
                  <a:lnTo>
                    <a:pt x="118733" y="1269395"/>
                  </a:lnTo>
                  <a:lnTo>
                    <a:pt x="119924" y="1240418"/>
                  </a:lnTo>
                  <a:lnTo>
                    <a:pt x="122704" y="1211837"/>
                  </a:lnTo>
                  <a:lnTo>
                    <a:pt x="125484" y="1184051"/>
                  </a:lnTo>
                  <a:lnTo>
                    <a:pt x="129455" y="1155867"/>
                  </a:lnTo>
                  <a:lnTo>
                    <a:pt x="134220" y="1128478"/>
                  </a:lnTo>
                  <a:lnTo>
                    <a:pt x="139780" y="1101088"/>
                  </a:lnTo>
                  <a:lnTo>
                    <a:pt x="146133" y="1074095"/>
                  </a:lnTo>
                  <a:lnTo>
                    <a:pt x="24223" y="995896"/>
                  </a:lnTo>
                  <a:lnTo>
                    <a:pt x="136603" y="755344"/>
                  </a:lnTo>
                  <a:lnTo>
                    <a:pt x="268043" y="794642"/>
                  </a:lnTo>
                  <a:lnTo>
                    <a:pt x="283530" y="772016"/>
                  </a:lnTo>
                  <a:lnTo>
                    <a:pt x="299017" y="750184"/>
                  </a:lnTo>
                  <a:lnTo>
                    <a:pt x="315696" y="728351"/>
                  </a:lnTo>
                  <a:lnTo>
                    <a:pt x="332771" y="707313"/>
                  </a:lnTo>
                  <a:lnTo>
                    <a:pt x="350243" y="686274"/>
                  </a:lnTo>
                  <a:lnTo>
                    <a:pt x="368907" y="666824"/>
                  </a:lnTo>
                  <a:lnTo>
                    <a:pt x="387571" y="646976"/>
                  </a:lnTo>
                  <a:lnTo>
                    <a:pt x="407426" y="627923"/>
                  </a:lnTo>
                  <a:lnTo>
                    <a:pt x="427281" y="609266"/>
                  </a:lnTo>
                  <a:lnTo>
                    <a:pt x="447930" y="591403"/>
                  </a:lnTo>
                  <a:lnTo>
                    <a:pt x="468977" y="574334"/>
                  </a:lnTo>
                  <a:lnTo>
                    <a:pt x="490420" y="557662"/>
                  </a:lnTo>
                  <a:lnTo>
                    <a:pt x="512261" y="541784"/>
                  </a:lnTo>
                  <a:lnTo>
                    <a:pt x="535293" y="526303"/>
                  </a:lnTo>
                  <a:lnTo>
                    <a:pt x="557928" y="511616"/>
                  </a:lnTo>
                  <a:lnTo>
                    <a:pt x="581754" y="497723"/>
                  </a:lnTo>
                  <a:lnTo>
                    <a:pt x="554354" y="371890"/>
                  </a:lnTo>
                  <a:lnTo>
                    <a:pt x="803734" y="280988"/>
                  </a:lnTo>
                  <a:close/>
                  <a:moveTo>
                    <a:pt x="2013752" y="186531"/>
                  </a:moveTo>
                  <a:lnTo>
                    <a:pt x="2001871" y="186928"/>
                  </a:lnTo>
                  <a:lnTo>
                    <a:pt x="1989594" y="188119"/>
                  </a:lnTo>
                  <a:lnTo>
                    <a:pt x="1978109" y="190103"/>
                  </a:lnTo>
                  <a:lnTo>
                    <a:pt x="1966624" y="192881"/>
                  </a:lnTo>
                  <a:lnTo>
                    <a:pt x="1955139" y="196453"/>
                  </a:lnTo>
                  <a:lnTo>
                    <a:pt x="1944050" y="200819"/>
                  </a:lnTo>
                  <a:lnTo>
                    <a:pt x="1932962" y="205978"/>
                  </a:lnTo>
                  <a:lnTo>
                    <a:pt x="1922269" y="211534"/>
                  </a:lnTo>
                  <a:lnTo>
                    <a:pt x="1914348" y="216297"/>
                  </a:lnTo>
                  <a:lnTo>
                    <a:pt x="1906823" y="221853"/>
                  </a:lnTo>
                  <a:lnTo>
                    <a:pt x="1899695" y="227409"/>
                  </a:lnTo>
                  <a:lnTo>
                    <a:pt x="1892962" y="233363"/>
                  </a:lnTo>
                  <a:lnTo>
                    <a:pt x="1886230" y="239713"/>
                  </a:lnTo>
                  <a:lnTo>
                    <a:pt x="1880289" y="246063"/>
                  </a:lnTo>
                  <a:lnTo>
                    <a:pt x="1874349" y="252809"/>
                  </a:lnTo>
                  <a:lnTo>
                    <a:pt x="1869200" y="259953"/>
                  </a:lnTo>
                  <a:lnTo>
                    <a:pt x="1864052" y="267097"/>
                  </a:lnTo>
                  <a:lnTo>
                    <a:pt x="1859300" y="274241"/>
                  </a:lnTo>
                  <a:lnTo>
                    <a:pt x="1855339" y="281781"/>
                  </a:lnTo>
                  <a:lnTo>
                    <a:pt x="1850983" y="289719"/>
                  </a:lnTo>
                  <a:lnTo>
                    <a:pt x="1847419" y="297656"/>
                  </a:lnTo>
                  <a:lnTo>
                    <a:pt x="1844646" y="305594"/>
                  </a:lnTo>
                  <a:lnTo>
                    <a:pt x="1841874" y="313928"/>
                  </a:lnTo>
                  <a:lnTo>
                    <a:pt x="1839102" y="322263"/>
                  </a:lnTo>
                  <a:lnTo>
                    <a:pt x="1837518" y="330597"/>
                  </a:lnTo>
                  <a:lnTo>
                    <a:pt x="1835934" y="339328"/>
                  </a:lnTo>
                  <a:lnTo>
                    <a:pt x="1834350" y="348059"/>
                  </a:lnTo>
                  <a:lnTo>
                    <a:pt x="1833557" y="356791"/>
                  </a:lnTo>
                  <a:lnTo>
                    <a:pt x="1833557" y="365125"/>
                  </a:lnTo>
                  <a:lnTo>
                    <a:pt x="1833557" y="373856"/>
                  </a:lnTo>
                  <a:lnTo>
                    <a:pt x="1833953" y="382984"/>
                  </a:lnTo>
                  <a:lnTo>
                    <a:pt x="1835142" y="391716"/>
                  </a:lnTo>
                  <a:lnTo>
                    <a:pt x="1836726" y="400050"/>
                  </a:lnTo>
                  <a:lnTo>
                    <a:pt x="1838310" y="409178"/>
                  </a:lnTo>
                  <a:lnTo>
                    <a:pt x="1840290" y="417513"/>
                  </a:lnTo>
                  <a:lnTo>
                    <a:pt x="1843458" y="426244"/>
                  </a:lnTo>
                  <a:lnTo>
                    <a:pt x="1846230" y="434578"/>
                  </a:lnTo>
                  <a:lnTo>
                    <a:pt x="1850191" y="443310"/>
                  </a:lnTo>
                  <a:lnTo>
                    <a:pt x="1853755" y="451247"/>
                  </a:lnTo>
                  <a:lnTo>
                    <a:pt x="1858507" y="459581"/>
                  </a:lnTo>
                  <a:lnTo>
                    <a:pt x="1864844" y="469503"/>
                  </a:lnTo>
                  <a:lnTo>
                    <a:pt x="1871973" y="479028"/>
                  </a:lnTo>
                  <a:lnTo>
                    <a:pt x="1879497" y="488156"/>
                  </a:lnTo>
                  <a:lnTo>
                    <a:pt x="1887418" y="496888"/>
                  </a:lnTo>
                  <a:lnTo>
                    <a:pt x="1896527" y="504428"/>
                  </a:lnTo>
                  <a:lnTo>
                    <a:pt x="1905239" y="511969"/>
                  </a:lnTo>
                  <a:lnTo>
                    <a:pt x="1914744" y="518716"/>
                  </a:lnTo>
                  <a:lnTo>
                    <a:pt x="1924645" y="524669"/>
                  </a:lnTo>
                  <a:lnTo>
                    <a:pt x="1934942" y="529828"/>
                  </a:lnTo>
                  <a:lnTo>
                    <a:pt x="1945635" y="534988"/>
                  </a:lnTo>
                  <a:lnTo>
                    <a:pt x="1956723" y="538956"/>
                  </a:lnTo>
                  <a:lnTo>
                    <a:pt x="1967812" y="542131"/>
                  </a:lnTo>
                  <a:lnTo>
                    <a:pt x="1979297" y="545306"/>
                  </a:lnTo>
                  <a:lnTo>
                    <a:pt x="1990782" y="546894"/>
                  </a:lnTo>
                  <a:lnTo>
                    <a:pt x="2002267" y="548085"/>
                  </a:lnTo>
                  <a:lnTo>
                    <a:pt x="2014544" y="548481"/>
                  </a:lnTo>
                  <a:lnTo>
                    <a:pt x="2026425" y="548085"/>
                  </a:lnTo>
                  <a:lnTo>
                    <a:pt x="2038306" y="546894"/>
                  </a:lnTo>
                  <a:lnTo>
                    <a:pt x="2049791" y="544910"/>
                  </a:lnTo>
                  <a:lnTo>
                    <a:pt x="2061672" y="542131"/>
                  </a:lnTo>
                  <a:lnTo>
                    <a:pt x="2073157" y="538560"/>
                  </a:lnTo>
                  <a:lnTo>
                    <a:pt x="2084246" y="534194"/>
                  </a:lnTo>
                  <a:lnTo>
                    <a:pt x="2095335" y="529035"/>
                  </a:lnTo>
                  <a:lnTo>
                    <a:pt x="2106028" y="523081"/>
                  </a:lnTo>
                  <a:lnTo>
                    <a:pt x="2113552" y="518716"/>
                  </a:lnTo>
                  <a:lnTo>
                    <a:pt x="2121077" y="513556"/>
                  </a:lnTo>
                  <a:lnTo>
                    <a:pt x="2128206" y="508000"/>
                  </a:lnTo>
                  <a:lnTo>
                    <a:pt x="2134938" y="502047"/>
                  </a:lnTo>
                  <a:lnTo>
                    <a:pt x="2141275" y="496491"/>
                  </a:lnTo>
                  <a:lnTo>
                    <a:pt x="2147215" y="490141"/>
                  </a:lnTo>
                  <a:lnTo>
                    <a:pt x="2153156" y="483394"/>
                  </a:lnTo>
                  <a:lnTo>
                    <a:pt x="2158304" y="476647"/>
                  </a:lnTo>
                  <a:lnTo>
                    <a:pt x="2163452" y="469503"/>
                  </a:lnTo>
                  <a:lnTo>
                    <a:pt x="2168601" y="461566"/>
                  </a:lnTo>
                  <a:lnTo>
                    <a:pt x="2172957" y="454025"/>
                  </a:lnTo>
                  <a:lnTo>
                    <a:pt x="2176917" y="446485"/>
                  </a:lnTo>
                  <a:lnTo>
                    <a:pt x="2180482" y="438150"/>
                  </a:lnTo>
                  <a:lnTo>
                    <a:pt x="2183650" y="430213"/>
                  </a:lnTo>
                  <a:lnTo>
                    <a:pt x="2186818" y="421481"/>
                  </a:lnTo>
                  <a:lnTo>
                    <a:pt x="2189195" y="412750"/>
                  </a:lnTo>
                  <a:lnTo>
                    <a:pt x="2191175" y="404019"/>
                  </a:lnTo>
                  <a:lnTo>
                    <a:pt x="2192363" y="395288"/>
                  </a:lnTo>
                  <a:lnTo>
                    <a:pt x="2193947" y="386159"/>
                  </a:lnTo>
                  <a:lnTo>
                    <a:pt x="2194739" y="377428"/>
                  </a:lnTo>
                  <a:lnTo>
                    <a:pt x="2194739" y="368697"/>
                  </a:lnTo>
                  <a:lnTo>
                    <a:pt x="2194739" y="359569"/>
                  </a:lnTo>
                  <a:lnTo>
                    <a:pt x="2194343" y="351234"/>
                  </a:lnTo>
                  <a:lnTo>
                    <a:pt x="2192759" y="342503"/>
                  </a:lnTo>
                  <a:lnTo>
                    <a:pt x="2191571" y="333375"/>
                  </a:lnTo>
                  <a:lnTo>
                    <a:pt x="2189591" y="325041"/>
                  </a:lnTo>
                  <a:lnTo>
                    <a:pt x="2187610" y="316706"/>
                  </a:lnTo>
                  <a:lnTo>
                    <a:pt x="2184838" y="308372"/>
                  </a:lnTo>
                  <a:lnTo>
                    <a:pt x="2181670" y="299641"/>
                  </a:lnTo>
                  <a:lnTo>
                    <a:pt x="2178106" y="291703"/>
                  </a:lnTo>
                  <a:lnTo>
                    <a:pt x="2174145" y="283766"/>
                  </a:lnTo>
                  <a:lnTo>
                    <a:pt x="2169789" y="275828"/>
                  </a:lnTo>
                  <a:lnTo>
                    <a:pt x="2163452" y="265509"/>
                  </a:lnTo>
                  <a:lnTo>
                    <a:pt x="2156324" y="255984"/>
                  </a:lnTo>
                  <a:lnTo>
                    <a:pt x="2148799" y="247253"/>
                  </a:lnTo>
                  <a:lnTo>
                    <a:pt x="2140879" y="238522"/>
                  </a:lnTo>
                  <a:lnTo>
                    <a:pt x="2131770" y="230584"/>
                  </a:lnTo>
                  <a:lnTo>
                    <a:pt x="2123057" y="223441"/>
                  </a:lnTo>
                  <a:lnTo>
                    <a:pt x="2113552" y="216694"/>
                  </a:lnTo>
                  <a:lnTo>
                    <a:pt x="2103255" y="210344"/>
                  </a:lnTo>
                  <a:lnTo>
                    <a:pt x="2093355" y="204788"/>
                  </a:lnTo>
                  <a:lnTo>
                    <a:pt x="2082662" y="200422"/>
                  </a:lnTo>
                  <a:lnTo>
                    <a:pt x="2071969" y="196056"/>
                  </a:lnTo>
                  <a:lnTo>
                    <a:pt x="2060484" y="192881"/>
                  </a:lnTo>
                  <a:lnTo>
                    <a:pt x="2048999" y="190103"/>
                  </a:lnTo>
                  <a:lnTo>
                    <a:pt x="2037118" y="188119"/>
                  </a:lnTo>
                  <a:lnTo>
                    <a:pt x="2025633" y="186928"/>
                  </a:lnTo>
                  <a:lnTo>
                    <a:pt x="2013752" y="186531"/>
                  </a:lnTo>
                  <a:close/>
                  <a:moveTo>
                    <a:pt x="2066028" y="0"/>
                  </a:moveTo>
                  <a:lnTo>
                    <a:pt x="2156324" y="23812"/>
                  </a:lnTo>
                  <a:lnTo>
                    <a:pt x="2146027" y="100013"/>
                  </a:lnTo>
                  <a:lnTo>
                    <a:pt x="2140916" y="118533"/>
                  </a:lnTo>
                  <a:lnTo>
                    <a:pt x="2134542" y="115094"/>
                  </a:lnTo>
                  <a:lnTo>
                    <a:pt x="2132671" y="114357"/>
                  </a:lnTo>
                  <a:lnTo>
                    <a:pt x="2132562" y="114300"/>
                  </a:lnTo>
                  <a:lnTo>
                    <a:pt x="2123453" y="110728"/>
                  </a:lnTo>
                  <a:lnTo>
                    <a:pt x="2132671" y="114357"/>
                  </a:lnTo>
                  <a:lnTo>
                    <a:pt x="2140879" y="118666"/>
                  </a:lnTo>
                  <a:lnTo>
                    <a:pt x="2140916" y="118533"/>
                  </a:lnTo>
                  <a:lnTo>
                    <a:pt x="2144839" y="120650"/>
                  </a:lnTo>
                  <a:lnTo>
                    <a:pt x="2153552" y="125413"/>
                  </a:lnTo>
                  <a:lnTo>
                    <a:pt x="2167413" y="133747"/>
                  </a:lnTo>
                  <a:lnTo>
                    <a:pt x="2174145" y="138113"/>
                  </a:lnTo>
                  <a:lnTo>
                    <a:pt x="2180878" y="142875"/>
                  </a:lnTo>
                  <a:lnTo>
                    <a:pt x="2181274" y="143272"/>
                  </a:lnTo>
                  <a:lnTo>
                    <a:pt x="2187610" y="148034"/>
                  </a:lnTo>
                  <a:lnTo>
                    <a:pt x="2193947" y="153194"/>
                  </a:lnTo>
                  <a:lnTo>
                    <a:pt x="2205432" y="163909"/>
                  </a:lnTo>
                  <a:lnTo>
                    <a:pt x="2212560" y="170656"/>
                  </a:lnTo>
                  <a:lnTo>
                    <a:pt x="2221273" y="180181"/>
                  </a:lnTo>
                  <a:lnTo>
                    <a:pt x="2226433" y="186128"/>
                  </a:lnTo>
                  <a:lnTo>
                    <a:pt x="2226422" y="186134"/>
                  </a:lnTo>
                  <a:lnTo>
                    <a:pt x="2229194" y="189309"/>
                  </a:lnTo>
                  <a:lnTo>
                    <a:pt x="2226433" y="186128"/>
                  </a:lnTo>
                  <a:lnTo>
                    <a:pt x="2244639" y="175419"/>
                  </a:lnTo>
                  <a:lnTo>
                    <a:pt x="2315925" y="143669"/>
                  </a:lnTo>
                  <a:lnTo>
                    <a:pt x="2363053" y="224234"/>
                  </a:lnTo>
                  <a:lnTo>
                    <a:pt x="2302064" y="270669"/>
                  </a:lnTo>
                  <a:lnTo>
                    <a:pt x="2280282" y="283369"/>
                  </a:lnTo>
                  <a:lnTo>
                    <a:pt x="2284242" y="296466"/>
                  </a:lnTo>
                  <a:lnTo>
                    <a:pt x="2287015" y="309166"/>
                  </a:lnTo>
                  <a:lnTo>
                    <a:pt x="2289787" y="322263"/>
                  </a:lnTo>
                  <a:lnTo>
                    <a:pt x="2291371" y="335359"/>
                  </a:lnTo>
                  <a:lnTo>
                    <a:pt x="2292559" y="348456"/>
                  </a:lnTo>
                  <a:lnTo>
                    <a:pt x="2293351" y="361553"/>
                  </a:lnTo>
                  <a:lnTo>
                    <a:pt x="2293351" y="374650"/>
                  </a:lnTo>
                  <a:lnTo>
                    <a:pt x="2292559" y="387350"/>
                  </a:lnTo>
                  <a:lnTo>
                    <a:pt x="2318301" y="394097"/>
                  </a:lnTo>
                  <a:lnTo>
                    <a:pt x="2390775" y="422275"/>
                  </a:lnTo>
                  <a:lnTo>
                    <a:pt x="2367409" y="512763"/>
                  </a:lnTo>
                  <a:lnTo>
                    <a:pt x="2291371" y="502047"/>
                  </a:lnTo>
                  <a:lnTo>
                    <a:pt x="2262857" y="494506"/>
                  </a:lnTo>
                  <a:lnTo>
                    <a:pt x="2256916" y="506016"/>
                  </a:lnTo>
                  <a:lnTo>
                    <a:pt x="2250183" y="517128"/>
                  </a:lnTo>
                  <a:lnTo>
                    <a:pt x="2243451" y="527447"/>
                  </a:lnTo>
                  <a:lnTo>
                    <a:pt x="2235926" y="537766"/>
                  </a:lnTo>
                  <a:lnTo>
                    <a:pt x="2228006" y="547688"/>
                  </a:lnTo>
                  <a:lnTo>
                    <a:pt x="2219293" y="557610"/>
                  </a:lnTo>
                  <a:lnTo>
                    <a:pt x="2210580" y="566738"/>
                  </a:lnTo>
                  <a:lnTo>
                    <a:pt x="2201075" y="575469"/>
                  </a:lnTo>
                  <a:lnTo>
                    <a:pt x="2216125" y="601266"/>
                  </a:lnTo>
                  <a:lnTo>
                    <a:pt x="2247807" y="671910"/>
                  </a:lnTo>
                  <a:lnTo>
                    <a:pt x="2167413" y="719932"/>
                  </a:lnTo>
                  <a:lnTo>
                    <a:pt x="2121077" y="658416"/>
                  </a:lnTo>
                  <a:lnTo>
                    <a:pt x="2105632" y="632222"/>
                  </a:lnTo>
                  <a:lnTo>
                    <a:pt x="2110780" y="629841"/>
                  </a:lnTo>
                  <a:lnTo>
                    <a:pt x="2115929" y="627857"/>
                  </a:lnTo>
                  <a:lnTo>
                    <a:pt x="2104048" y="632222"/>
                  </a:lnTo>
                  <a:lnTo>
                    <a:pt x="2092563" y="635794"/>
                  </a:lnTo>
                  <a:lnTo>
                    <a:pt x="2083058" y="638969"/>
                  </a:lnTo>
                  <a:lnTo>
                    <a:pt x="2067217" y="642541"/>
                  </a:lnTo>
                  <a:lnTo>
                    <a:pt x="2059296" y="643732"/>
                  </a:lnTo>
                  <a:lnTo>
                    <a:pt x="2050583" y="644922"/>
                  </a:lnTo>
                  <a:lnTo>
                    <a:pt x="2048999" y="644922"/>
                  </a:lnTo>
                  <a:lnTo>
                    <a:pt x="2033554" y="646907"/>
                  </a:lnTo>
                  <a:lnTo>
                    <a:pt x="2018505" y="647303"/>
                  </a:lnTo>
                  <a:lnTo>
                    <a:pt x="2014544" y="647700"/>
                  </a:lnTo>
                  <a:lnTo>
                    <a:pt x="2008208" y="647303"/>
                  </a:lnTo>
                  <a:lnTo>
                    <a:pt x="2002617" y="647117"/>
                  </a:lnTo>
                  <a:lnTo>
                    <a:pt x="1994743" y="646510"/>
                  </a:lnTo>
                  <a:lnTo>
                    <a:pt x="1984842" y="645716"/>
                  </a:lnTo>
                  <a:lnTo>
                    <a:pt x="1996327" y="646907"/>
                  </a:lnTo>
                  <a:lnTo>
                    <a:pt x="2002617" y="647117"/>
                  </a:lnTo>
                  <a:lnTo>
                    <a:pt x="2005039" y="647303"/>
                  </a:lnTo>
                  <a:lnTo>
                    <a:pt x="1994347" y="687785"/>
                  </a:lnTo>
                  <a:lnTo>
                    <a:pt x="1970189" y="747713"/>
                  </a:lnTo>
                  <a:lnTo>
                    <a:pt x="1879497" y="724297"/>
                  </a:lnTo>
                  <a:lnTo>
                    <a:pt x="1886230" y="662385"/>
                  </a:lnTo>
                  <a:lnTo>
                    <a:pt x="1896923" y="621507"/>
                  </a:lnTo>
                  <a:lnTo>
                    <a:pt x="1904447" y="625078"/>
                  </a:lnTo>
                  <a:lnTo>
                    <a:pt x="1893754" y="619919"/>
                  </a:lnTo>
                  <a:lnTo>
                    <a:pt x="1883061" y="614363"/>
                  </a:lnTo>
                  <a:lnTo>
                    <a:pt x="1874745" y="609997"/>
                  </a:lnTo>
                  <a:lnTo>
                    <a:pt x="1860884" y="601663"/>
                  </a:lnTo>
                  <a:lnTo>
                    <a:pt x="1854151" y="596900"/>
                  </a:lnTo>
                  <a:lnTo>
                    <a:pt x="1847419" y="592535"/>
                  </a:lnTo>
                  <a:lnTo>
                    <a:pt x="1846627" y="592138"/>
                  </a:lnTo>
                  <a:lnTo>
                    <a:pt x="1840290" y="586978"/>
                  </a:lnTo>
                  <a:lnTo>
                    <a:pt x="1834350" y="581819"/>
                  </a:lnTo>
                  <a:lnTo>
                    <a:pt x="1822469" y="571103"/>
                  </a:lnTo>
                  <a:lnTo>
                    <a:pt x="1815736" y="564356"/>
                  </a:lnTo>
                  <a:lnTo>
                    <a:pt x="1809516" y="557841"/>
                  </a:lnTo>
                  <a:lnTo>
                    <a:pt x="1805439" y="553244"/>
                  </a:lnTo>
                  <a:lnTo>
                    <a:pt x="1799103" y="545703"/>
                  </a:lnTo>
                  <a:lnTo>
                    <a:pt x="1807023" y="555228"/>
                  </a:lnTo>
                  <a:lnTo>
                    <a:pt x="1809516" y="557841"/>
                  </a:lnTo>
                  <a:lnTo>
                    <a:pt x="1811776" y="560388"/>
                  </a:lnTo>
                  <a:lnTo>
                    <a:pt x="1779697" y="579438"/>
                  </a:lnTo>
                  <a:lnTo>
                    <a:pt x="1720292" y="604044"/>
                  </a:lnTo>
                  <a:lnTo>
                    <a:pt x="1673164" y="523875"/>
                  </a:lnTo>
                  <a:lnTo>
                    <a:pt x="1721480" y="484585"/>
                  </a:lnTo>
                  <a:lnTo>
                    <a:pt x="1752767" y="465931"/>
                  </a:lnTo>
                  <a:lnTo>
                    <a:pt x="1748410" y="452835"/>
                  </a:lnTo>
                  <a:lnTo>
                    <a:pt x="1744450" y="439341"/>
                  </a:lnTo>
                  <a:lnTo>
                    <a:pt x="1741282" y="425847"/>
                  </a:lnTo>
                  <a:lnTo>
                    <a:pt x="1738510" y="412353"/>
                  </a:lnTo>
                  <a:lnTo>
                    <a:pt x="1736530" y="398860"/>
                  </a:lnTo>
                  <a:lnTo>
                    <a:pt x="1735737" y="385366"/>
                  </a:lnTo>
                  <a:lnTo>
                    <a:pt x="1734945" y="371475"/>
                  </a:lnTo>
                  <a:lnTo>
                    <a:pt x="1735341" y="357981"/>
                  </a:lnTo>
                  <a:lnTo>
                    <a:pt x="1704451" y="350441"/>
                  </a:lnTo>
                  <a:lnTo>
                    <a:pt x="1644650" y="325438"/>
                  </a:lnTo>
                  <a:lnTo>
                    <a:pt x="1668412" y="235347"/>
                  </a:lnTo>
                  <a:lnTo>
                    <a:pt x="1730193" y="242094"/>
                  </a:lnTo>
                  <a:lnTo>
                    <a:pt x="1760687" y="250031"/>
                  </a:lnTo>
                  <a:lnTo>
                    <a:pt x="1766628" y="237331"/>
                  </a:lnTo>
                  <a:lnTo>
                    <a:pt x="1773361" y="225028"/>
                  </a:lnTo>
                  <a:lnTo>
                    <a:pt x="1781281" y="213519"/>
                  </a:lnTo>
                  <a:lnTo>
                    <a:pt x="1789202" y="201613"/>
                  </a:lnTo>
                  <a:lnTo>
                    <a:pt x="1797915" y="190500"/>
                  </a:lnTo>
                  <a:lnTo>
                    <a:pt x="1807023" y="179784"/>
                  </a:lnTo>
                  <a:lnTo>
                    <a:pt x="1816924" y="169069"/>
                  </a:lnTo>
                  <a:lnTo>
                    <a:pt x="1827221" y="159544"/>
                  </a:lnTo>
                  <a:lnTo>
                    <a:pt x="1812964" y="135334"/>
                  </a:lnTo>
                  <a:lnTo>
                    <a:pt x="1788410" y="75406"/>
                  </a:lnTo>
                  <a:lnTo>
                    <a:pt x="1868804" y="27781"/>
                  </a:lnTo>
                  <a:lnTo>
                    <a:pt x="1907219" y="76994"/>
                  </a:lnTo>
                  <a:lnTo>
                    <a:pt x="1923061" y="102791"/>
                  </a:lnTo>
                  <a:lnTo>
                    <a:pt x="1917516" y="105172"/>
                  </a:lnTo>
                  <a:lnTo>
                    <a:pt x="1912368" y="107156"/>
                  </a:lnTo>
                  <a:lnTo>
                    <a:pt x="1924249" y="102791"/>
                  </a:lnTo>
                  <a:lnTo>
                    <a:pt x="1935734" y="99219"/>
                  </a:lnTo>
                  <a:lnTo>
                    <a:pt x="1945239" y="96044"/>
                  </a:lnTo>
                  <a:lnTo>
                    <a:pt x="1961080" y="92869"/>
                  </a:lnTo>
                  <a:lnTo>
                    <a:pt x="1969001" y="91281"/>
                  </a:lnTo>
                  <a:lnTo>
                    <a:pt x="1977317" y="89694"/>
                  </a:lnTo>
                  <a:lnTo>
                    <a:pt x="1979297" y="89694"/>
                  </a:lnTo>
                  <a:lnTo>
                    <a:pt x="1994347" y="88106"/>
                  </a:lnTo>
                  <a:lnTo>
                    <a:pt x="2009792" y="87709"/>
                  </a:lnTo>
                  <a:lnTo>
                    <a:pt x="2013752" y="87709"/>
                  </a:lnTo>
                  <a:lnTo>
                    <a:pt x="2019693" y="87709"/>
                  </a:lnTo>
                  <a:lnTo>
                    <a:pt x="2031970" y="88503"/>
                  </a:lnTo>
                  <a:lnTo>
                    <a:pt x="2043455" y="89297"/>
                  </a:lnTo>
                  <a:lnTo>
                    <a:pt x="2034346" y="88503"/>
                  </a:lnTo>
                  <a:lnTo>
                    <a:pt x="2038306" y="72628"/>
                  </a:lnTo>
                  <a:lnTo>
                    <a:pt x="2066028" y="0"/>
                  </a:lnTo>
                  <a:close/>
                </a:path>
              </a:pathLst>
            </a:custGeom>
            <a:grpFill/>
            <a:ln>
              <a:noFill/>
            </a:ln>
            <a:effectLst/>
          </p:spPr>
          <p:txBody>
            <a:bodyPr anchor="ctr">
              <a:scene3d>
                <a:camera prst="orthographicFront"/>
                <a:lightRig rig="threePt" dir="t"/>
              </a:scene3d>
              <a:sp3d contourW="12700">
                <a:contourClr>
                  <a:srgbClr val="FFFFFF"/>
                </a:contourClr>
              </a:sp3d>
            </a:bodyPr>
            <a:lstStyle/>
            <a:p>
              <a:pPr algn="ctr" fontAlgn="auto">
                <a:spcBef>
                  <a:spcPts val="0"/>
                </a:spcBef>
                <a:spcAft>
                  <a:spcPts val="0"/>
                </a:spcAft>
                <a:defRPr/>
              </a:pPr>
              <a:endParaRPr kumimoji="0" lang="zh-CN" altLang="en-US" sz="1012">
                <a:solidFill>
                  <a:srgbClr val="1C666E"/>
                </a:solidFill>
                <a:latin typeface="+mn-lt"/>
                <a:ea typeface="宋体" panose="02010600030101010101" pitchFamily="2" charset="-122"/>
              </a:endParaRPr>
            </a:p>
          </p:txBody>
        </p:sp>
      </p:grpSp>
      <p:sp>
        <p:nvSpPr>
          <p:cNvPr id="117" name="文字方塊 116"/>
          <p:cNvSpPr txBox="1">
            <a:spLocks noChangeArrowheads="1"/>
          </p:cNvSpPr>
          <p:nvPr/>
        </p:nvSpPr>
        <p:spPr bwMode="auto">
          <a:xfrm>
            <a:off x="176860" y="85854"/>
            <a:ext cx="423863" cy="307777"/>
          </a:xfrm>
          <a:prstGeom prst="rect">
            <a:avLst/>
          </a:prstGeom>
          <a:noFill/>
          <a:ln w="9525">
            <a:noFill/>
            <a:miter lim="800000"/>
            <a:headEnd/>
            <a:tailEnd/>
          </a:ln>
        </p:spPr>
        <p:txBody>
          <a:bodyPr>
            <a:spAutoFit/>
          </a:bodyPr>
          <a:lstStyle/>
          <a:p>
            <a:r>
              <a:rPr kumimoji="0" lang="zh-TW" altLang="en-US" sz="1400" dirty="0">
                <a:solidFill>
                  <a:schemeClr val="bg1"/>
                </a:solidFill>
                <a:latin typeface="Microsoft YaHei" pitchFamily="34" charset="-122"/>
                <a:ea typeface="Microsoft YaHei" pitchFamily="34" charset="-122"/>
              </a:rPr>
              <a:t>貳</a:t>
            </a:r>
          </a:p>
        </p:txBody>
      </p:sp>
      <p:grpSp>
        <p:nvGrpSpPr>
          <p:cNvPr id="4" name="组合 72"/>
          <p:cNvGrpSpPr>
            <a:grpSpLocks/>
          </p:cNvGrpSpPr>
          <p:nvPr/>
        </p:nvGrpSpPr>
        <p:grpSpPr bwMode="auto">
          <a:xfrm>
            <a:off x="3335520" y="559868"/>
            <a:ext cx="1969945" cy="1260151"/>
            <a:chOff x="2248035" y="4165301"/>
            <a:chExt cx="2625540" cy="1260267"/>
          </a:xfrm>
        </p:grpSpPr>
        <p:sp>
          <p:nvSpPr>
            <p:cNvPr id="29724" name="文本框 100"/>
            <p:cNvSpPr txBox="1">
              <a:spLocks noChangeArrowheads="1"/>
            </p:cNvSpPr>
            <p:nvPr/>
          </p:nvSpPr>
          <p:spPr bwMode="auto">
            <a:xfrm>
              <a:off x="2248035" y="4165301"/>
              <a:ext cx="2625540" cy="523268"/>
            </a:xfrm>
            <a:prstGeom prst="rect">
              <a:avLst/>
            </a:prstGeom>
            <a:solidFill>
              <a:schemeClr val="accent1">
                <a:lumMod val="40000"/>
                <a:lumOff val="60000"/>
              </a:schemeClr>
            </a:solidFill>
            <a:ln w="9525">
              <a:noFill/>
              <a:miter lim="800000"/>
              <a:headEnd/>
              <a:tailEnd/>
            </a:ln>
          </p:spPr>
          <p:txBody>
            <a:bodyPr wrap="square">
              <a:spAutoFit/>
            </a:bodyPr>
            <a:lstStyle/>
            <a:p>
              <a:r>
                <a:rPr kumimoji="0" lang="zh-TW" altLang="en-US" sz="2800" b="1" dirty="0" smtClean="0">
                  <a:solidFill>
                    <a:srgbClr val="FF0000"/>
                  </a:solidFill>
                  <a:latin typeface="Microsoft YaHei" pitchFamily="34" charset="-122"/>
                  <a:ea typeface="Microsoft YaHei" pitchFamily="34" charset="-122"/>
                </a:rPr>
                <a:t>壽險</a:t>
              </a:r>
              <a:r>
                <a:rPr kumimoji="0" lang="zh-TW" altLang="en-US" sz="2800" b="1" dirty="0" smtClean="0">
                  <a:solidFill>
                    <a:srgbClr val="E87071"/>
                  </a:solidFill>
                  <a:latin typeface="Microsoft YaHei" pitchFamily="34" charset="-122"/>
                  <a:ea typeface="Microsoft YaHei" pitchFamily="34" charset="-122"/>
                </a:rPr>
                <a:t>、</a:t>
              </a:r>
              <a:r>
                <a:rPr kumimoji="0" lang="zh-TW" altLang="en-US" sz="2800" b="1" dirty="0" smtClean="0">
                  <a:solidFill>
                    <a:srgbClr val="FF0000"/>
                  </a:solidFill>
                  <a:latin typeface="Microsoft YaHei" pitchFamily="34" charset="-122"/>
                  <a:ea typeface="Microsoft YaHei" pitchFamily="34" charset="-122"/>
                </a:rPr>
                <a:t>銀行</a:t>
              </a:r>
              <a:endParaRPr kumimoji="0" lang="en-US" altLang="zh-TW" sz="2800" b="1" dirty="0" smtClean="0">
                <a:solidFill>
                  <a:srgbClr val="FF0000"/>
                </a:solidFill>
                <a:latin typeface="Microsoft YaHei" pitchFamily="34" charset="-122"/>
                <a:ea typeface="Microsoft YaHei" pitchFamily="34" charset="-122"/>
              </a:endParaRPr>
            </a:p>
          </p:txBody>
        </p:sp>
        <p:sp>
          <p:nvSpPr>
            <p:cNvPr id="76" name="文本框 113"/>
            <p:cNvSpPr txBox="1"/>
            <p:nvPr/>
          </p:nvSpPr>
          <p:spPr>
            <a:xfrm>
              <a:off x="2255781" y="4963861"/>
              <a:ext cx="2246999" cy="461707"/>
            </a:xfrm>
            <a:prstGeom prst="rect">
              <a:avLst/>
            </a:prstGeom>
            <a:noFill/>
          </p:spPr>
          <p:txBody>
            <a:bodyPr>
              <a:spAutoFit/>
            </a:bodyPr>
            <a:lstStyle/>
            <a:p>
              <a:pPr>
                <a:lnSpc>
                  <a:spcPct val="120000"/>
                </a:lnSpc>
              </a:pPr>
              <a:r>
                <a:rPr kumimoji="0" lang="zh-TW" altLang="en-US" sz="2000" b="1" dirty="0">
                  <a:solidFill>
                    <a:srgbClr val="404040"/>
                  </a:solidFill>
                  <a:latin typeface="微軟正黑體" pitchFamily="34" charset="-120"/>
                  <a:ea typeface="微軟正黑體" pitchFamily="34" charset="-120"/>
                </a:rPr>
                <a:t>件數</a:t>
              </a:r>
              <a:r>
                <a:rPr kumimoji="0" lang="zh-TW" altLang="en-US" sz="2000" b="1" dirty="0" smtClean="0">
                  <a:solidFill>
                    <a:srgbClr val="404040"/>
                  </a:solidFill>
                  <a:latin typeface="微軟正黑體" pitchFamily="34" charset="-120"/>
                  <a:ea typeface="微軟正黑體" pitchFamily="34" charset="-120"/>
                </a:rPr>
                <a:t>：</a:t>
              </a:r>
              <a:r>
                <a:rPr kumimoji="0" lang="en-US" altLang="zh-TW" sz="2000" b="1" dirty="0" smtClean="0">
                  <a:solidFill>
                    <a:srgbClr val="FF0000"/>
                  </a:solidFill>
                  <a:latin typeface="微軟正黑體" pitchFamily="34" charset="-120"/>
                  <a:ea typeface="微軟正黑體" pitchFamily="34" charset="-120"/>
                </a:rPr>
                <a:t>1</a:t>
              </a:r>
              <a:r>
                <a:rPr kumimoji="0" lang="zh-TW" altLang="en-US" sz="2000" b="1" dirty="0" smtClean="0">
                  <a:solidFill>
                    <a:srgbClr val="FF0000"/>
                  </a:solidFill>
                  <a:latin typeface="微軟正黑體" pitchFamily="34" charset="-120"/>
                  <a:ea typeface="微軟正黑體" pitchFamily="34" charset="-120"/>
                </a:rPr>
                <a:t>０</a:t>
              </a:r>
              <a:r>
                <a:rPr kumimoji="0" lang="zh-TW" altLang="en-US" sz="2000" b="1" dirty="0" smtClean="0">
                  <a:solidFill>
                    <a:srgbClr val="404040"/>
                  </a:solidFill>
                  <a:latin typeface="微軟正黑體" pitchFamily="34" charset="-120"/>
                  <a:ea typeface="微軟正黑體" pitchFamily="34" charset="-120"/>
                </a:rPr>
                <a:t>件</a:t>
              </a:r>
              <a:endParaRPr kumimoji="0" lang="zh-CN" altLang="en-US" sz="2000" b="1" dirty="0">
                <a:solidFill>
                  <a:srgbClr val="404040"/>
                </a:solidFill>
                <a:latin typeface="微軟正黑體" pitchFamily="34" charset="-120"/>
                <a:ea typeface="微軟正黑體" pitchFamily="34" charset="-120"/>
              </a:endParaRPr>
            </a:p>
          </p:txBody>
        </p:sp>
      </p:grpSp>
      <p:grpSp>
        <p:nvGrpSpPr>
          <p:cNvPr id="5" name="群組 34">
            <a:extLst>
              <a:ext uri="{FF2B5EF4-FFF2-40B4-BE49-F238E27FC236}">
                <a16:creationId xmlns:a16="http://schemas.microsoft.com/office/drawing/2014/main" xmlns="" id="{6CC2BB3D-C229-4701-9EC9-E0E59B4DAFFC}"/>
              </a:ext>
            </a:extLst>
          </p:cNvPr>
          <p:cNvGrpSpPr/>
          <p:nvPr/>
        </p:nvGrpSpPr>
        <p:grpSpPr>
          <a:xfrm>
            <a:off x="5928434" y="3261715"/>
            <a:ext cx="3034714" cy="738664"/>
            <a:chOff x="6718886" y="198795"/>
            <a:chExt cx="3034714" cy="553998"/>
          </a:xfrm>
        </p:grpSpPr>
        <p:grpSp>
          <p:nvGrpSpPr>
            <p:cNvPr id="6" name="群組 33">
              <a:extLst>
                <a:ext uri="{FF2B5EF4-FFF2-40B4-BE49-F238E27FC236}">
                  <a16:creationId xmlns:a16="http://schemas.microsoft.com/office/drawing/2014/main" xmlns="" id="{F608A4C1-8E29-4FEC-BAA1-F76DC83D61DC}"/>
                </a:ext>
              </a:extLst>
            </p:cNvPr>
            <p:cNvGrpSpPr/>
            <p:nvPr/>
          </p:nvGrpSpPr>
          <p:grpSpPr>
            <a:xfrm>
              <a:off x="6718886" y="235863"/>
              <a:ext cx="3034714" cy="484749"/>
              <a:chOff x="6718886" y="191361"/>
              <a:chExt cx="3034714" cy="484749"/>
            </a:xfrm>
          </p:grpSpPr>
          <p:sp>
            <p:nvSpPr>
              <p:cNvPr id="31" name="矩形 30">
                <a:extLst>
                  <a:ext uri="{FF2B5EF4-FFF2-40B4-BE49-F238E27FC236}">
                    <a16:creationId xmlns:a16="http://schemas.microsoft.com/office/drawing/2014/main" xmlns="" id="{F0F3B8A2-88EC-4474-824D-20CD922FBB07}"/>
                  </a:ext>
                </a:extLst>
              </p:cNvPr>
              <p:cNvSpPr/>
              <p:nvPr/>
            </p:nvSpPr>
            <p:spPr>
              <a:xfrm>
                <a:off x="6718886" y="194144"/>
                <a:ext cx="423863" cy="438582"/>
              </a:xfrm>
              <a:prstGeom prst="rect">
                <a:avLst/>
              </a:prstGeom>
              <a:solidFill>
                <a:schemeClr val="accent1"/>
              </a:solidFill>
              <a:scene3d>
                <a:camera prst="perspectiveHeroicExtremeLeftFacing"/>
                <a:lightRig rig="threePt" dir="t"/>
              </a:scene3d>
            </p:spPr>
            <p:txBody>
              <a:bodyPr wrap="square" lIns="91440" tIns="45720" rIns="91440" bIns="45720">
                <a:spAutoFit/>
              </a:bodyPr>
              <a:lstStyle/>
              <a:p>
                <a:pPr algn="ctr"/>
                <a:r>
                  <a:rPr lang="en-US" altLang="zh-TW" sz="3200" b="1" cap="none" spc="0" dirty="0">
                    <a:ln w="12700">
                      <a:solidFill>
                        <a:schemeClr val="accent3">
                          <a:lumMod val="50000"/>
                        </a:schemeClr>
                      </a:solidFill>
                      <a:prstDash val="solid"/>
                    </a:ln>
                    <a:pattFill prst="narHorz">
                      <a:fgClr>
                        <a:schemeClr val="accent3"/>
                      </a:fgClr>
                      <a:bgClr>
                        <a:schemeClr val="accent3">
                          <a:lumMod val="40000"/>
                          <a:lumOff val="60000"/>
                        </a:schemeClr>
                      </a:bgClr>
                    </a:pattFill>
                    <a:effectLst>
                      <a:innerShdw blurRad="177800">
                        <a:schemeClr val="accent3">
                          <a:lumMod val="50000"/>
                        </a:schemeClr>
                      </a:innerShdw>
                    </a:effectLst>
                  </a:rPr>
                  <a:t>1</a:t>
                </a:r>
                <a:endParaRPr lang="zh-TW" altLang="en-US" sz="3200" b="1" cap="none" spc="0" dirty="0">
                  <a:ln w="12700">
                    <a:solidFill>
                      <a:schemeClr val="accent3">
                        <a:lumMod val="50000"/>
                      </a:schemeClr>
                    </a:solidFill>
                    <a:prstDash val="solid"/>
                  </a:ln>
                  <a:pattFill prst="narHorz">
                    <a:fgClr>
                      <a:schemeClr val="accent3"/>
                    </a:fgClr>
                    <a:bgClr>
                      <a:schemeClr val="accent3">
                        <a:lumMod val="40000"/>
                        <a:lumOff val="60000"/>
                      </a:schemeClr>
                    </a:bgClr>
                  </a:pattFill>
                  <a:effectLst>
                    <a:innerShdw blurRad="177800">
                      <a:schemeClr val="accent3">
                        <a:lumMod val="50000"/>
                      </a:schemeClr>
                    </a:innerShdw>
                  </a:effectLst>
                </a:endParaRPr>
              </a:p>
            </p:txBody>
          </p:sp>
          <p:sp>
            <p:nvSpPr>
              <p:cNvPr id="106" name="文字方塊 105">
                <a:extLst>
                  <a:ext uri="{FF2B5EF4-FFF2-40B4-BE49-F238E27FC236}">
                    <a16:creationId xmlns:a16="http://schemas.microsoft.com/office/drawing/2014/main" xmlns="" id="{F0AE1E48-70B2-4044-AB5D-45CD72642C2E}"/>
                  </a:ext>
                </a:extLst>
              </p:cNvPr>
              <p:cNvSpPr txBox="1"/>
              <p:nvPr/>
            </p:nvSpPr>
            <p:spPr>
              <a:xfrm>
                <a:off x="7084694" y="191361"/>
                <a:ext cx="2668906" cy="484749"/>
              </a:xfrm>
              <a:prstGeom prst="rect">
                <a:avLst/>
              </a:prstGeom>
              <a:noFill/>
            </p:spPr>
            <p:txBody>
              <a:bodyPr wrap="square">
                <a:spAutoFit/>
              </a:bodyPr>
              <a:lstStyle/>
              <a:p>
                <a:r>
                  <a:rPr lang="zh-TW" altLang="en-US" sz="1800" b="1" dirty="0" smtClean="0">
                    <a:solidFill>
                      <a:srgbClr val="FF0000"/>
                    </a:solidFill>
                    <a:latin typeface="微軟正黑體" pitchFamily="34" charset="-120"/>
                    <a:ea typeface="微軟正黑體" pitchFamily="34" charset="-120"/>
                  </a:rPr>
                  <a:t>南山人壽保險</a:t>
                </a:r>
                <a:endParaRPr lang="en-US" altLang="zh-TW" sz="1800" b="1" dirty="0" smtClean="0">
                  <a:solidFill>
                    <a:srgbClr val="FF0000"/>
                  </a:solidFill>
                  <a:latin typeface="微軟正黑體" pitchFamily="34" charset="-120"/>
                  <a:ea typeface="微軟正黑體" pitchFamily="34" charset="-120"/>
                </a:endParaRPr>
              </a:p>
              <a:p>
                <a:r>
                  <a:rPr lang="zh-TW" altLang="en-US" sz="1800" b="1" dirty="0" smtClean="0">
                    <a:solidFill>
                      <a:srgbClr val="FF0000"/>
                    </a:solidFill>
                    <a:latin typeface="微軟正黑體" pitchFamily="34" charset="-120"/>
                    <a:ea typeface="微軟正黑體" pitchFamily="34" charset="-120"/>
                  </a:rPr>
                  <a:t>股份有限公司</a:t>
                </a:r>
                <a:endParaRPr lang="zh-TW" altLang="zh-TW" sz="1800" b="1" dirty="0">
                  <a:latin typeface="微軟正黑體" pitchFamily="34" charset="-120"/>
                  <a:ea typeface="微軟正黑體" pitchFamily="34" charset="-120"/>
                </a:endParaRPr>
              </a:p>
            </p:txBody>
          </p:sp>
        </p:grpSp>
        <p:sp>
          <p:nvSpPr>
            <p:cNvPr id="33" name="文字方塊 32">
              <a:extLst>
                <a:ext uri="{FF2B5EF4-FFF2-40B4-BE49-F238E27FC236}">
                  <a16:creationId xmlns:a16="http://schemas.microsoft.com/office/drawing/2014/main" xmlns="" id="{A5E1AE69-6524-40BE-BBCF-357A0EB7E8F7}"/>
                </a:ext>
              </a:extLst>
            </p:cNvPr>
            <p:cNvSpPr txBox="1"/>
            <p:nvPr/>
          </p:nvSpPr>
          <p:spPr>
            <a:xfrm>
              <a:off x="8548511" y="198795"/>
              <a:ext cx="1181225" cy="553998"/>
            </a:xfrm>
            <a:prstGeom prst="rect">
              <a:avLst/>
            </a:prstGeom>
            <a:noFill/>
          </p:spPr>
          <p:txBody>
            <a:bodyPr wrap="square" rtlCol="0">
              <a:spAutoFit/>
            </a:bodyPr>
            <a:lstStyle/>
            <a:p>
              <a:r>
                <a:rPr lang="zh-TW" altLang="en-US" sz="1400" b="1" dirty="0" smtClean="0">
                  <a:latin typeface="微軟正黑體" pitchFamily="34" charset="-120"/>
                  <a:ea typeface="微軟正黑體" pitchFamily="34" charset="-120"/>
                </a:rPr>
                <a:t>得標權利金</a:t>
              </a:r>
              <a:endParaRPr lang="en-US" altLang="zh-TW" sz="1400" b="1" dirty="0" smtClean="0">
                <a:latin typeface="微軟正黑體" pitchFamily="34" charset="-120"/>
                <a:ea typeface="微軟正黑體" pitchFamily="34" charset="-120"/>
              </a:endParaRPr>
            </a:p>
            <a:p>
              <a:r>
                <a:rPr lang="zh-TW" altLang="en-US" sz="1400" b="1" dirty="0" smtClean="0">
                  <a:latin typeface="微軟正黑體" pitchFamily="34" charset="-120"/>
                  <a:ea typeface="微軟正黑體" pitchFamily="34" charset="-120"/>
                </a:rPr>
                <a:t>總金額：</a:t>
              </a:r>
              <a:endParaRPr lang="en-US" altLang="zh-TW" sz="1400" b="1" dirty="0" smtClean="0">
                <a:latin typeface="微軟正黑體" pitchFamily="34" charset="-120"/>
                <a:ea typeface="微軟正黑體" pitchFamily="34" charset="-120"/>
              </a:endParaRPr>
            </a:p>
            <a:p>
              <a:r>
                <a:rPr lang="en-US" altLang="zh-TW" sz="1400" b="1" dirty="0" smtClean="0">
                  <a:solidFill>
                    <a:srgbClr val="FF0000"/>
                  </a:solidFill>
                  <a:latin typeface="微軟正黑體" pitchFamily="34" charset="-120"/>
                  <a:ea typeface="微軟正黑體" pitchFamily="34" charset="-120"/>
                </a:rPr>
                <a:t>318</a:t>
              </a:r>
              <a:r>
                <a:rPr lang="zh-TW" altLang="en-US" sz="1400" b="1" dirty="0" smtClean="0">
                  <a:latin typeface="微軟正黑體" pitchFamily="34" charset="-120"/>
                  <a:ea typeface="微軟正黑體" pitchFamily="34" charset="-120"/>
                </a:rPr>
                <a:t>億元</a:t>
              </a:r>
              <a:endParaRPr lang="zh-TW" altLang="en-US" sz="1400" b="1" dirty="0">
                <a:latin typeface="微軟正黑體" pitchFamily="34" charset="-120"/>
                <a:ea typeface="微軟正黑體" pitchFamily="34" charset="-120"/>
              </a:endParaRPr>
            </a:p>
          </p:txBody>
        </p:sp>
      </p:grpSp>
      <p:grpSp>
        <p:nvGrpSpPr>
          <p:cNvPr id="7" name="群組 39"/>
          <p:cNvGrpSpPr/>
          <p:nvPr/>
        </p:nvGrpSpPr>
        <p:grpSpPr>
          <a:xfrm>
            <a:off x="5605506" y="156744"/>
            <a:ext cx="3429312" cy="2540000"/>
            <a:chOff x="6701328" y="69998"/>
            <a:chExt cx="2252014" cy="1905000"/>
          </a:xfrm>
        </p:grpSpPr>
        <p:sp>
          <p:nvSpPr>
            <p:cNvPr id="39" name="矩形 38"/>
            <p:cNvSpPr/>
            <p:nvPr/>
          </p:nvSpPr>
          <p:spPr>
            <a:xfrm>
              <a:off x="6782874" y="69998"/>
              <a:ext cx="2170468" cy="1905000"/>
            </a:xfrm>
            <a:prstGeom prst="rect">
              <a:avLst/>
            </a:prstGeom>
            <a:solidFill>
              <a:schemeClr val="accent6">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scene3d>
                <a:camera prst="orthographicFront"/>
                <a:lightRig rig="soft" dir="tl">
                  <a:rot lat="0" lon="0" rev="0"/>
                </a:lightRig>
              </a:scene3d>
              <a:sp3d contourW="25400" prstMaterial="matte">
                <a:bevelT w="25400" h="55880" prst="artDeco"/>
                <a:contourClr>
                  <a:schemeClr val="accent2">
                    <a:tint val="20000"/>
                  </a:schemeClr>
                </a:contourClr>
              </a:sp3d>
            </a:bodyPr>
            <a:lstStyle/>
            <a:p>
              <a:r>
                <a:rPr kumimoji="0" lang="zh-TW" altLang="en-US" sz="2000" b="1" spc="50" dirty="0" smtClean="0">
                  <a:ln w="11430"/>
                  <a:solidFill>
                    <a:srgbClr val="FF0000"/>
                  </a:solidFill>
                  <a:effectLst>
                    <a:outerShdw blurRad="76200" dist="50800" dir="5400000" algn="tl" rotWithShape="0">
                      <a:srgbClr val="000000">
                        <a:alpha val="65000"/>
                      </a:srgbClr>
                    </a:outerShdw>
                  </a:effectLst>
                  <a:latin typeface="Microsoft YaHei" pitchFamily="34" charset="-122"/>
                  <a:ea typeface="Microsoft YaHei" pitchFamily="34" charset="-122"/>
                </a:rPr>
                <a:t>得標人分布</a:t>
              </a:r>
            </a:p>
          </p:txBody>
        </p:sp>
        <p:sp>
          <p:nvSpPr>
            <p:cNvPr id="112" name="減號 111"/>
            <p:cNvSpPr/>
            <p:nvPr/>
          </p:nvSpPr>
          <p:spPr>
            <a:xfrm>
              <a:off x="6701328" y="367890"/>
              <a:ext cx="1057560" cy="234950"/>
            </a:xfrm>
            <a:prstGeom prst="mathMinus">
              <a:avLst/>
            </a:prstGeom>
            <a:solidFill>
              <a:schemeClr val="bg1"/>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36" name="文字方塊 35">
              <a:extLst>
                <a:ext uri="{FF2B5EF4-FFF2-40B4-BE49-F238E27FC236}">
                  <a16:creationId xmlns:a16="http://schemas.microsoft.com/office/drawing/2014/main" xmlns="" id="{8F984530-AE0A-4CC0-BC73-32233EFF34ED}"/>
                </a:ext>
              </a:extLst>
            </p:cNvPr>
            <p:cNvSpPr txBox="1"/>
            <p:nvPr/>
          </p:nvSpPr>
          <p:spPr>
            <a:xfrm>
              <a:off x="6957632" y="684430"/>
              <a:ext cx="1670895" cy="300083"/>
            </a:xfrm>
            <a:prstGeom prst="rect">
              <a:avLst/>
            </a:prstGeom>
            <a:solidFill>
              <a:schemeClr val="accent4">
                <a:lumMod val="20000"/>
                <a:lumOff val="80000"/>
              </a:schemeClr>
            </a:solidFill>
            <a:ln w="19050">
              <a:solidFill>
                <a:schemeClr val="accent1"/>
              </a:solidFill>
            </a:ln>
            <a:effectLst>
              <a:outerShdw blurRad="76200" dir="18900000" sy="23000" kx="-1200000" algn="bl" rotWithShape="0">
                <a:prstClr val="black">
                  <a:alpha val="20000"/>
                </a:prstClr>
              </a:outerShdw>
            </a:effectLst>
          </p:spPr>
          <p:txBody>
            <a:bodyPr wrap="square" rtlCol="0">
              <a:spAutoFit/>
              <a:scene3d>
                <a:camera prst="orthographicFront"/>
                <a:lightRig rig="soft" dir="t">
                  <a:rot lat="0" lon="0" rev="15600000"/>
                </a:lightRig>
              </a:scene3d>
              <a:sp3d extrusionH="57150" prstMaterial="softEdge">
                <a:bevelT w="25400" h="38100"/>
              </a:sp3d>
            </a:bodyPr>
            <a:lstStyle/>
            <a:p>
              <a:r>
                <a:rPr kumimoji="0" lang="zh-TW" altLang="en-US" sz="2000" b="1" dirty="0" smtClean="0">
                  <a:solidFill>
                    <a:srgbClr val="FF0000"/>
                  </a:solidFill>
                  <a:latin typeface="Microsoft YaHei" pitchFamily="34" charset="-122"/>
                  <a:ea typeface="Microsoft YaHei" pitchFamily="34" charset="-122"/>
                </a:rPr>
                <a:t>北區</a:t>
              </a:r>
              <a:r>
                <a:rPr kumimoji="0" lang="zh-TW" altLang="en-US" sz="2000" b="1" dirty="0" smtClean="0">
                  <a:solidFill>
                    <a:srgbClr val="01ACBE"/>
                  </a:solidFill>
                  <a:latin typeface="Microsoft YaHei" pitchFamily="34" charset="-122"/>
                  <a:ea typeface="Microsoft YaHei" pitchFamily="34" charset="-122"/>
                </a:rPr>
                <a:t>   </a:t>
              </a:r>
              <a:r>
                <a:rPr kumimoji="0" lang="en-US" altLang="zh-TW" sz="2000" b="1" dirty="0" smtClean="0">
                  <a:latin typeface="Microsoft YaHei" pitchFamily="34" charset="-122"/>
                  <a:ea typeface="Microsoft YaHei" pitchFamily="34" charset="-122"/>
                </a:rPr>
                <a:t>8</a:t>
              </a:r>
              <a:r>
                <a:rPr lang="zh-TW" altLang="en-US" sz="2000" b="1" dirty="0" smtClean="0">
                  <a:ln/>
                </a:rPr>
                <a:t>件</a:t>
              </a:r>
              <a:endParaRPr lang="zh-TW" altLang="en-US" sz="2000" b="1" dirty="0">
                <a:ln/>
              </a:endParaRPr>
            </a:p>
          </p:txBody>
        </p:sp>
        <p:sp>
          <p:nvSpPr>
            <p:cNvPr id="38" name="文字方塊 37">
              <a:extLst>
                <a:ext uri="{FF2B5EF4-FFF2-40B4-BE49-F238E27FC236}">
                  <a16:creationId xmlns:a16="http://schemas.microsoft.com/office/drawing/2014/main" xmlns="" id="{8F984530-AE0A-4CC0-BC73-32233EFF34ED}"/>
                </a:ext>
              </a:extLst>
            </p:cNvPr>
            <p:cNvSpPr txBox="1"/>
            <p:nvPr/>
          </p:nvSpPr>
          <p:spPr>
            <a:xfrm>
              <a:off x="6953461" y="1284214"/>
              <a:ext cx="1670895" cy="300083"/>
            </a:xfrm>
            <a:prstGeom prst="rect">
              <a:avLst/>
            </a:prstGeom>
            <a:solidFill>
              <a:schemeClr val="accent4">
                <a:lumMod val="20000"/>
                <a:lumOff val="80000"/>
              </a:schemeClr>
            </a:solidFill>
            <a:ln w="19050">
              <a:solidFill>
                <a:schemeClr val="accent1"/>
              </a:solidFill>
            </a:ln>
          </p:spPr>
          <p:txBody>
            <a:bodyPr wrap="square" rtlCol="0">
              <a:spAutoFit/>
              <a:scene3d>
                <a:camera prst="orthographicFront"/>
                <a:lightRig rig="soft" dir="t">
                  <a:rot lat="0" lon="0" rev="15600000"/>
                </a:lightRig>
              </a:scene3d>
              <a:sp3d extrusionH="57150" prstMaterial="softEdge">
                <a:bevelT w="25400" h="38100"/>
              </a:sp3d>
            </a:bodyPr>
            <a:lstStyle/>
            <a:p>
              <a:r>
                <a:rPr kumimoji="0" lang="zh-TW" altLang="en-US" sz="2000" b="1" dirty="0" smtClean="0">
                  <a:solidFill>
                    <a:srgbClr val="FF0000"/>
                  </a:solidFill>
                  <a:latin typeface="Microsoft YaHei" pitchFamily="34" charset="-122"/>
                  <a:ea typeface="Microsoft YaHei" pitchFamily="34" charset="-122"/>
                </a:rPr>
                <a:t>中區</a:t>
              </a:r>
              <a:r>
                <a:rPr kumimoji="0" lang="zh-TW" altLang="en-US" sz="2000" b="1" dirty="0" smtClean="0">
                  <a:solidFill>
                    <a:srgbClr val="01ACBE"/>
                  </a:solidFill>
                  <a:latin typeface="Microsoft YaHei" pitchFamily="34" charset="-122"/>
                  <a:ea typeface="Microsoft YaHei" pitchFamily="34" charset="-122"/>
                </a:rPr>
                <a:t>　</a:t>
              </a:r>
              <a:r>
                <a:rPr kumimoji="0" lang="en-US" altLang="zh-TW" sz="2000" b="1" dirty="0" smtClean="0">
                  <a:latin typeface="Microsoft YaHei" pitchFamily="34" charset="-122"/>
                  <a:ea typeface="Microsoft YaHei" pitchFamily="34" charset="-122"/>
                </a:rPr>
                <a:t>2</a:t>
              </a:r>
              <a:r>
                <a:rPr lang="zh-TW" altLang="en-US" sz="2000" b="1" dirty="0" smtClean="0">
                  <a:ln/>
                </a:rPr>
                <a:t>件</a:t>
              </a:r>
              <a:endParaRPr lang="zh-TW" altLang="en-US" sz="2000" b="1" dirty="0">
                <a:ln/>
              </a:endParaRPr>
            </a:p>
          </p:txBody>
        </p:sp>
      </p:grpSp>
      <p:sp>
        <p:nvSpPr>
          <p:cNvPr id="55" name="減號 54"/>
          <p:cNvSpPr/>
          <p:nvPr/>
        </p:nvSpPr>
        <p:spPr>
          <a:xfrm>
            <a:off x="5424985" y="3049956"/>
            <a:ext cx="3623481" cy="313267"/>
          </a:xfrm>
          <a:prstGeom prst="mathMinus">
            <a:avLst/>
          </a:prstGeom>
          <a:solidFill>
            <a:schemeClr val="bg1"/>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57" name="減號 56"/>
          <p:cNvSpPr/>
          <p:nvPr/>
        </p:nvSpPr>
        <p:spPr>
          <a:xfrm>
            <a:off x="5438635" y="5239667"/>
            <a:ext cx="3878238" cy="313267"/>
          </a:xfrm>
          <a:prstGeom prst="mathMinus">
            <a:avLst/>
          </a:prstGeom>
          <a:solidFill>
            <a:schemeClr val="bg1"/>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53" name="文字方塊 52"/>
          <p:cNvSpPr txBox="1"/>
          <p:nvPr/>
        </p:nvSpPr>
        <p:spPr>
          <a:xfrm>
            <a:off x="7424382" y="970634"/>
            <a:ext cx="1160060" cy="246221"/>
          </a:xfrm>
          <a:prstGeom prst="rect">
            <a:avLst/>
          </a:prstGeom>
          <a:noFill/>
        </p:spPr>
        <p:txBody>
          <a:bodyPr wrap="square" rtlCol="0">
            <a:spAutoFit/>
          </a:bodyPr>
          <a:lstStyle/>
          <a:p>
            <a:r>
              <a:rPr kumimoji="0" lang="zh-TW" altLang="en-US" sz="1000" b="1" dirty="0" smtClean="0">
                <a:latin typeface="Microsoft YaHei" pitchFamily="34" charset="-122"/>
                <a:ea typeface="Microsoft YaHei" pitchFamily="34" charset="-122"/>
              </a:rPr>
              <a:t>壽險    </a:t>
            </a:r>
            <a:r>
              <a:rPr kumimoji="0" lang="en-US" altLang="zh-TW" sz="1000" b="1" dirty="0" smtClean="0">
                <a:latin typeface="Microsoft YaHei" pitchFamily="34" charset="-122"/>
                <a:ea typeface="Microsoft YaHei" pitchFamily="34" charset="-122"/>
              </a:rPr>
              <a:t>7</a:t>
            </a:r>
            <a:r>
              <a:rPr kumimoji="0" lang="zh-TW" altLang="en-US" sz="1000" b="1" dirty="0" smtClean="0">
                <a:latin typeface="Microsoft YaHei" pitchFamily="34" charset="-122"/>
                <a:ea typeface="Microsoft YaHei" pitchFamily="34" charset="-122"/>
              </a:rPr>
              <a:t>件</a:t>
            </a:r>
          </a:p>
        </p:txBody>
      </p:sp>
      <p:sp>
        <p:nvSpPr>
          <p:cNvPr id="58" name="文字方塊 57"/>
          <p:cNvSpPr txBox="1"/>
          <p:nvPr/>
        </p:nvSpPr>
        <p:spPr>
          <a:xfrm>
            <a:off x="7431257" y="1178698"/>
            <a:ext cx="1160060" cy="246221"/>
          </a:xfrm>
          <a:prstGeom prst="rect">
            <a:avLst/>
          </a:prstGeom>
          <a:noFill/>
        </p:spPr>
        <p:txBody>
          <a:bodyPr wrap="square" rtlCol="0">
            <a:spAutoFit/>
          </a:bodyPr>
          <a:lstStyle/>
          <a:p>
            <a:r>
              <a:rPr kumimoji="0" lang="zh-TW" altLang="en-US" sz="1000" b="1" dirty="0" smtClean="0">
                <a:latin typeface="Microsoft YaHei" pitchFamily="34" charset="-122"/>
                <a:ea typeface="Microsoft YaHei" pitchFamily="34" charset="-122"/>
              </a:rPr>
              <a:t>銀行　 </a:t>
            </a:r>
            <a:r>
              <a:rPr kumimoji="0" lang="en-US" altLang="zh-TW" sz="1000" b="1" dirty="0" smtClean="0">
                <a:latin typeface="Microsoft YaHei" pitchFamily="34" charset="-122"/>
                <a:ea typeface="Microsoft YaHei" pitchFamily="34" charset="-122"/>
              </a:rPr>
              <a:t>1</a:t>
            </a:r>
            <a:r>
              <a:rPr kumimoji="0" lang="zh-TW" altLang="en-US" sz="1000" b="1" dirty="0" smtClean="0">
                <a:latin typeface="Microsoft YaHei" pitchFamily="34" charset="-122"/>
                <a:ea typeface="Microsoft YaHei" pitchFamily="34" charset="-122"/>
              </a:rPr>
              <a:t>件</a:t>
            </a:r>
          </a:p>
        </p:txBody>
      </p:sp>
      <p:sp>
        <p:nvSpPr>
          <p:cNvPr id="59" name="文字方塊 58"/>
          <p:cNvSpPr txBox="1"/>
          <p:nvPr/>
        </p:nvSpPr>
        <p:spPr>
          <a:xfrm>
            <a:off x="7451097" y="1873442"/>
            <a:ext cx="1160060" cy="246221"/>
          </a:xfrm>
          <a:prstGeom prst="rect">
            <a:avLst/>
          </a:prstGeom>
          <a:noFill/>
        </p:spPr>
        <p:txBody>
          <a:bodyPr wrap="square" rtlCol="0">
            <a:spAutoFit/>
          </a:bodyPr>
          <a:lstStyle/>
          <a:p>
            <a:r>
              <a:rPr kumimoji="0" lang="zh-TW" altLang="en-US" sz="1000" b="1" dirty="0" smtClean="0">
                <a:latin typeface="Microsoft YaHei" pitchFamily="34" charset="-122"/>
                <a:ea typeface="Microsoft YaHei" pitchFamily="34" charset="-122"/>
              </a:rPr>
              <a:t>壽險    </a:t>
            </a:r>
            <a:r>
              <a:rPr kumimoji="0" lang="en-US" altLang="zh-TW" sz="1000" b="1" dirty="0" smtClean="0">
                <a:latin typeface="Microsoft YaHei" pitchFamily="34" charset="-122"/>
                <a:ea typeface="Microsoft YaHei" pitchFamily="34" charset="-122"/>
              </a:rPr>
              <a:t>2</a:t>
            </a:r>
            <a:r>
              <a:rPr kumimoji="0" lang="zh-TW" altLang="en-US" sz="1000" b="1" dirty="0" smtClean="0">
                <a:latin typeface="Microsoft YaHei" pitchFamily="34" charset="-122"/>
                <a:ea typeface="Microsoft YaHei" pitchFamily="34" charset="-122"/>
              </a:rPr>
              <a:t>件</a:t>
            </a:r>
          </a:p>
        </p:txBody>
      </p:sp>
      <p:grpSp>
        <p:nvGrpSpPr>
          <p:cNvPr id="8" name="群組 62"/>
          <p:cNvGrpSpPr/>
          <p:nvPr/>
        </p:nvGrpSpPr>
        <p:grpSpPr>
          <a:xfrm>
            <a:off x="7198356" y="0"/>
            <a:ext cx="614362" cy="728133"/>
            <a:chOff x="4281488" y="1203325"/>
            <a:chExt cx="614362" cy="546100"/>
          </a:xfrm>
        </p:grpSpPr>
        <p:grpSp>
          <p:nvGrpSpPr>
            <p:cNvPr id="9" name="组合 58"/>
            <p:cNvGrpSpPr>
              <a:grpSpLocks/>
            </p:cNvGrpSpPr>
            <p:nvPr/>
          </p:nvGrpSpPr>
          <p:grpSpPr bwMode="auto">
            <a:xfrm>
              <a:off x="4281488" y="1203325"/>
              <a:ext cx="614362" cy="546100"/>
              <a:chOff x="3295850" y="2263222"/>
              <a:chExt cx="2643765" cy="2343151"/>
            </a:xfrm>
          </p:grpSpPr>
          <p:sp>
            <p:nvSpPr>
              <p:cNvPr id="66" name="Freeform 5"/>
              <p:cNvSpPr>
                <a:spLocks/>
              </p:cNvSpPr>
              <p:nvPr/>
            </p:nvSpPr>
            <p:spPr bwMode="auto">
              <a:xfrm rot="10800000">
                <a:off x="3295850" y="2263222"/>
                <a:ext cx="2643765" cy="2343151"/>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gradFill flip="none" rotWithShape="1">
                <a:gsLst>
                  <a:gs pos="0">
                    <a:schemeClr val="bg1"/>
                  </a:gs>
                  <a:gs pos="73000">
                    <a:srgbClr val="ECECEC"/>
                  </a:gs>
                  <a:gs pos="100000">
                    <a:srgbClr val="D9D9D9"/>
                  </a:gs>
                </a:gsLst>
                <a:lin ang="2700000" scaled="1"/>
                <a:tileRect/>
              </a:gradFill>
              <a:ln w="19050">
                <a:gradFill flip="none" rotWithShape="1">
                  <a:gsLst>
                    <a:gs pos="29000">
                      <a:srgbClr val="E0E0E0"/>
                    </a:gs>
                    <a:gs pos="0">
                      <a:srgbClr val="999999"/>
                    </a:gs>
                    <a:gs pos="83000">
                      <a:schemeClr val="bg1"/>
                    </a:gs>
                  </a:gsLst>
                  <a:lin ang="2700000" scaled="1"/>
                  <a:tileRect/>
                </a:gradFill>
              </a:ln>
              <a:effectLst>
                <a:outerShdw blurRad="203200" dist="63500" dir="2700000" algn="tl" rotWithShape="0">
                  <a:prstClr val="black">
                    <a:alpha val="32000"/>
                  </a:prstClr>
                </a:outerShdw>
              </a:effectLst>
            </p:spPr>
            <p:txBody>
              <a:bodyPr lIns="68580" tIns="34290" rIns="68580" bIns="34290"/>
              <a:lstStyle/>
              <a:p>
                <a:pPr fontAlgn="auto">
                  <a:spcBef>
                    <a:spcPts val="0"/>
                  </a:spcBef>
                  <a:spcAft>
                    <a:spcPts val="0"/>
                  </a:spcAft>
                  <a:defRPr/>
                </a:pPr>
                <a:endParaRPr kumimoji="0" lang="zh-CN" altLang="en-US" sz="1013">
                  <a:solidFill>
                    <a:prstClr val="black"/>
                  </a:solidFill>
                  <a:latin typeface="+mn-lt"/>
                  <a:ea typeface="+mn-ea"/>
                </a:endParaRPr>
              </a:p>
            </p:txBody>
          </p:sp>
          <p:sp>
            <p:nvSpPr>
              <p:cNvPr id="67" name="Freeform 5"/>
              <p:cNvSpPr>
                <a:spLocks/>
              </p:cNvSpPr>
              <p:nvPr/>
            </p:nvSpPr>
            <p:spPr bwMode="auto">
              <a:xfrm rot="10800000">
                <a:off x="3589408" y="2523401"/>
                <a:ext cx="2056648" cy="1822794"/>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gradFill flip="none" rotWithShape="1">
                <a:gsLst>
                  <a:gs pos="0">
                    <a:schemeClr val="bg1"/>
                  </a:gs>
                  <a:gs pos="60000">
                    <a:srgbClr val="ECECEC"/>
                  </a:gs>
                  <a:gs pos="100000">
                    <a:srgbClr val="D1D1D1"/>
                  </a:gs>
                </a:gsLst>
                <a:lin ang="2700000" scaled="1"/>
                <a:tileRect/>
              </a:gradFill>
              <a:ln w="19050">
                <a:gradFill flip="none" rotWithShape="1">
                  <a:gsLst>
                    <a:gs pos="29000">
                      <a:srgbClr val="E0E0E0"/>
                    </a:gs>
                    <a:gs pos="0">
                      <a:srgbClr val="999999"/>
                    </a:gs>
                    <a:gs pos="83000">
                      <a:schemeClr val="bg1"/>
                    </a:gs>
                  </a:gsLst>
                  <a:lin ang="2700000" scaled="1"/>
                  <a:tileRect/>
                </a:gradFill>
              </a:ln>
              <a:effectLst>
                <a:outerShdw blurRad="152400" dist="38100" dir="2700000" algn="tl" rotWithShape="0">
                  <a:prstClr val="black">
                    <a:alpha val="33000"/>
                  </a:prstClr>
                </a:outerShdw>
              </a:effectLst>
            </p:spPr>
            <p:txBody>
              <a:bodyPr lIns="68580" tIns="34290" rIns="68580" bIns="34290"/>
              <a:lstStyle/>
              <a:p>
                <a:pPr fontAlgn="auto">
                  <a:spcBef>
                    <a:spcPts val="0"/>
                  </a:spcBef>
                  <a:spcAft>
                    <a:spcPts val="0"/>
                  </a:spcAft>
                  <a:defRPr/>
                </a:pPr>
                <a:endParaRPr kumimoji="0" lang="zh-CN" altLang="en-US" sz="1013">
                  <a:solidFill>
                    <a:prstClr val="black"/>
                  </a:solidFill>
                  <a:latin typeface="+mn-lt"/>
                  <a:ea typeface="+mn-ea"/>
                </a:endParaRPr>
              </a:p>
            </p:txBody>
          </p:sp>
        </p:grpSp>
        <p:pic>
          <p:nvPicPr>
            <p:cNvPr id="65" name="Picture 6" descr="H:\icon\壽險.png"/>
            <p:cNvPicPr>
              <a:picLocks noChangeAspect="1" noChangeArrowheads="1"/>
            </p:cNvPicPr>
            <p:nvPr/>
          </p:nvPicPr>
          <p:blipFill>
            <a:blip r:embed="rId3" cstate="print"/>
            <a:srcRect/>
            <a:stretch>
              <a:fillRect/>
            </a:stretch>
          </p:blipFill>
          <p:spPr bwMode="auto">
            <a:xfrm>
              <a:off x="4440797" y="1287887"/>
              <a:ext cx="363023" cy="363023"/>
            </a:xfrm>
            <a:prstGeom prst="rect">
              <a:avLst/>
            </a:prstGeom>
            <a:noFill/>
          </p:spPr>
        </p:pic>
      </p:grpSp>
      <p:grpSp>
        <p:nvGrpSpPr>
          <p:cNvPr id="11" name="群組 67"/>
          <p:cNvGrpSpPr/>
          <p:nvPr/>
        </p:nvGrpSpPr>
        <p:grpSpPr>
          <a:xfrm>
            <a:off x="7803334" y="1"/>
            <a:ext cx="614362" cy="726017"/>
            <a:chOff x="5075033" y="1390535"/>
            <a:chExt cx="614362" cy="544513"/>
          </a:xfrm>
        </p:grpSpPr>
        <p:grpSp>
          <p:nvGrpSpPr>
            <p:cNvPr id="12" name="组合 36"/>
            <p:cNvGrpSpPr>
              <a:grpSpLocks/>
            </p:cNvGrpSpPr>
            <p:nvPr/>
          </p:nvGrpSpPr>
          <p:grpSpPr bwMode="auto">
            <a:xfrm>
              <a:off x="5075033" y="1390535"/>
              <a:ext cx="614362" cy="544513"/>
              <a:chOff x="3295850" y="2263222"/>
              <a:chExt cx="2643765" cy="2343151"/>
            </a:xfrm>
          </p:grpSpPr>
          <p:sp>
            <p:nvSpPr>
              <p:cNvPr id="71" name="Freeform 5"/>
              <p:cNvSpPr>
                <a:spLocks/>
              </p:cNvSpPr>
              <p:nvPr/>
            </p:nvSpPr>
            <p:spPr bwMode="auto">
              <a:xfrm rot="10800000">
                <a:off x="3295850" y="2263222"/>
                <a:ext cx="2643765" cy="2343151"/>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gradFill flip="none" rotWithShape="1">
                <a:gsLst>
                  <a:gs pos="0">
                    <a:schemeClr val="bg1"/>
                  </a:gs>
                  <a:gs pos="73000">
                    <a:srgbClr val="ECECEC"/>
                  </a:gs>
                  <a:gs pos="100000">
                    <a:srgbClr val="D9D9D9"/>
                  </a:gs>
                </a:gsLst>
                <a:lin ang="2700000" scaled="1"/>
                <a:tileRect/>
              </a:gradFill>
              <a:ln w="19050">
                <a:gradFill flip="none" rotWithShape="1">
                  <a:gsLst>
                    <a:gs pos="29000">
                      <a:srgbClr val="E0E0E0"/>
                    </a:gs>
                    <a:gs pos="0">
                      <a:srgbClr val="999999"/>
                    </a:gs>
                    <a:gs pos="83000">
                      <a:schemeClr val="bg1"/>
                    </a:gs>
                  </a:gsLst>
                  <a:lin ang="2700000" scaled="1"/>
                  <a:tileRect/>
                </a:gradFill>
              </a:ln>
              <a:effectLst>
                <a:outerShdw blurRad="203200" dist="63500" dir="2700000" algn="tl" rotWithShape="0">
                  <a:prstClr val="black">
                    <a:alpha val="32000"/>
                  </a:prstClr>
                </a:outerShdw>
              </a:effectLst>
            </p:spPr>
            <p:txBody>
              <a:bodyPr lIns="68580" tIns="34290" rIns="68580" bIns="34290"/>
              <a:lstStyle/>
              <a:p>
                <a:pPr fontAlgn="auto">
                  <a:spcBef>
                    <a:spcPts val="0"/>
                  </a:spcBef>
                  <a:spcAft>
                    <a:spcPts val="0"/>
                  </a:spcAft>
                  <a:defRPr/>
                </a:pPr>
                <a:endParaRPr kumimoji="0" lang="zh-CN" altLang="en-US" sz="1013">
                  <a:solidFill>
                    <a:prstClr val="black"/>
                  </a:solidFill>
                  <a:latin typeface="+mn-lt"/>
                  <a:ea typeface="+mn-ea"/>
                </a:endParaRPr>
              </a:p>
            </p:txBody>
          </p:sp>
          <p:sp>
            <p:nvSpPr>
              <p:cNvPr id="72" name="Freeform 5"/>
              <p:cNvSpPr>
                <a:spLocks/>
              </p:cNvSpPr>
              <p:nvPr/>
            </p:nvSpPr>
            <p:spPr bwMode="auto">
              <a:xfrm rot="10800000">
                <a:off x="3589408" y="2523401"/>
                <a:ext cx="2056648" cy="1822794"/>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gradFill flip="none" rotWithShape="1">
                <a:gsLst>
                  <a:gs pos="0">
                    <a:schemeClr val="bg1"/>
                  </a:gs>
                  <a:gs pos="60000">
                    <a:srgbClr val="ECECEC"/>
                  </a:gs>
                  <a:gs pos="100000">
                    <a:srgbClr val="D1D1D1"/>
                  </a:gs>
                </a:gsLst>
                <a:lin ang="2700000" scaled="1"/>
                <a:tileRect/>
              </a:gradFill>
              <a:ln w="19050">
                <a:gradFill flip="none" rotWithShape="1">
                  <a:gsLst>
                    <a:gs pos="29000">
                      <a:srgbClr val="E0E0E0"/>
                    </a:gs>
                    <a:gs pos="0">
                      <a:srgbClr val="999999"/>
                    </a:gs>
                    <a:gs pos="83000">
                      <a:schemeClr val="bg1"/>
                    </a:gs>
                  </a:gsLst>
                  <a:lin ang="2700000" scaled="1"/>
                  <a:tileRect/>
                </a:gradFill>
              </a:ln>
              <a:effectLst>
                <a:outerShdw blurRad="152400" dist="38100" dir="2700000" algn="tl" rotWithShape="0">
                  <a:prstClr val="black">
                    <a:alpha val="33000"/>
                  </a:prstClr>
                </a:outerShdw>
              </a:effectLst>
            </p:spPr>
            <p:txBody>
              <a:bodyPr lIns="68580" tIns="34290" rIns="68580" bIns="34290"/>
              <a:lstStyle/>
              <a:p>
                <a:pPr fontAlgn="auto">
                  <a:spcBef>
                    <a:spcPts val="0"/>
                  </a:spcBef>
                  <a:spcAft>
                    <a:spcPts val="0"/>
                  </a:spcAft>
                  <a:defRPr/>
                </a:pPr>
                <a:endParaRPr kumimoji="0" lang="zh-CN" altLang="en-US" sz="1013">
                  <a:solidFill>
                    <a:prstClr val="black"/>
                  </a:solidFill>
                  <a:latin typeface="+mn-lt"/>
                  <a:ea typeface="+mn-ea"/>
                </a:endParaRPr>
              </a:p>
            </p:txBody>
          </p:sp>
        </p:grpSp>
        <p:pic>
          <p:nvPicPr>
            <p:cNvPr id="70" name="Picture 7" descr="H:\icon\銀行.png"/>
            <p:cNvPicPr>
              <a:picLocks noChangeAspect="1" noChangeArrowheads="1"/>
            </p:cNvPicPr>
            <p:nvPr/>
          </p:nvPicPr>
          <p:blipFill>
            <a:blip r:embed="rId4" cstate="print"/>
            <a:srcRect/>
            <a:stretch>
              <a:fillRect/>
            </a:stretch>
          </p:blipFill>
          <p:spPr bwMode="auto">
            <a:xfrm>
              <a:off x="5207091" y="1468192"/>
              <a:ext cx="354436" cy="354436"/>
            </a:xfrm>
            <a:prstGeom prst="rect">
              <a:avLst/>
            </a:prstGeom>
            <a:noFill/>
          </p:spPr>
        </p:pic>
      </p:grpSp>
      <p:grpSp>
        <p:nvGrpSpPr>
          <p:cNvPr id="13" name="群組 34">
            <a:extLst>
              <a:ext uri="{FF2B5EF4-FFF2-40B4-BE49-F238E27FC236}">
                <a16:creationId xmlns:a16="http://schemas.microsoft.com/office/drawing/2014/main" xmlns="" id="{6CC2BB3D-C229-4701-9EC9-E0E59B4DAFFC}"/>
              </a:ext>
            </a:extLst>
          </p:cNvPr>
          <p:cNvGrpSpPr/>
          <p:nvPr/>
        </p:nvGrpSpPr>
        <p:grpSpPr>
          <a:xfrm>
            <a:off x="5890922" y="4383866"/>
            <a:ext cx="3034714" cy="738664"/>
            <a:chOff x="6718886" y="198795"/>
            <a:chExt cx="3034714" cy="553998"/>
          </a:xfrm>
        </p:grpSpPr>
        <p:grpSp>
          <p:nvGrpSpPr>
            <p:cNvPr id="14" name="群組 33">
              <a:extLst>
                <a:ext uri="{FF2B5EF4-FFF2-40B4-BE49-F238E27FC236}">
                  <a16:creationId xmlns:a16="http://schemas.microsoft.com/office/drawing/2014/main" xmlns="" id="{F608A4C1-8E29-4FEC-BAA1-F76DC83D61DC}"/>
                </a:ext>
              </a:extLst>
            </p:cNvPr>
            <p:cNvGrpSpPr/>
            <p:nvPr/>
          </p:nvGrpSpPr>
          <p:grpSpPr>
            <a:xfrm>
              <a:off x="6718886" y="235863"/>
              <a:ext cx="3034714" cy="484749"/>
              <a:chOff x="6718886" y="191361"/>
              <a:chExt cx="3034714" cy="484749"/>
            </a:xfrm>
          </p:grpSpPr>
          <p:sp>
            <p:nvSpPr>
              <p:cNvPr id="82" name="矩形 81">
                <a:extLst>
                  <a:ext uri="{FF2B5EF4-FFF2-40B4-BE49-F238E27FC236}">
                    <a16:creationId xmlns:a16="http://schemas.microsoft.com/office/drawing/2014/main" xmlns="" id="{F0F3B8A2-88EC-4474-824D-20CD922FBB07}"/>
                  </a:ext>
                </a:extLst>
              </p:cNvPr>
              <p:cNvSpPr/>
              <p:nvPr/>
            </p:nvSpPr>
            <p:spPr>
              <a:xfrm>
                <a:off x="6718886" y="194144"/>
                <a:ext cx="423863" cy="438582"/>
              </a:xfrm>
              <a:prstGeom prst="rect">
                <a:avLst/>
              </a:prstGeom>
              <a:solidFill>
                <a:schemeClr val="accent1"/>
              </a:solidFill>
              <a:scene3d>
                <a:camera prst="perspectiveHeroicExtremeLeftFacing"/>
                <a:lightRig rig="threePt" dir="t"/>
              </a:scene3d>
            </p:spPr>
            <p:txBody>
              <a:bodyPr wrap="square" lIns="91440" tIns="45720" rIns="91440" bIns="45720">
                <a:spAutoFit/>
              </a:bodyPr>
              <a:lstStyle/>
              <a:p>
                <a:pPr algn="ctr"/>
                <a:r>
                  <a:rPr lang="en-US" altLang="zh-TW" sz="3200" b="1" cap="none" spc="0" dirty="0" smtClean="0">
                    <a:ln w="12700">
                      <a:solidFill>
                        <a:schemeClr val="accent3">
                          <a:lumMod val="50000"/>
                        </a:schemeClr>
                      </a:solidFill>
                      <a:prstDash val="solid"/>
                    </a:ln>
                    <a:pattFill prst="narHorz">
                      <a:fgClr>
                        <a:schemeClr val="accent3"/>
                      </a:fgClr>
                      <a:bgClr>
                        <a:schemeClr val="accent3">
                          <a:lumMod val="40000"/>
                          <a:lumOff val="60000"/>
                        </a:schemeClr>
                      </a:bgClr>
                    </a:pattFill>
                    <a:effectLst>
                      <a:innerShdw blurRad="177800">
                        <a:schemeClr val="accent3">
                          <a:lumMod val="50000"/>
                        </a:schemeClr>
                      </a:innerShdw>
                    </a:effectLst>
                  </a:rPr>
                  <a:t>2</a:t>
                </a:r>
                <a:endParaRPr lang="zh-TW" altLang="en-US" sz="3200" b="1" cap="none" spc="0" dirty="0">
                  <a:ln w="12700">
                    <a:solidFill>
                      <a:schemeClr val="accent3">
                        <a:lumMod val="50000"/>
                      </a:schemeClr>
                    </a:solidFill>
                    <a:prstDash val="solid"/>
                  </a:ln>
                  <a:pattFill prst="narHorz">
                    <a:fgClr>
                      <a:schemeClr val="accent3"/>
                    </a:fgClr>
                    <a:bgClr>
                      <a:schemeClr val="accent3">
                        <a:lumMod val="40000"/>
                        <a:lumOff val="60000"/>
                      </a:schemeClr>
                    </a:bgClr>
                  </a:pattFill>
                  <a:effectLst>
                    <a:innerShdw blurRad="177800">
                      <a:schemeClr val="accent3">
                        <a:lumMod val="50000"/>
                      </a:schemeClr>
                    </a:innerShdw>
                  </a:effectLst>
                </a:endParaRPr>
              </a:p>
            </p:txBody>
          </p:sp>
          <p:sp>
            <p:nvSpPr>
              <p:cNvPr id="83" name="文字方塊 82">
                <a:extLst>
                  <a:ext uri="{FF2B5EF4-FFF2-40B4-BE49-F238E27FC236}">
                    <a16:creationId xmlns:a16="http://schemas.microsoft.com/office/drawing/2014/main" xmlns="" id="{F0AE1E48-70B2-4044-AB5D-45CD72642C2E}"/>
                  </a:ext>
                </a:extLst>
              </p:cNvPr>
              <p:cNvSpPr txBox="1"/>
              <p:nvPr/>
            </p:nvSpPr>
            <p:spPr>
              <a:xfrm>
                <a:off x="7084694" y="191361"/>
                <a:ext cx="2668906" cy="484749"/>
              </a:xfrm>
              <a:prstGeom prst="rect">
                <a:avLst/>
              </a:prstGeom>
              <a:noFill/>
            </p:spPr>
            <p:txBody>
              <a:bodyPr wrap="square">
                <a:spAutoFit/>
              </a:bodyPr>
              <a:lstStyle/>
              <a:p>
                <a:r>
                  <a:rPr lang="zh-TW" altLang="en-US" sz="1800" b="1" dirty="0" smtClean="0">
                    <a:solidFill>
                      <a:srgbClr val="FF0000"/>
                    </a:solidFill>
                    <a:latin typeface="微軟正黑體" pitchFamily="34" charset="-120"/>
                    <a:ea typeface="微軟正黑體" pitchFamily="34" charset="-120"/>
                  </a:rPr>
                  <a:t>中國人壽保險</a:t>
                </a:r>
                <a:endParaRPr lang="en-US" altLang="zh-TW" sz="1800" b="1" dirty="0" smtClean="0">
                  <a:solidFill>
                    <a:srgbClr val="FF0000"/>
                  </a:solidFill>
                  <a:latin typeface="微軟正黑體" pitchFamily="34" charset="-120"/>
                  <a:ea typeface="微軟正黑體" pitchFamily="34" charset="-120"/>
                </a:endParaRPr>
              </a:p>
              <a:p>
                <a:r>
                  <a:rPr lang="zh-TW" altLang="en-US" sz="1800" b="1" dirty="0" smtClean="0">
                    <a:solidFill>
                      <a:srgbClr val="FF0000"/>
                    </a:solidFill>
                    <a:latin typeface="微軟正黑體" pitchFamily="34" charset="-120"/>
                    <a:ea typeface="微軟正黑體" pitchFamily="34" charset="-120"/>
                  </a:rPr>
                  <a:t>股份有限公司</a:t>
                </a:r>
                <a:endParaRPr lang="zh-TW" altLang="zh-TW" sz="1800" b="1" dirty="0">
                  <a:latin typeface="微軟正黑體" pitchFamily="34" charset="-120"/>
                  <a:ea typeface="微軟正黑體" pitchFamily="34" charset="-120"/>
                </a:endParaRPr>
              </a:p>
            </p:txBody>
          </p:sp>
        </p:grpSp>
        <p:sp>
          <p:nvSpPr>
            <p:cNvPr id="81" name="文字方塊 80">
              <a:extLst>
                <a:ext uri="{FF2B5EF4-FFF2-40B4-BE49-F238E27FC236}">
                  <a16:creationId xmlns:a16="http://schemas.microsoft.com/office/drawing/2014/main" xmlns="" id="{A5E1AE69-6524-40BE-BBCF-357A0EB7E8F7}"/>
                </a:ext>
              </a:extLst>
            </p:cNvPr>
            <p:cNvSpPr txBox="1"/>
            <p:nvPr/>
          </p:nvSpPr>
          <p:spPr>
            <a:xfrm>
              <a:off x="8548511" y="198795"/>
              <a:ext cx="1181225" cy="553998"/>
            </a:xfrm>
            <a:prstGeom prst="rect">
              <a:avLst/>
            </a:prstGeom>
            <a:noFill/>
          </p:spPr>
          <p:txBody>
            <a:bodyPr wrap="square" rtlCol="0">
              <a:spAutoFit/>
            </a:bodyPr>
            <a:lstStyle/>
            <a:p>
              <a:r>
                <a:rPr lang="zh-TW" altLang="en-US" sz="1400" b="1" dirty="0" smtClean="0">
                  <a:latin typeface="微軟正黑體" pitchFamily="34" charset="-120"/>
                  <a:ea typeface="微軟正黑體" pitchFamily="34" charset="-120"/>
                </a:rPr>
                <a:t>得標權利金</a:t>
              </a:r>
              <a:endParaRPr lang="en-US" altLang="zh-TW" sz="1400" b="1" dirty="0" smtClean="0">
                <a:latin typeface="微軟正黑體" pitchFamily="34" charset="-120"/>
                <a:ea typeface="微軟正黑體" pitchFamily="34" charset="-120"/>
              </a:endParaRPr>
            </a:p>
            <a:p>
              <a:r>
                <a:rPr lang="zh-TW" altLang="en-US" sz="1400" b="1" dirty="0" smtClean="0">
                  <a:latin typeface="微軟正黑體" pitchFamily="34" charset="-120"/>
                  <a:ea typeface="微軟正黑體" pitchFamily="34" charset="-120"/>
                </a:rPr>
                <a:t>總金額：</a:t>
              </a:r>
              <a:endParaRPr lang="en-US" altLang="zh-TW" sz="1400" b="1" dirty="0" smtClean="0">
                <a:latin typeface="微軟正黑體" pitchFamily="34" charset="-120"/>
                <a:ea typeface="微軟正黑體" pitchFamily="34" charset="-120"/>
              </a:endParaRPr>
            </a:p>
            <a:p>
              <a:r>
                <a:rPr lang="en-US" altLang="zh-TW" sz="1400" b="1" dirty="0" smtClean="0">
                  <a:solidFill>
                    <a:srgbClr val="FF0000"/>
                  </a:solidFill>
                  <a:latin typeface="微軟正黑體" pitchFamily="34" charset="-120"/>
                  <a:ea typeface="微軟正黑體" pitchFamily="34" charset="-120"/>
                </a:rPr>
                <a:t>141</a:t>
              </a:r>
              <a:r>
                <a:rPr lang="zh-TW" altLang="en-US" sz="1400" b="1" dirty="0" smtClean="0">
                  <a:latin typeface="微軟正黑體" pitchFamily="34" charset="-120"/>
                  <a:ea typeface="微軟正黑體" pitchFamily="34" charset="-120"/>
                </a:rPr>
                <a:t>億元</a:t>
              </a:r>
              <a:endParaRPr lang="zh-TW" altLang="en-US" sz="1400" b="1" dirty="0">
                <a:latin typeface="微軟正黑體" pitchFamily="34" charset="-120"/>
                <a:ea typeface="微軟正黑體" pitchFamily="34" charset="-120"/>
              </a:endParaRPr>
            </a:p>
          </p:txBody>
        </p:sp>
      </p:grpSp>
      <p:grpSp>
        <p:nvGrpSpPr>
          <p:cNvPr id="15" name="群組 34">
            <a:extLst>
              <a:ext uri="{FF2B5EF4-FFF2-40B4-BE49-F238E27FC236}">
                <a16:creationId xmlns:a16="http://schemas.microsoft.com/office/drawing/2014/main" xmlns="" id="{6CC2BB3D-C229-4701-9EC9-E0E59B4DAFFC}"/>
              </a:ext>
            </a:extLst>
          </p:cNvPr>
          <p:cNvGrpSpPr/>
          <p:nvPr/>
        </p:nvGrpSpPr>
        <p:grpSpPr>
          <a:xfrm>
            <a:off x="5947788" y="5487818"/>
            <a:ext cx="3034714" cy="738664"/>
            <a:chOff x="6718886" y="198795"/>
            <a:chExt cx="3034714" cy="553998"/>
          </a:xfrm>
        </p:grpSpPr>
        <p:grpSp>
          <p:nvGrpSpPr>
            <p:cNvPr id="17" name="群組 33">
              <a:extLst>
                <a:ext uri="{FF2B5EF4-FFF2-40B4-BE49-F238E27FC236}">
                  <a16:creationId xmlns:a16="http://schemas.microsoft.com/office/drawing/2014/main" xmlns="" id="{F608A4C1-8E29-4FEC-BAA1-F76DC83D61DC}"/>
                </a:ext>
              </a:extLst>
            </p:cNvPr>
            <p:cNvGrpSpPr/>
            <p:nvPr/>
          </p:nvGrpSpPr>
          <p:grpSpPr>
            <a:xfrm>
              <a:off x="6718886" y="235863"/>
              <a:ext cx="3034714" cy="484749"/>
              <a:chOff x="6718886" y="191361"/>
              <a:chExt cx="3034714" cy="484749"/>
            </a:xfrm>
          </p:grpSpPr>
          <p:sp>
            <p:nvSpPr>
              <p:cNvPr id="87" name="矩形 86">
                <a:extLst>
                  <a:ext uri="{FF2B5EF4-FFF2-40B4-BE49-F238E27FC236}">
                    <a16:creationId xmlns:a16="http://schemas.microsoft.com/office/drawing/2014/main" xmlns="" id="{F0F3B8A2-88EC-4474-824D-20CD922FBB07}"/>
                  </a:ext>
                </a:extLst>
              </p:cNvPr>
              <p:cNvSpPr/>
              <p:nvPr/>
            </p:nvSpPr>
            <p:spPr>
              <a:xfrm>
                <a:off x="6718886" y="194144"/>
                <a:ext cx="423863" cy="438582"/>
              </a:xfrm>
              <a:prstGeom prst="rect">
                <a:avLst/>
              </a:prstGeom>
              <a:solidFill>
                <a:schemeClr val="accent1"/>
              </a:solidFill>
              <a:scene3d>
                <a:camera prst="perspectiveHeroicExtremeLeftFacing"/>
                <a:lightRig rig="threePt" dir="t"/>
              </a:scene3d>
            </p:spPr>
            <p:txBody>
              <a:bodyPr wrap="square" lIns="91440" tIns="45720" rIns="91440" bIns="45720">
                <a:spAutoFit/>
              </a:bodyPr>
              <a:lstStyle/>
              <a:p>
                <a:pPr algn="ctr"/>
                <a:r>
                  <a:rPr lang="en-US" altLang="zh-TW" sz="3200" b="1" cap="none" spc="0" dirty="0" smtClean="0">
                    <a:ln w="12700">
                      <a:solidFill>
                        <a:schemeClr val="accent3">
                          <a:lumMod val="50000"/>
                        </a:schemeClr>
                      </a:solidFill>
                      <a:prstDash val="solid"/>
                    </a:ln>
                    <a:pattFill prst="narHorz">
                      <a:fgClr>
                        <a:schemeClr val="accent3"/>
                      </a:fgClr>
                      <a:bgClr>
                        <a:schemeClr val="accent3">
                          <a:lumMod val="40000"/>
                          <a:lumOff val="60000"/>
                        </a:schemeClr>
                      </a:bgClr>
                    </a:pattFill>
                    <a:effectLst>
                      <a:innerShdw blurRad="177800">
                        <a:schemeClr val="accent3">
                          <a:lumMod val="50000"/>
                        </a:schemeClr>
                      </a:innerShdw>
                    </a:effectLst>
                  </a:rPr>
                  <a:t>3</a:t>
                </a:r>
                <a:endParaRPr lang="zh-TW" altLang="en-US" sz="3200" b="1" cap="none" spc="0" dirty="0">
                  <a:ln w="12700">
                    <a:solidFill>
                      <a:schemeClr val="accent3">
                        <a:lumMod val="50000"/>
                      </a:schemeClr>
                    </a:solidFill>
                    <a:prstDash val="solid"/>
                  </a:ln>
                  <a:pattFill prst="narHorz">
                    <a:fgClr>
                      <a:schemeClr val="accent3"/>
                    </a:fgClr>
                    <a:bgClr>
                      <a:schemeClr val="accent3">
                        <a:lumMod val="40000"/>
                        <a:lumOff val="60000"/>
                      </a:schemeClr>
                    </a:bgClr>
                  </a:pattFill>
                  <a:effectLst>
                    <a:innerShdw blurRad="177800">
                      <a:schemeClr val="accent3">
                        <a:lumMod val="50000"/>
                      </a:schemeClr>
                    </a:innerShdw>
                  </a:effectLst>
                </a:endParaRPr>
              </a:p>
            </p:txBody>
          </p:sp>
          <p:sp>
            <p:nvSpPr>
              <p:cNvPr id="88" name="文字方塊 87">
                <a:extLst>
                  <a:ext uri="{FF2B5EF4-FFF2-40B4-BE49-F238E27FC236}">
                    <a16:creationId xmlns:a16="http://schemas.microsoft.com/office/drawing/2014/main" xmlns="" id="{F0AE1E48-70B2-4044-AB5D-45CD72642C2E}"/>
                  </a:ext>
                </a:extLst>
              </p:cNvPr>
              <p:cNvSpPr txBox="1"/>
              <p:nvPr/>
            </p:nvSpPr>
            <p:spPr>
              <a:xfrm>
                <a:off x="7084694" y="191361"/>
                <a:ext cx="2668906" cy="484749"/>
              </a:xfrm>
              <a:prstGeom prst="rect">
                <a:avLst/>
              </a:prstGeom>
              <a:noFill/>
            </p:spPr>
            <p:txBody>
              <a:bodyPr wrap="square">
                <a:spAutoFit/>
              </a:bodyPr>
              <a:lstStyle/>
              <a:p>
                <a:r>
                  <a:rPr lang="zh-TW" altLang="en-US" sz="1800" b="1" dirty="0" smtClean="0">
                    <a:solidFill>
                      <a:srgbClr val="FF0000"/>
                    </a:solidFill>
                    <a:latin typeface="微軟正黑體" pitchFamily="34" charset="-120"/>
                    <a:ea typeface="微軟正黑體" pitchFamily="34" charset="-120"/>
                  </a:rPr>
                  <a:t>全球人壽保險</a:t>
                </a:r>
                <a:endParaRPr lang="en-US" altLang="zh-TW" sz="1800" b="1" dirty="0" smtClean="0">
                  <a:solidFill>
                    <a:srgbClr val="FF0000"/>
                  </a:solidFill>
                  <a:latin typeface="微軟正黑體" pitchFamily="34" charset="-120"/>
                  <a:ea typeface="微軟正黑體" pitchFamily="34" charset="-120"/>
                </a:endParaRPr>
              </a:p>
              <a:p>
                <a:r>
                  <a:rPr lang="zh-TW" altLang="en-US" sz="1800" b="1" dirty="0" smtClean="0">
                    <a:solidFill>
                      <a:srgbClr val="FF0000"/>
                    </a:solidFill>
                    <a:latin typeface="微軟正黑體" pitchFamily="34" charset="-120"/>
                    <a:ea typeface="微軟正黑體" pitchFamily="34" charset="-120"/>
                  </a:rPr>
                  <a:t>股份有限公司</a:t>
                </a:r>
                <a:endParaRPr lang="zh-TW" altLang="zh-TW" sz="1800" b="1" dirty="0">
                  <a:latin typeface="微軟正黑體" pitchFamily="34" charset="-120"/>
                  <a:ea typeface="微軟正黑體" pitchFamily="34" charset="-120"/>
                </a:endParaRPr>
              </a:p>
            </p:txBody>
          </p:sp>
        </p:grpSp>
        <p:sp>
          <p:nvSpPr>
            <p:cNvPr id="86" name="文字方塊 85">
              <a:extLst>
                <a:ext uri="{FF2B5EF4-FFF2-40B4-BE49-F238E27FC236}">
                  <a16:creationId xmlns:a16="http://schemas.microsoft.com/office/drawing/2014/main" xmlns="" id="{A5E1AE69-6524-40BE-BBCF-357A0EB7E8F7}"/>
                </a:ext>
              </a:extLst>
            </p:cNvPr>
            <p:cNvSpPr txBox="1"/>
            <p:nvPr/>
          </p:nvSpPr>
          <p:spPr>
            <a:xfrm>
              <a:off x="8548511" y="198795"/>
              <a:ext cx="1181225" cy="553998"/>
            </a:xfrm>
            <a:prstGeom prst="rect">
              <a:avLst/>
            </a:prstGeom>
            <a:noFill/>
          </p:spPr>
          <p:txBody>
            <a:bodyPr wrap="square" rtlCol="0">
              <a:spAutoFit/>
            </a:bodyPr>
            <a:lstStyle/>
            <a:p>
              <a:r>
                <a:rPr lang="zh-TW" altLang="en-US" sz="1400" b="1" dirty="0" smtClean="0">
                  <a:latin typeface="微軟正黑體" pitchFamily="34" charset="-120"/>
                  <a:ea typeface="微軟正黑體" pitchFamily="34" charset="-120"/>
                </a:rPr>
                <a:t>得標權利金</a:t>
              </a:r>
              <a:endParaRPr lang="en-US" altLang="zh-TW" sz="1400" b="1" dirty="0" smtClean="0">
                <a:latin typeface="微軟正黑體" pitchFamily="34" charset="-120"/>
                <a:ea typeface="微軟正黑體" pitchFamily="34" charset="-120"/>
              </a:endParaRPr>
            </a:p>
            <a:p>
              <a:r>
                <a:rPr lang="zh-TW" altLang="en-US" sz="1400" b="1" dirty="0" smtClean="0">
                  <a:latin typeface="微軟正黑體" pitchFamily="34" charset="-120"/>
                  <a:ea typeface="微軟正黑體" pitchFamily="34" charset="-120"/>
                </a:rPr>
                <a:t>總金額：</a:t>
              </a:r>
              <a:endParaRPr lang="en-US" altLang="zh-TW" sz="1400" b="1" dirty="0" smtClean="0">
                <a:latin typeface="微軟正黑體" pitchFamily="34" charset="-120"/>
                <a:ea typeface="微軟正黑體" pitchFamily="34" charset="-120"/>
              </a:endParaRPr>
            </a:p>
            <a:p>
              <a:r>
                <a:rPr lang="en-US" altLang="zh-TW" sz="1400" b="1" dirty="0" smtClean="0">
                  <a:solidFill>
                    <a:srgbClr val="FF0000"/>
                  </a:solidFill>
                  <a:latin typeface="微軟正黑體" pitchFamily="34" charset="-120"/>
                  <a:ea typeface="微軟正黑體" pitchFamily="34" charset="-120"/>
                </a:rPr>
                <a:t>139</a:t>
              </a:r>
              <a:r>
                <a:rPr lang="zh-TW" altLang="en-US" sz="1400" b="1" dirty="0" smtClean="0">
                  <a:latin typeface="微軟正黑體" pitchFamily="34" charset="-120"/>
                  <a:ea typeface="微軟正黑體" pitchFamily="34" charset="-120"/>
                </a:rPr>
                <a:t>億元</a:t>
              </a:r>
              <a:endParaRPr lang="zh-TW" altLang="en-US" sz="1400" b="1" dirty="0">
                <a:latin typeface="微軟正黑體" pitchFamily="34" charset="-120"/>
                <a:ea typeface="微軟正黑體" pitchFamily="34" charset="-120"/>
              </a:endParaRPr>
            </a:p>
          </p:txBody>
        </p:sp>
      </p:grpSp>
      <p:sp>
        <p:nvSpPr>
          <p:cNvPr id="89" name="減號 88"/>
          <p:cNvSpPr/>
          <p:nvPr/>
        </p:nvSpPr>
        <p:spPr>
          <a:xfrm>
            <a:off x="5420438" y="4087189"/>
            <a:ext cx="3878238" cy="313267"/>
          </a:xfrm>
          <a:prstGeom prst="mathMinus">
            <a:avLst/>
          </a:prstGeom>
          <a:solidFill>
            <a:schemeClr val="bg1"/>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90" name="投影片編號版面配置區 89"/>
          <p:cNvSpPr>
            <a:spLocks noGrp="1"/>
          </p:cNvSpPr>
          <p:nvPr>
            <p:ph type="sldNum" sz="quarter" idx="12"/>
          </p:nvPr>
        </p:nvSpPr>
        <p:spPr/>
        <p:txBody>
          <a:bodyPr/>
          <a:lstStyle/>
          <a:p>
            <a:pPr>
              <a:defRPr/>
            </a:pPr>
            <a:fld id="{848ADE5C-D9DD-40FB-9CBA-9250D3FF948A}" type="slidenum">
              <a:rPr lang="zh-CN" altLang="en-US" smtClean="0"/>
              <a:pPr>
                <a:defRPr/>
              </a:pPr>
              <a:t>27</a:t>
            </a:fld>
            <a:endParaRPr lang="zh-CN" altLang="en-US"/>
          </a:p>
        </p:txBody>
      </p:sp>
      <p:sp>
        <p:nvSpPr>
          <p:cNvPr id="92" name="圓形圖 91"/>
          <p:cNvSpPr/>
          <p:nvPr/>
        </p:nvSpPr>
        <p:spPr>
          <a:xfrm>
            <a:off x="1768662" y="5748635"/>
            <a:ext cx="2350192" cy="1109365"/>
          </a:xfrm>
          <a:prstGeom prst="pie">
            <a:avLst>
              <a:gd name="adj1" fmla="val 16305196"/>
              <a:gd name="adj2" fmla="val 19676809"/>
            </a:avLst>
          </a:prstGeom>
          <a:solidFill>
            <a:schemeClr val="accent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dirty="0">
              <a:solidFill>
                <a:schemeClr val="tx1"/>
              </a:solidFill>
            </a:endParaRPr>
          </a:p>
        </p:txBody>
      </p:sp>
      <p:sp>
        <p:nvSpPr>
          <p:cNvPr id="93" name="圓形圖 92"/>
          <p:cNvSpPr/>
          <p:nvPr/>
        </p:nvSpPr>
        <p:spPr>
          <a:xfrm>
            <a:off x="1720731" y="5748635"/>
            <a:ext cx="2350192" cy="1109365"/>
          </a:xfrm>
          <a:prstGeom prst="pie">
            <a:avLst>
              <a:gd name="adj1" fmla="val 19672819"/>
              <a:gd name="adj2" fmla="val 13918417"/>
            </a:avLst>
          </a:prstGeom>
          <a:solidFill>
            <a:srgbClr val="01ACBE"/>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dirty="0">
              <a:solidFill>
                <a:schemeClr val="tx1"/>
              </a:solidFill>
            </a:endParaRPr>
          </a:p>
        </p:txBody>
      </p:sp>
      <p:sp>
        <p:nvSpPr>
          <p:cNvPr id="94" name="圓形圖 93"/>
          <p:cNvSpPr/>
          <p:nvPr/>
        </p:nvSpPr>
        <p:spPr>
          <a:xfrm>
            <a:off x="1729769" y="5612699"/>
            <a:ext cx="2350192" cy="1109365"/>
          </a:xfrm>
          <a:prstGeom prst="pie">
            <a:avLst>
              <a:gd name="adj1" fmla="val 13823632"/>
              <a:gd name="adj2" fmla="val 16349003"/>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dirty="0">
              <a:solidFill>
                <a:schemeClr val="tx1"/>
              </a:solidFill>
            </a:endParaRPr>
          </a:p>
        </p:txBody>
      </p:sp>
      <p:sp>
        <p:nvSpPr>
          <p:cNvPr id="56" name="文字方塊 55"/>
          <p:cNvSpPr txBox="1"/>
          <p:nvPr/>
        </p:nvSpPr>
        <p:spPr>
          <a:xfrm>
            <a:off x="-252536" y="1268760"/>
            <a:ext cx="2736304" cy="4247317"/>
          </a:xfrm>
          <a:prstGeom prst="rect">
            <a:avLst/>
          </a:prstGeom>
          <a:solidFill>
            <a:schemeClr val="accent4">
              <a:lumMod val="40000"/>
              <a:lumOff val="60000"/>
            </a:schemeClr>
          </a:solidFill>
        </p:spPr>
        <p:txBody>
          <a:bodyPr wrap="square" rtlCol="0">
            <a:spAutoFit/>
          </a:bodyPr>
          <a:lstStyle/>
          <a:p>
            <a:r>
              <a:rPr lang="zh-TW" altLang="en-US" b="1" dirty="0" smtClean="0">
                <a:latin typeface="思源黑体 CN" pitchFamily="34" charset="-128"/>
                <a:ea typeface="思源黑体 CN" pitchFamily="34" charset="-128"/>
              </a:rPr>
              <a:t>臺灣人壽 　博愛苑</a:t>
            </a:r>
            <a:endParaRPr lang="en-US" altLang="zh-TW" b="1" dirty="0" smtClean="0">
              <a:latin typeface="思源黑体 CN" pitchFamily="34" charset="-128"/>
              <a:ea typeface="思源黑体 CN" pitchFamily="34" charset="-128"/>
            </a:endParaRPr>
          </a:p>
          <a:p>
            <a:r>
              <a:rPr lang="zh-TW" altLang="en-US" b="1" dirty="0" smtClean="0">
                <a:latin typeface="思源黑体 CN" pitchFamily="34" charset="-128"/>
                <a:ea typeface="思源黑体 CN" pitchFamily="34" charset="-128"/>
              </a:rPr>
              <a:t>                    </a:t>
            </a:r>
            <a:r>
              <a:rPr lang="en-US" altLang="zh-TW" b="1" dirty="0" smtClean="0">
                <a:latin typeface="思源黑体 CN" pitchFamily="34" charset="-128"/>
                <a:ea typeface="思源黑体 CN" pitchFamily="34" charset="-128"/>
              </a:rPr>
              <a:t>(</a:t>
            </a:r>
            <a:r>
              <a:rPr lang="zh-TW" altLang="en-US" b="1" dirty="0" smtClean="0">
                <a:latin typeface="思源黑体 CN" pitchFamily="34" charset="-128"/>
                <a:ea typeface="思源黑体 CN" pitchFamily="34" charset="-128"/>
              </a:rPr>
              <a:t>中正南海</a:t>
            </a:r>
            <a:r>
              <a:rPr lang="en-US" altLang="zh-TW" b="1" dirty="0" smtClean="0">
                <a:latin typeface="思源黑体 CN" pitchFamily="34" charset="-128"/>
                <a:ea typeface="思源黑体 CN" pitchFamily="34" charset="-128"/>
              </a:rPr>
              <a:t>)</a:t>
            </a:r>
          </a:p>
          <a:p>
            <a:r>
              <a:rPr lang="zh-TW" altLang="en-US" b="1" dirty="0" smtClean="0">
                <a:latin typeface="思源黑体 CN" pitchFamily="34" charset="-128"/>
                <a:ea typeface="思源黑体 CN" pitchFamily="34" charset="-128"/>
              </a:rPr>
              <a:t>中國人壽     臺北學苑</a:t>
            </a:r>
            <a:endParaRPr lang="en-US" altLang="zh-TW" b="1" dirty="0" smtClean="0">
              <a:latin typeface="思源黑体 CN" pitchFamily="34" charset="-128"/>
              <a:ea typeface="思源黑体 CN" pitchFamily="34" charset="-128"/>
            </a:endParaRPr>
          </a:p>
          <a:p>
            <a:endParaRPr lang="en-US" altLang="zh-TW" b="1" dirty="0" smtClean="0">
              <a:latin typeface="思源黑体 CN" pitchFamily="34" charset="-128"/>
              <a:ea typeface="思源黑体 CN" pitchFamily="34" charset="-128"/>
            </a:endParaRPr>
          </a:p>
          <a:p>
            <a:r>
              <a:rPr lang="zh-TW" altLang="en-US" b="1" dirty="0" smtClean="0">
                <a:latin typeface="思源黑体 CN" pitchFamily="34" charset="-128"/>
                <a:ea typeface="思源黑体 CN" pitchFamily="34" charset="-128"/>
              </a:rPr>
              <a:t>南山人壽 　世貿三館</a:t>
            </a:r>
            <a:endParaRPr lang="en-US" altLang="zh-TW" b="1" dirty="0" smtClean="0">
              <a:latin typeface="思源黑体 CN" pitchFamily="34" charset="-128"/>
              <a:ea typeface="思源黑体 CN" pitchFamily="34" charset="-128"/>
            </a:endParaRPr>
          </a:p>
          <a:p>
            <a:r>
              <a:rPr lang="en-US" altLang="zh-TW" b="1" dirty="0" smtClean="0">
                <a:latin typeface="思源黑体 CN" pitchFamily="34" charset="-128"/>
                <a:ea typeface="思源黑体 CN" pitchFamily="34" charset="-128"/>
              </a:rPr>
              <a:t> </a:t>
            </a:r>
            <a:r>
              <a:rPr lang="zh-TW" altLang="en-US" b="1" dirty="0" smtClean="0">
                <a:latin typeface="思源黑体 CN" pitchFamily="34" charset="-128"/>
                <a:ea typeface="思源黑体 CN" pitchFamily="34" charset="-128"/>
              </a:rPr>
              <a:t>　　　　　 秀泰</a:t>
            </a:r>
            <a:r>
              <a:rPr lang="en-US" altLang="zh-TW" b="1" dirty="0" smtClean="0">
                <a:latin typeface="思源黑体 CN" pitchFamily="34" charset="-128"/>
                <a:ea typeface="思源黑体 CN" pitchFamily="34" charset="-128"/>
              </a:rPr>
              <a:t>S1</a:t>
            </a:r>
          </a:p>
          <a:p>
            <a:r>
              <a:rPr lang="en-US" altLang="zh-TW" b="1" dirty="0" smtClean="0">
                <a:latin typeface="思源黑体 CN" pitchFamily="34" charset="-128"/>
                <a:ea typeface="思源黑体 CN" pitchFamily="34" charset="-128"/>
              </a:rPr>
              <a:t>                   </a:t>
            </a:r>
            <a:r>
              <a:rPr lang="zh-TW" altLang="en-US" b="1" dirty="0" smtClean="0">
                <a:latin typeface="思源黑体 CN" pitchFamily="34" charset="-128"/>
                <a:ea typeface="思源黑体 CN" pitchFamily="34" charset="-128"/>
              </a:rPr>
              <a:t>    秀泰</a:t>
            </a:r>
            <a:r>
              <a:rPr lang="en-US" altLang="zh-TW" b="1" dirty="0" smtClean="0">
                <a:latin typeface="思源黑体 CN" pitchFamily="34" charset="-128"/>
                <a:ea typeface="思源黑体 CN" pitchFamily="34" charset="-128"/>
              </a:rPr>
              <a:t>S2</a:t>
            </a:r>
          </a:p>
          <a:p>
            <a:endParaRPr lang="en-US" altLang="zh-TW" b="1" dirty="0" smtClean="0">
              <a:latin typeface="思源黑体 CN" pitchFamily="34" charset="-128"/>
              <a:ea typeface="思源黑体 CN" pitchFamily="34" charset="-128"/>
            </a:endParaRPr>
          </a:p>
          <a:p>
            <a:r>
              <a:rPr lang="zh-TW" altLang="en-US" b="1" dirty="0" smtClean="0">
                <a:latin typeface="思源黑体 CN" pitchFamily="34" charset="-128"/>
                <a:ea typeface="思源黑体 CN" pitchFamily="34" charset="-128"/>
              </a:rPr>
              <a:t>全球人壽      希望園區</a:t>
            </a:r>
            <a:endParaRPr lang="en-US" altLang="zh-TW" b="1" dirty="0" smtClean="0">
              <a:latin typeface="思源黑体 CN" pitchFamily="34" charset="-128"/>
              <a:ea typeface="思源黑体 CN" pitchFamily="34" charset="-128"/>
            </a:endParaRPr>
          </a:p>
          <a:p>
            <a:r>
              <a:rPr lang="zh-TW" altLang="en-US" b="1" dirty="0" smtClean="0">
                <a:latin typeface="思源黑体 CN" pitchFamily="34" charset="-128"/>
                <a:ea typeface="思源黑体 CN" pitchFamily="34" charset="-128"/>
              </a:rPr>
              <a:t>　　　　      國泰營區</a:t>
            </a:r>
            <a:endParaRPr lang="en-US" altLang="zh-TW" b="1" dirty="0" smtClean="0">
              <a:latin typeface="思源黑体 CN" pitchFamily="34" charset="-128"/>
              <a:ea typeface="思源黑体 CN" pitchFamily="34" charset="-128"/>
            </a:endParaRPr>
          </a:p>
          <a:p>
            <a:endParaRPr lang="en-US" altLang="zh-TW" b="1" dirty="0" smtClean="0">
              <a:latin typeface="思源黑体 CN" pitchFamily="34" charset="-128"/>
              <a:ea typeface="思源黑体 CN" pitchFamily="34" charset="-128"/>
            </a:endParaRPr>
          </a:p>
          <a:p>
            <a:r>
              <a:rPr lang="zh-TW" altLang="en-US" b="1" dirty="0" smtClean="0">
                <a:latin typeface="思源黑体 CN" pitchFamily="34" charset="-128"/>
                <a:ea typeface="思源黑体 CN" pitchFamily="34" charset="-128"/>
              </a:rPr>
              <a:t>新光人壽      中正成功</a:t>
            </a:r>
            <a:endParaRPr lang="en-US" altLang="zh-TW" b="1" dirty="0" smtClean="0">
              <a:latin typeface="思源黑体 CN" pitchFamily="34" charset="-128"/>
              <a:ea typeface="思源黑体 CN" pitchFamily="34" charset="-128"/>
            </a:endParaRPr>
          </a:p>
          <a:p>
            <a:endParaRPr lang="en-US" altLang="zh-TW" b="1" dirty="0" smtClean="0">
              <a:latin typeface="思源黑体 CN" pitchFamily="34" charset="-128"/>
              <a:ea typeface="思源黑体 CN" pitchFamily="34" charset="-128"/>
            </a:endParaRPr>
          </a:p>
          <a:p>
            <a:r>
              <a:rPr lang="zh-TW" altLang="en-US" b="1" dirty="0" smtClean="0">
                <a:latin typeface="思源黑体 CN" pitchFamily="34" charset="-128"/>
                <a:ea typeface="思源黑体 CN" pitchFamily="34" charset="-128"/>
              </a:rPr>
              <a:t>元大人壽     松江南京</a:t>
            </a:r>
            <a:endParaRPr lang="en-US" altLang="zh-TW" b="1" dirty="0" smtClean="0">
              <a:latin typeface="思源黑体 CN" pitchFamily="34" charset="-128"/>
              <a:ea typeface="思源黑体 CN" pitchFamily="34" charset="-128"/>
            </a:endParaRPr>
          </a:p>
          <a:p>
            <a:r>
              <a:rPr lang="zh-TW" altLang="en-US" b="1" dirty="0" smtClean="0">
                <a:latin typeface="思源黑体 CN" pitchFamily="34" charset="-128"/>
                <a:ea typeface="思源黑体 CN" pitchFamily="34" charset="-128"/>
              </a:rPr>
              <a:t>元大商銀 　 空官中心</a:t>
            </a:r>
            <a:endParaRPr lang="en-US" altLang="zh-TW" b="1" dirty="0" smtClean="0">
              <a:latin typeface="思源黑体 CN" pitchFamily="34" charset="-128"/>
              <a:ea typeface="思源黑体 CN" pitchFamily="34" charset="-128"/>
            </a:endParaRPr>
          </a:p>
        </p:txBody>
      </p:sp>
      <p:sp>
        <p:nvSpPr>
          <p:cNvPr id="61" name="文字方塊 60"/>
          <p:cNvSpPr txBox="1"/>
          <p:nvPr/>
        </p:nvSpPr>
        <p:spPr>
          <a:xfrm>
            <a:off x="2051720" y="1268760"/>
            <a:ext cx="1473200" cy="4247317"/>
          </a:xfrm>
          <a:prstGeom prst="rect">
            <a:avLst/>
          </a:prstGeom>
          <a:solidFill>
            <a:schemeClr val="accent4">
              <a:lumMod val="40000"/>
              <a:lumOff val="60000"/>
            </a:schemeClr>
          </a:solidFill>
        </p:spPr>
        <p:txBody>
          <a:bodyPr wrap="square" rtlCol="0">
            <a:spAutoFit/>
          </a:bodyPr>
          <a:lstStyle/>
          <a:p>
            <a:r>
              <a:rPr lang="zh-TW" altLang="en-US" b="1" dirty="0" smtClean="0">
                <a:latin typeface="思源黑体 CN" pitchFamily="34" charset="-128"/>
                <a:ea typeface="思源黑体 CN" pitchFamily="34" charset="-128"/>
              </a:rPr>
              <a:t>    </a:t>
            </a:r>
            <a:r>
              <a:rPr lang="en-US" altLang="zh-TW" b="1" dirty="0" smtClean="0">
                <a:latin typeface="思源黑体 CN" pitchFamily="34" charset="-128"/>
                <a:ea typeface="思源黑体 CN" pitchFamily="34" charset="-128"/>
              </a:rPr>
              <a:t>8.7</a:t>
            </a:r>
            <a:r>
              <a:rPr lang="zh-TW" altLang="en-US" b="1" dirty="0" smtClean="0">
                <a:latin typeface="思源黑体 CN" pitchFamily="34" charset="-128"/>
                <a:ea typeface="思源黑体 CN" pitchFamily="34" charset="-128"/>
              </a:rPr>
              <a:t>億元</a:t>
            </a:r>
            <a:endParaRPr lang="en-US" altLang="zh-TW" b="1" dirty="0" smtClean="0">
              <a:latin typeface="思源黑体 CN" pitchFamily="34" charset="-128"/>
              <a:ea typeface="思源黑体 CN" pitchFamily="34" charset="-128"/>
            </a:endParaRPr>
          </a:p>
          <a:p>
            <a:endParaRPr lang="en-US" altLang="zh-TW" b="1" dirty="0" smtClean="0">
              <a:latin typeface="思源黑体 CN" pitchFamily="34" charset="-128"/>
              <a:ea typeface="思源黑体 CN" pitchFamily="34" charset="-128"/>
            </a:endParaRPr>
          </a:p>
          <a:p>
            <a:r>
              <a:rPr lang="zh-TW" altLang="en-US" b="1" dirty="0" smtClean="0">
                <a:latin typeface="思源黑体 CN" pitchFamily="34" charset="-128"/>
                <a:ea typeface="思源黑体 CN" pitchFamily="34" charset="-128"/>
              </a:rPr>
              <a:t>   </a:t>
            </a:r>
            <a:r>
              <a:rPr lang="en-US" altLang="zh-TW" b="1" dirty="0" smtClean="0">
                <a:latin typeface="思源黑体 CN" pitchFamily="34" charset="-128"/>
                <a:ea typeface="思源黑体 CN" pitchFamily="34" charset="-128"/>
              </a:rPr>
              <a:t>141</a:t>
            </a:r>
            <a:r>
              <a:rPr lang="zh-TW" altLang="en-US" b="1" dirty="0" smtClean="0">
                <a:latin typeface="思源黑体 CN" pitchFamily="34" charset="-128"/>
                <a:ea typeface="思源黑体 CN" pitchFamily="34" charset="-128"/>
              </a:rPr>
              <a:t>億元</a:t>
            </a:r>
            <a:endParaRPr lang="en-US" altLang="zh-TW" b="1" dirty="0" smtClean="0">
              <a:latin typeface="思源黑体 CN" pitchFamily="34" charset="-128"/>
              <a:ea typeface="思源黑体 CN" pitchFamily="34" charset="-128"/>
            </a:endParaRPr>
          </a:p>
          <a:p>
            <a:endParaRPr lang="en-US" altLang="zh-TW" b="1" dirty="0" smtClean="0">
              <a:latin typeface="思源黑体 CN" pitchFamily="34" charset="-128"/>
              <a:ea typeface="思源黑体 CN" pitchFamily="34" charset="-128"/>
            </a:endParaRPr>
          </a:p>
          <a:p>
            <a:r>
              <a:rPr lang="en-US" altLang="zh-TW" b="1" dirty="0" smtClean="0">
                <a:latin typeface="思源黑体 CN" pitchFamily="34" charset="-128"/>
                <a:ea typeface="思源黑体 CN" pitchFamily="34" charset="-128"/>
              </a:rPr>
              <a:t>312.7</a:t>
            </a:r>
            <a:r>
              <a:rPr lang="zh-TW" altLang="en-US" b="1" dirty="0" smtClean="0">
                <a:latin typeface="思源黑体 CN" pitchFamily="34" charset="-128"/>
                <a:ea typeface="思源黑体 CN" pitchFamily="34" charset="-128"/>
              </a:rPr>
              <a:t>億元</a:t>
            </a:r>
            <a:endParaRPr lang="en-US" altLang="zh-TW" b="1" dirty="0" smtClean="0">
              <a:latin typeface="思源黑体 CN" pitchFamily="34" charset="-128"/>
              <a:ea typeface="思源黑体 CN" pitchFamily="34" charset="-128"/>
            </a:endParaRPr>
          </a:p>
          <a:p>
            <a:r>
              <a:rPr lang="zh-TW" altLang="en-US" b="1" dirty="0" smtClean="0">
                <a:latin typeface="思源黑体 CN" pitchFamily="34" charset="-128"/>
                <a:ea typeface="思源黑体 CN" pitchFamily="34" charset="-128"/>
              </a:rPr>
              <a:t>    </a:t>
            </a:r>
            <a:r>
              <a:rPr lang="en-US" altLang="zh-TW" b="1" dirty="0" smtClean="0">
                <a:latin typeface="思源黑体 CN" pitchFamily="34" charset="-128"/>
                <a:ea typeface="思源黑体 CN" pitchFamily="34" charset="-128"/>
              </a:rPr>
              <a:t>2.7</a:t>
            </a:r>
            <a:r>
              <a:rPr lang="zh-TW" altLang="en-US" b="1" dirty="0" smtClean="0">
                <a:latin typeface="思源黑体 CN" pitchFamily="34" charset="-128"/>
                <a:ea typeface="思源黑体 CN" pitchFamily="34" charset="-128"/>
              </a:rPr>
              <a:t>億元</a:t>
            </a:r>
            <a:endParaRPr lang="en-US" altLang="zh-TW" b="1" dirty="0" smtClean="0">
              <a:latin typeface="思源黑体 CN" pitchFamily="34" charset="-128"/>
              <a:ea typeface="思源黑体 CN" pitchFamily="34" charset="-128"/>
            </a:endParaRPr>
          </a:p>
          <a:p>
            <a:r>
              <a:rPr lang="zh-TW" altLang="en-US" b="1" dirty="0" smtClean="0">
                <a:latin typeface="思源黑体 CN" pitchFamily="34" charset="-128"/>
                <a:ea typeface="思源黑体 CN" pitchFamily="34" charset="-128"/>
              </a:rPr>
              <a:t>       </a:t>
            </a:r>
            <a:r>
              <a:rPr lang="en-US" altLang="zh-TW" b="1" dirty="0" smtClean="0">
                <a:latin typeface="思源黑体 CN" pitchFamily="34" charset="-128"/>
                <a:ea typeface="思源黑体 CN" pitchFamily="34" charset="-128"/>
              </a:rPr>
              <a:t>3</a:t>
            </a:r>
            <a:r>
              <a:rPr lang="zh-TW" altLang="en-US" b="1" dirty="0" smtClean="0">
                <a:latin typeface="思源黑体 CN" pitchFamily="34" charset="-128"/>
                <a:ea typeface="思源黑体 CN" pitchFamily="34" charset="-128"/>
              </a:rPr>
              <a:t>億元</a:t>
            </a:r>
            <a:endParaRPr lang="en-US" altLang="zh-TW" b="1" dirty="0" smtClean="0">
              <a:latin typeface="思源黑体 CN" pitchFamily="34" charset="-128"/>
              <a:ea typeface="思源黑体 CN" pitchFamily="34" charset="-128"/>
            </a:endParaRPr>
          </a:p>
          <a:p>
            <a:endParaRPr lang="en-US" altLang="zh-TW" b="1" dirty="0" smtClean="0">
              <a:latin typeface="思源黑体 CN" pitchFamily="34" charset="-128"/>
              <a:ea typeface="思源黑体 CN" pitchFamily="34" charset="-128"/>
            </a:endParaRPr>
          </a:p>
          <a:p>
            <a:r>
              <a:rPr lang="zh-TW" altLang="en-US" b="1" dirty="0" smtClean="0">
                <a:latin typeface="思源黑体 CN" pitchFamily="34" charset="-128"/>
                <a:ea typeface="思源黑体 CN" pitchFamily="34" charset="-128"/>
              </a:rPr>
              <a:t>  </a:t>
            </a:r>
            <a:r>
              <a:rPr lang="en-US" altLang="zh-TW" b="1" dirty="0" smtClean="0">
                <a:latin typeface="思源黑体 CN" pitchFamily="34" charset="-128"/>
                <a:ea typeface="思源黑体 CN" pitchFamily="34" charset="-128"/>
              </a:rPr>
              <a:t>41.3</a:t>
            </a:r>
            <a:r>
              <a:rPr lang="zh-TW" altLang="en-US" b="1" dirty="0" smtClean="0">
                <a:latin typeface="思源黑体 CN" pitchFamily="34" charset="-128"/>
                <a:ea typeface="思源黑体 CN" pitchFamily="34" charset="-128"/>
              </a:rPr>
              <a:t>億元</a:t>
            </a:r>
            <a:endParaRPr lang="en-US" altLang="zh-TW" b="1" dirty="0" smtClean="0">
              <a:latin typeface="思源黑体 CN" pitchFamily="34" charset="-128"/>
              <a:ea typeface="思源黑体 CN" pitchFamily="34" charset="-128"/>
            </a:endParaRPr>
          </a:p>
          <a:p>
            <a:r>
              <a:rPr lang="zh-TW" altLang="en-US" b="1" dirty="0" smtClean="0">
                <a:latin typeface="思源黑体 CN" pitchFamily="34" charset="-128"/>
                <a:ea typeface="思源黑体 CN" pitchFamily="34" charset="-128"/>
              </a:rPr>
              <a:t>  </a:t>
            </a:r>
            <a:r>
              <a:rPr lang="en-US" altLang="zh-TW" b="1" dirty="0" smtClean="0">
                <a:latin typeface="思源黑体 CN" pitchFamily="34" charset="-128"/>
                <a:ea typeface="思源黑体 CN" pitchFamily="34" charset="-128"/>
              </a:rPr>
              <a:t>97.8</a:t>
            </a:r>
            <a:r>
              <a:rPr lang="zh-TW" altLang="en-US" b="1" dirty="0" smtClean="0">
                <a:latin typeface="思源黑体 CN" pitchFamily="34" charset="-128"/>
                <a:ea typeface="思源黑体 CN" pitchFamily="34" charset="-128"/>
              </a:rPr>
              <a:t>億元</a:t>
            </a:r>
            <a:endParaRPr lang="en-US" altLang="zh-TW" b="1" dirty="0" smtClean="0">
              <a:latin typeface="思源黑体 CN" pitchFamily="34" charset="-128"/>
              <a:ea typeface="思源黑体 CN" pitchFamily="34" charset="-128"/>
            </a:endParaRPr>
          </a:p>
          <a:p>
            <a:endParaRPr lang="en-US" altLang="zh-TW" b="1" dirty="0" smtClean="0">
              <a:latin typeface="思源黑体 CN" pitchFamily="34" charset="-128"/>
              <a:ea typeface="思源黑体 CN" pitchFamily="34" charset="-128"/>
            </a:endParaRPr>
          </a:p>
          <a:p>
            <a:r>
              <a:rPr lang="zh-TW" altLang="en-US" b="1" dirty="0" smtClean="0">
                <a:latin typeface="思源黑体 CN" pitchFamily="34" charset="-128"/>
                <a:ea typeface="思源黑体 CN" pitchFamily="34" charset="-128"/>
              </a:rPr>
              <a:t>  </a:t>
            </a:r>
            <a:r>
              <a:rPr lang="en-US" altLang="zh-TW" b="1" dirty="0" smtClean="0">
                <a:latin typeface="思源黑体 CN" pitchFamily="34" charset="-128"/>
                <a:ea typeface="思源黑体 CN" pitchFamily="34" charset="-128"/>
              </a:rPr>
              <a:t>17.6</a:t>
            </a:r>
            <a:r>
              <a:rPr lang="zh-TW" altLang="en-US" b="1" dirty="0" smtClean="0">
                <a:latin typeface="思源黑体 CN" pitchFamily="34" charset="-128"/>
                <a:ea typeface="思源黑体 CN" pitchFamily="34" charset="-128"/>
              </a:rPr>
              <a:t>億元</a:t>
            </a:r>
            <a:endParaRPr lang="en-US" altLang="zh-TW" b="1" dirty="0" smtClean="0">
              <a:latin typeface="思源黑体 CN" pitchFamily="34" charset="-128"/>
              <a:ea typeface="思源黑体 CN" pitchFamily="34" charset="-128"/>
            </a:endParaRPr>
          </a:p>
          <a:p>
            <a:endParaRPr lang="en-US" altLang="zh-TW" b="1" dirty="0" smtClean="0">
              <a:latin typeface="思源黑体 CN" pitchFamily="34" charset="-128"/>
              <a:ea typeface="思源黑体 CN" pitchFamily="34" charset="-128"/>
            </a:endParaRPr>
          </a:p>
          <a:p>
            <a:r>
              <a:rPr lang="zh-TW" altLang="en-US" b="1" dirty="0" smtClean="0">
                <a:latin typeface="思源黑体 CN" pitchFamily="34" charset="-128"/>
                <a:ea typeface="思源黑体 CN" pitchFamily="34" charset="-128"/>
              </a:rPr>
              <a:t>  </a:t>
            </a:r>
            <a:r>
              <a:rPr lang="en-US" altLang="zh-TW" b="1" dirty="0" smtClean="0">
                <a:latin typeface="思源黑体 CN" pitchFamily="34" charset="-128"/>
                <a:ea typeface="思源黑体 CN" pitchFamily="34" charset="-128"/>
              </a:rPr>
              <a:t>53.3</a:t>
            </a:r>
            <a:r>
              <a:rPr lang="zh-TW" altLang="en-US" b="1" dirty="0" smtClean="0">
                <a:latin typeface="思源黑体 CN" pitchFamily="34" charset="-128"/>
                <a:ea typeface="思源黑体 CN" pitchFamily="34" charset="-128"/>
              </a:rPr>
              <a:t>億元</a:t>
            </a:r>
            <a:endParaRPr lang="en-US" altLang="zh-TW" b="1" dirty="0" smtClean="0">
              <a:latin typeface="思源黑体 CN" pitchFamily="34" charset="-128"/>
              <a:ea typeface="思源黑体 CN" pitchFamily="34" charset="-128"/>
            </a:endParaRPr>
          </a:p>
          <a:p>
            <a:r>
              <a:rPr lang="zh-TW" altLang="en-US" b="1" dirty="0" smtClean="0">
                <a:latin typeface="思源黑体 CN" pitchFamily="34" charset="-128"/>
                <a:ea typeface="思源黑体 CN" pitchFamily="34" charset="-128"/>
              </a:rPr>
              <a:t>    </a:t>
            </a:r>
            <a:r>
              <a:rPr lang="en-US" altLang="zh-TW" b="1" dirty="0" smtClean="0">
                <a:latin typeface="思源黑体 CN" pitchFamily="34" charset="-128"/>
                <a:ea typeface="思源黑体 CN" pitchFamily="34" charset="-128"/>
              </a:rPr>
              <a:t>82</a:t>
            </a:r>
            <a:r>
              <a:rPr lang="zh-TW" altLang="en-US" b="1" dirty="0" smtClean="0">
                <a:latin typeface="思源黑体 CN" pitchFamily="34" charset="-128"/>
                <a:ea typeface="思源黑体 CN" pitchFamily="34" charset="-128"/>
              </a:rPr>
              <a:t>億元</a:t>
            </a:r>
            <a:endParaRPr lang="en-US" altLang="zh-TW" b="1" dirty="0" smtClean="0">
              <a:latin typeface="思源黑体 CN" pitchFamily="34" charset="-128"/>
              <a:ea typeface="思源黑体 CN" pitchFamily="34" charset="-128"/>
            </a:endParaRPr>
          </a:p>
        </p:txBody>
      </p:sp>
      <p:sp>
        <p:nvSpPr>
          <p:cNvPr id="73" name="矩形圖說文字 72"/>
          <p:cNvSpPr/>
          <p:nvPr/>
        </p:nvSpPr>
        <p:spPr>
          <a:xfrm>
            <a:off x="17360" y="752529"/>
            <a:ext cx="782664" cy="475281"/>
          </a:xfrm>
          <a:prstGeom prst="wedgeRectCallou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zh-TW" altLang="en-US" sz="1100" b="1" dirty="0" smtClean="0">
                <a:latin typeface="思源黑體 TW" pitchFamily="34" charset="-120"/>
                <a:ea typeface="思源黑體 TW" pitchFamily="34" charset="-120"/>
              </a:rPr>
              <a:t>得標人</a:t>
            </a:r>
            <a:endParaRPr lang="zh-TW" altLang="en-US" sz="1100" b="1" dirty="0">
              <a:latin typeface="思源黑體 TW" pitchFamily="34" charset="-120"/>
              <a:ea typeface="思源黑體 TW" pitchFamily="34" charset="-120"/>
            </a:endParaRPr>
          </a:p>
        </p:txBody>
      </p:sp>
      <p:sp>
        <p:nvSpPr>
          <p:cNvPr id="74" name="矩形圖說文字 73"/>
          <p:cNvSpPr/>
          <p:nvPr/>
        </p:nvSpPr>
        <p:spPr>
          <a:xfrm>
            <a:off x="855564" y="763818"/>
            <a:ext cx="782664" cy="475281"/>
          </a:xfrm>
          <a:prstGeom prst="wedgeRectCallout">
            <a:avLst>
              <a:gd name="adj1" fmla="val 6211"/>
              <a:gd name="adj2" fmla="val 62500"/>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zh-TW" altLang="en-US" sz="1100" b="1" dirty="0" smtClean="0">
                <a:latin typeface="思源黑體 TW" pitchFamily="34" charset="-120"/>
                <a:ea typeface="思源黑體 TW" pitchFamily="34" charset="-120"/>
              </a:rPr>
              <a:t>標脫位置</a:t>
            </a:r>
            <a:endParaRPr lang="zh-TW" altLang="en-US" sz="1100" b="1" dirty="0">
              <a:latin typeface="思源黑體 TW" pitchFamily="34" charset="-120"/>
              <a:ea typeface="思源黑體 TW" pitchFamily="34" charset="-120"/>
            </a:endParaRPr>
          </a:p>
        </p:txBody>
      </p:sp>
      <p:pic>
        <p:nvPicPr>
          <p:cNvPr id="1026" name="Picture 2"/>
          <p:cNvPicPr>
            <a:picLocks noChangeAspect="1" noChangeArrowheads="1"/>
          </p:cNvPicPr>
          <p:nvPr/>
        </p:nvPicPr>
        <p:blipFill>
          <a:blip r:embed="rId5" cstate="print"/>
          <a:srcRect/>
          <a:stretch>
            <a:fillRect/>
          </a:stretch>
        </p:blipFill>
        <p:spPr bwMode="auto">
          <a:xfrm>
            <a:off x="3419872" y="1700808"/>
            <a:ext cx="2502688" cy="3728581"/>
          </a:xfrm>
          <a:prstGeom prst="rect">
            <a:avLst/>
          </a:prstGeom>
          <a:ln>
            <a:noFill/>
          </a:ln>
          <a:effectLst>
            <a:outerShdw blurRad="190500" algn="tl" rotWithShape="0">
              <a:srgbClr val="000000">
                <a:alpha val="70000"/>
              </a:srgbClr>
            </a:outerShdw>
          </a:effectLst>
        </p:spPr>
      </p:pic>
      <p:sp>
        <p:nvSpPr>
          <p:cNvPr id="75" name="矩形圖說文字 74"/>
          <p:cNvSpPr/>
          <p:nvPr/>
        </p:nvSpPr>
        <p:spPr>
          <a:xfrm>
            <a:off x="1907704" y="764704"/>
            <a:ext cx="905502" cy="475281"/>
          </a:xfrm>
          <a:prstGeom prst="wedgeRectCallout">
            <a:avLst>
              <a:gd name="adj1" fmla="val 6211"/>
              <a:gd name="adj2" fmla="val 62500"/>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zh-TW" altLang="en-US" sz="1100" b="1" dirty="0" smtClean="0">
                <a:latin typeface="思源黑體 TW" pitchFamily="34" charset="-120"/>
                <a:ea typeface="思源黑體 TW" pitchFamily="34" charset="-120"/>
              </a:rPr>
              <a:t>標脫權利金</a:t>
            </a:r>
            <a:endParaRPr lang="zh-TW" altLang="en-US" sz="1100" b="1" dirty="0">
              <a:latin typeface="思源黑體 TW" pitchFamily="34" charset="-120"/>
              <a:ea typeface="思源黑體 TW" pitchFamily="34" charset="-120"/>
            </a:endParaRPr>
          </a:p>
        </p:txBody>
      </p:sp>
      <p:sp>
        <p:nvSpPr>
          <p:cNvPr id="47" name="文字方塊 46"/>
          <p:cNvSpPr txBox="1"/>
          <p:nvPr/>
        </p:nvSpPr>
        <p:spPr>
          <a:xfrm>
            <a:off x="3059832" y="5589240"/>
            <a:ext cx="3411088" cy="307777"/>
          </a:xfrm>
          <a:prstGeom prst="rect">
            <a:avLst/>
          </a:prstGeom>
          <a:noFill/>
        </p:spPr>
        <p:txBody>
          <a:bodyPr wrap="square" rtlCol="0">
            <a:spAutoFit/>
          </a:bodyPr>
          <a:lstStyle/>
          <a:p>
            <a:r>
              <a:rPr kumimoji="0" lang="zh-TW" altLang="en-US" sz="1400" b="1" dirty="0" smtClean="0">
                <a:latin typeface="Microsoft YaHei" pitchFamily="34" charset="-122"/>
                <a:ea typeface="Microsoft YaHei" pitchFamily="34" charset="-122"/>
              </a:rPr>
              <a:t>占總件數比率</a:t>
            </a:r>
            <a:r>
              <a:rPr lang="en-US" altLang="zh-TW" sz="1400" dirty="0" smtClean="0">
                <a:solidFill>
                  <a:srgbClr val="FF0000"/>
                </a:solidFill>
                <a:effectLst>
                  <a:outerShdw blurRad="38100" dist="38100" dir="2700000" algn="tl">
                    <a:srgbClr val="000000">
                      <a:alpha val="43137"/>
                    </a:srgbClr>
                  </a:outerShdw>
                </a:effectLst>
              </a:rPr>
              <a:t>7</a:t>
            </a:r>
            <a:r>
              <a:rPr lang="en-US" altLang="zh-TW" sz="1400" dirty="0" smtClean="0">
                <a:effectLst>
                  <a:outerShdw blurRad="38100" dist="38100" dir="2700000" algn="tl">
                    <a:srgbClr val="000000">
                      <a:alpha val="43137"/>
                    </a:srgbClr>
                  </a:outerShdw>
                </a:effectLst>
              </a:rPr>
              <a:t>%</a:t>
            </a:r>
            <a:endParaRPr lang="zh-TW" altLang="en-US" sz="1400" dirty="0">
              <a:effectLst>
                <a:outerShdw blurRad="38100" dist="38100" dir="2700000" algn="tl">
                  <a:srgbClr val="000000">
                    <a:alpha val="43137"/>
                  </a:srgbClr>
                </a:outerShdw>
              </a:effectLst>
            </a:endParaRPr>
          </a:p>
        </p:txBody>
      </p:sp>
    </p:spTree>
  </p:cSld>
  <p:clrMapOvr>
    <a:masterClrMapping/>
  </p:clrMapOvr>
  <p:transition spd="slow" advTm="0">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barn(inVertical)">
                                      <p:cBhvr>
                                        <p:cTn id="7" dur="500"/>
                                        <p:tgtEl>
                                          <p:spTgt spid="16"/>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wipe(up)">
                                      <p:cBhvr>
                                        <p:cTn id="12" dur="500"/>
                                        <p:tgtEl>
                                          <p:spTgt spid="2"/>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wipe(left)">
                                      <p:cBhvr>
                                        <p:cTn id="17" dur="500"/>
                                        <p:tgtEl>
                                          <p:spTgt spid="20"/>
                                        </p:tgtEl>
                                      </p:cBhvr>
                                    </p:animEffect>
                                  </p:childTnLst>
                                </p:cTn>
                              </p:par>
                              <p:par>
                                <p:cTn id="18" presetID="14" presetClass="entr" presetSubtype="10" fill="hold" nodeType="withEffect">
                                  <p:stCondLst>
                                    <p:cond delay="0"/>
                                  </p:stCondLst>
                                  <p:childTnLst>
                                    <p:set>
                                      <p:cBhvr>
                                        <p:cTn id="19" dur="1" fill="hold">
                                          <p:stCondLst>
                                            <p:cond delay="0"/>
                                          </p:stCondLst>
                                        </p:cTn>
                                        <p:tgtEl>
                                          <p:spTgt spid="4"/>
                                        </p:tgtEl>
                                        <p:attrNameLst>
                                          <p:attrName>style.visibility</p:attrName>
                                        </p:attrNameLst>
                                      </p:cBhvr>
                                      <p:to>
                                        <p:strVal val="visible"/>
                                      </p:to>
                                    </p:set>
                                    <p:animEffect transition="in" filter="randombar(horizontal)">
                                      <p:cBhvr>
                                        <p:cTn id="20"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20"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2"/>
          <p:cNvPicPr>
            <a:picLocks noChangeAspect="1" noChangeArrowheads="1"/>
          </p:cNvPicPr>
          <p:nvPr/>
        </p:nvPicPr>
        <p:blipFill>
          <a:blip r:embed="rId3" cstate="print"/>
          <a:srcRect/>
          <a:stretch>
            <a:fillRect/>
          </a:stretch>
        </p:blipFill>
        <p:spPr bwMode="auto">
          <a:xfrm>
            <a:off x="121921" y="690880"/>
            <a:ext cx="3644441" cy="3901441"/>
          </a:xfrm>
          <a:prstGeom prst="rect">
            <a:avLst/>
          </a:prstGeom>
          <a:noFill/>
          <a:ln w="9525">
            <a:noFill/>
            <a:miter lim="800000"/>
            <a:headEnd/>
            <a:tailEnd/>
          </a:ln>
        </p:spPr>
      </p:pic>
      <p:sp>
        <p:nvSpPr>
          <p:cNvPr id="61" name="矩形 60"/>
          <p:cNvSpPr/>
          <p:nvPr/>
        </p:nvSpPr>
        <p:spPr>
          <a:xfrm>
            <a:off x="5752429" y="54589"/>
            <a:ext cx="3261917" cy="2674961"/>
          </a:xfrm>
          <a:prstGeom prst="rect">
            <a:avLst/>
          </a:prstGeom>
          <a:solidFill>
            <a:schemeClr val="accent6">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scene3d>
              <a:camera prst="orthographicFront"/>
              <a:lightRig rig="soft" dir="tl">
                <a:rot lat="0" lon="0" rev="0"/>
              </a:lightRig>
            </a:scene3d>
            <a:sp3d contourW="25400" prstMaterial="matte">
              <a:bevelT w="25400" h="55880" prst="artDeco"/>
              <a:contourClr>
                <a:schemeClr val="accent2">
                  <a:tint val="20000"/>
                </a:schemeClr>
              </a:contourClr>
            </a:sp3d>
          </a:bodyPr>
          <a:lstStyle/>
          <a:p>
            <a:r>
              <a:rPr kumimoji="0" lang="zh-TW" altLang="en-US" sz="2000" b="1" spc="50" dirty="0" smtClean="0">
                <a:ln w="11430"/>
                <a:solidFill>
                  <a:srgbClr val="FF0000"/>
                </a:solidFill>
                <a:effectLst>
                  <a:outerShdw blurRad="76200" dist="50800" dir="5400000" algn="tl" rotWithShape="0">
                    <a:srgbClr val="000000">
                      <a:alpha val="65000"/>
                    </a:srgbClr>
                  </a:outerShdw>
                </a:effectLst>
                <a:latin typeface="Microsoft YaHei" pitchFamily="34" charset="-122"/>
                <a:ea typeface="Microsoft YaHei" pitchFamily="34" charset="-122"/>
              </a:rPr>
              <a:t>跨界得標人     營業類別</a:t>
            </a:r>
            <a:endParaRPr kumimoji="0" lang="en-US" altLang="zh-TW" sz="2000" b="1" spc="50" dirty="0" smtClean="0">
              <a:ln w="11430"/>
              <a:solidFill>
                <a:srgbClr val="FF0000"/>
              </a:solidFill>
              <a:effectLst>
                <a:outerShdw blurRad="76200" dist="50800" dir="5400000" algn="tl" rotWithShape="0">
                  <a:srgbClr val="000000">
                    <a:alpha val="65000"/>
                  </a:srgbClr>
                </a:outerShdw>
              </a:effectLst>
              <a:latin typeface="Microsoft YaHei" pitchFamily="34" charset="-122"/>
              <a:ea typeface="Microsoft YaHei" pitchFamily="34" charset="-122"/>
            </a:endParaRPr>
          </a:p>
          <a:p>
            <a:endParaRPr kumimoji="0" lang="en-US" altLang="zh-TW" sz="1000" b="1" dirty="0" smtClean="0">
              <a:solidFill>
                <a:srgbClr val="FF0000"/>
              </a:solidFill>
              <a:latin typeface="Microsoft YaHei" pitchFamily="34" charset="-122"/>
              <a:ea typeface="Microsoft YaHei" pitchFamily="34" charset="-122"/>
            </a:endParaRPr>
          </a:p>
          <a:p>
            <a:endParaRPr kumimoji="0" lang="en-US" altLang="zh-TW" sz="1000" b="1" dirty="0" smtClean="0">
              <a:solidFill>
                <a:srgbClr val="FF0000"/>
              </a:solidFill>
              <a:latin typeface="Microsoft YaHei" pitchFamily="34" charset="-122"/>
              <a:ea typeface="Microsoft YaHei" pitchFamily="34" charset="-122"/>
            </a:endParaRPr>
          </a:p>
          <a:p>
            <a:endParaRPr kumimoji="0" lang="en-US" altLang="zh-TW" sz="1000" b="1" dirty="0" smtClean="0">
              <a:solidFill>
                <a:schemeClr val="tx1"/>
              </a:solidFill>
              <a:latin typeface="Microsoft YaHei" pitchFamily="34" charset="-122"/>
              <a:ea typeface="Microsoft YaHei" pitchFamily="34" charset="-122"/>
            </a:endParaRPr>
          </a:p>
          <a:p>
            <a:endParaRPr kumimoji="0" lang="en-US" altLang="zh-TW" sz="1000" b="1" dirty="0" smtClean="0">
              <a:solidFill>
                <a:schemeClr val="tx1"/>
              </a:solidFill>
              <a:latin typeface="Microsoft YaHei" pitchFamily="34" charset="-122"/>
              <a:ea typeface="Microsoft YaHei" pitchFamily="34" charset="-122"/>
            </a:endParaRPr>
          </a:p>
          <a:p>
            <a:endParaRPr kumimoji="0" lang="en-US" altLang="zh-TW" sz="1000" b="1" dirty="0" smtClean="0">
              <a:solidFill>
                <a:schemeClr val="tx1"/>
              </a:solidFill>
              <a:latin typeface="Microsoft YaHei" pitchFamily="34" charset="-122"/>
              <a:ea typeface="Microsoft YaHei" pitchFamily="34" charset="-122"/>
            </a:endParaRPr>
          </a:p>
          <a:p>
            <a:endParaRPr kumimoji="0" lang="en-US" altLang="zh-TW" sz="2000" b="1" spc="50" dirty="0" smtClean="0">
              <a:ln w="11430"/>
              <a:solidFill>
                <a:srgbClr val="FF0000"/>
              </a:solidFill>
              <a:effectLst>
                <a:outerShdw blurRad="76200" dist="50800" dir="5400000" algn="tl" rotWithShape="0">
                  <a:srgbClr val="000000">
                    <a:alpha val="65000"/>
                  </a:srgbClr>
                </a:outerShdw>
              </a:effectLst>
              <a:latin typeface="Microsoft YaHei" pitchFamily="34" charset="-122"/>
              <a:ea typeface="Microsoft YaHei" pitchFamily="34" charset="-122"/>
            </a:endParaRPr>
          </a:p>
          <a:p>
            <a:endParaRPr kumimoji="0" lang="en-US" altLang="zh-TW" sz="2000" b="1" spc="50" dirty="0" smtClean="0">
              <a:ln w="11430"/>
              <a:solidFill>
                <a:srgbClr val="FF0000"/>
              </a:solidFill>
              <a:effectLst>
                <a:outerShdw blurRad="76200" dist="50800" dir="5400000" algn="tl" rotWithShape="0">
                  <a:srgbClr val="000000">
                    <a:alpha val="65000"/>
                  </a:srgbClr>
                </a:outerShdw>
              </a:effectLst>
              <a:latin typeface="Microsoft YaHei" pitchFamily="34" charset="-122"/>
              <a:ea typeface="Microsoft YaHei" pitchFamily="34" charset="-122"/>
            </a:endParaRPr>
          </a:p>
          <a:p>
            <a:endParaRPr kumimoji="0" lang="zh-TW" altLang="en-US" sz="2000" b="1" spc="50" dirty="0" smtClean="0">
              <a:ln w="11430"/>
              <a:solidFill>
                <a:srgbClr val="FF0000"/>
              </a:solidFill>
              <a:effectLst>
                <a:outerShdw blurRad="76200" dist="50800" dir="5400000" algn="tl" rotWithShape="0">
                  <a:srgbClr val="000000">
                    <a:alpha val="65000"/>
                  </a:srgbClr>
                </a:outerShdw>
              </a:effectLst>
              <a:latin typeface="Microsoft YaHei" pitchFamily="34" charset="-122"/>
              <a:ea typeface="Microsoft YaHei" pitchFamily="34" charset="-122"/>
            </a:endParaRPr>
          </a:p>
        </p:txBody>
      </p:sp>
      <p:sp>
        <p:nvSpPr>
          <p:cNvPr id="41" name="矩形 40"/>
          <p:cNvSpPr/>
          <p:nvPr/>
        </p:nvSpPr>
        <p:spPr>
          <a:xfrm>
            <a:off x="5765200" y="2771833"/>
            <a:ext cx="3301310" cy="3851563"/>
          </a:xfrm>
          <a:prstGeom prst="rect">
            <a:avLst/>
          </a:prstGeom>
          <a:solidFill>
            <a:schemeClr val="accent6">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scene3d>
              <a:camera prst="orthographicFront"/>
              <a:lightRig rig="soft" dir="tl">
                <a:rot lat="0" lon="0" rev="0"/>
              </a:lightRig>
            </a:scene3d>
            <a:sp3d contourW="25400" prstMaterial="matte">
              <a:bevelT w="25400" h="55880" prst="artDeco"/>
              <a:contourClr>
                <a:schemeClr val="accent2">
                  <a:tint val="20000"/>
                </a:schemeClr>
              </a:contourClr>
            </a:sp3d>
          </a:bodyPr>
          <a:lstStyle/>
          <a:p>
            <a:r>
              <a:rPr kumimoji="0" lang="zh-TW" altLang="en-US" sz="1400" b="1" spc="50" dirty="0" smtClean="0">
                <a:ln w="11430"/>
                <a:solidFill>
                  <a:srgbClr val="FF0000"/>
                </a:solidFill>
                <a:effectLst>
                  <a:outerShdw blurRad="76200" dist="50800" dir="5400000" algn="tl" rotWithShape="0">
                    <a:srgbClr val="000000">
                      <a:alpha val="65000"/>
                    </a:srgbClr>
                  </a:outerShdw>
                </a:effectLst>
                <a:latin typeface="Microsoft YaHei" pitchFamily="34" charset="-122"/>
                <a:ea typeface="Microsoft YaHei" pitchFamily="34" charset="-122"/>
              </a:rPr>
              <a:t>    得標權利金前</a:t>
            </a:r>
            <a:r>
              <a:rPr kumimoji="0" lang="zh-TW" altLang="en-US" sz="1400" b="1" spc="50" dirty="0" smtClean="0">
                <a:ln w="11430"/>
                <a:solidFill>
                  <a:schemeClr val="tx1"/>
                </a:solidFill>
                <a:effectLst>
                  <a:outerShdw blurRad="76200" dist="50800" dir="5400000" algn="tl" rotWithShape="0">
                    <a:srgbClr val="000000">
                      <a:alpha val="65000"/>
                    </a:srgbClr>
                  </a:outerShdw>
                </a:effectLst>
                <a:latin typeface="Microsoft YaHei" pitchFamily="34" charset="-122"/>
                <a:ea typeface="Microsoft YaHei" pitchFamily="34" charset="-122"/>
              </a:rPr>
              <a:t>三</a:t>
            </a:r>
            <a:r>
              <a:rPr kumimoji="0" lang="zh-TW" altLang="en-US" sz="1400" b="1" spc="50" dirty="0" smtClean="0">
                <a:ln w="11430"/>
                <a:solidFill>
                  <a:srgbClr val="FF0000"/>
                </a:solidFill>
                <a:effectLst>
                  <a:outerShdw blurRad="76200" dist="50800" dir="5400000" algn="tl" rotWithShape="0">
                    <a:srgbClr val="000000">
                      <a:alpha val="65000"/>
                    </a:srgbClr>
                  </a:outerShdw>
                </a:effectLst>
                <a:latin typeface="Microsoft YaHei" pitchFamily="34" charset="-122"/>
                <a:ea typeface="Microsoft YaHei" pitchFamily="34" charset="-122"/>
              </a:rPr>
              <a:t>名得標人</a:t>
            </a:r>
          </a:p>
        </p:txBody>
      </p:sp>
      <p:sp>
        <p:nvSpPr>
          <p:cNvPr id="16" name="矩形 15"/>
          <p:cNvSpPr/>
          <p:nvPr/>
        </p:nvSpPr>
        <p:spPr>
          <a:xfrm>
            <a:off x="0" y="0"/>
            <a:ext cx="738188" cy="59267"/>
          </a:xfrm>
          <a:prstGeom prst="rect">
            <a:avLst/>
          </a:prstGeom>
          <a:solidFill>
            <a:srgbClr val="E8707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kumimoji="0" lang="zh-CN" altLang="en-US" sz="1012"/>
          </a:p>
        </p:txBody>
      </p:sp>
      <p:sp>
        <p:nvSpPr>
          <p:cNvPr id="20" name="文本框 9"/>
          <p:cNvSpPr txBox="1"/>
          <p:nvPr/>
        </p:nvSpPr>
        <p:spPr>
          <a:xfrm>
            <a:off x="783282" y="146903"/>
            <a:ext cx="4382396" cy="328923"/>
          </a:xfrm>
          <a:prstGeom prst="rect">
            <a:avLst/>
          </a:prstGeom>
          <a:noFill/>
        </p:spPr>
        <p:txBody>
          <a:bodyPr wrap="square" lIns="51422" tIns="25711" rIns="51422" bIns="25711">
            <a:spAutoFit/>
          </a:bodyPr>
          <a:lstStyle/>
          <a:p>
            <a:r>
              <a:rPr kumimoji="0" lang="zh-TW" altLang="zh-TW" sz="1800" b="1" dirty="0" smtClean="0">
                <a:solidFill>
                  <a:srgbClr val="E87071"/>
                </a:solidFill>
                <a:latin typeface="Microsoft YaHei" pitchFamily="34" charset="-122"/>
                <a:ea typeface="Microsoft YaHei" pitchFamily="34" charset="-122"/>
              </a:rPr>
              <a:t>得標人類別</a:t>
            </a:r>
            <a:r>
              <a:rPr kumimoji="0" lang="en-US" altLang="zh-TW" sz="1800" b="1" dirty="0" smtClean="0">
                <a:solidFill>
                  <a:srgbClr val="E87071"/>
                </a:solidFill>
                <a:latin typeface="Microsoft YaHei" pitchFamily="34" charset="-122"/>
                <a:ea typeface="Microsoft YaHei" pitchFamily="34" charset="-122"/>
              </a:rPr>
              <a:t>-</a:t>
            </a:r>
            <a:r>
              <a:rPr kumimoji="0" lang="zh-TW" altLang="en-US" sz="1800" b="1" dirty="0" smtClean="0">
                <a:solidFill>
                  <a:srgbClr val="E87071"/>
                </a:solidFill>
                <a:latin typeface="Microsoft YaHei" pitchFamily="34" charset="-122"/>
                <a:ea typeface="Microsoft YaHei" pitchFamily="34" charset="-122"/>
              </a:rPr>
              <a:t>自然人、其他</a:t>
            </a:r>
            <a:endParaRPr kumimoji="0" lang="zh-CN" altLang="en-US" sz="1800" b="1" dirty="0" smtClean="0">
              <a:solidFill>
                <a:srgbClr val="E87071"/>
              </a:solidFill>
              <a:latin typeface="Microsoft YaHei" pitchFamily="34" charset="-122"/>
              <a:ea typeface="Microsoft YaHei" pitchFamily="34" charset="-122"/>
            </a:endParaRPr>
          </a:p>
        </p:txBody>
      </p:sp>
      <p:grpSp>
        <p:nvGrpSpPr>
          <p:cNvPr id="2" name="组合 2"/>
          <p:cNvGrpSpPr>
            <a:grpSpLocks/>
          </p:cNvGrpSpPr>
          <p:nvPr/>
        </p:nvGrpSpPr>
        <p:grpSpPr bwMode="auto">
          <a:xfrm>
            <a:off x="144463" y="0"/>
            <a:ext cx="431800" cy="838200"/>
            <a:chOff x="144661" y="670"/>
            <a:chExt cx="431936" cy="627371"/>
          </a:xfrm>
          <a:solidFill>
            <a:srgbClr val="E87071"/>
          </a:solidFill>
        </p:grpSpPr>
        <p:grpSp>
          <p:nvGrpSpPr>
            <p:cNvPr id="3" name="组合 16"/>
            <p:cNvGrpSpPr/>
            <p:nvPr/>
          </p:nvGrpSpPr>
          <p:grpSpPr>
            <a:xfrm>
              <a:off x="144661" y="670"/>
              <a:ext cx="431936" cy="627371"/>
              <a:chOff x="841003" y="360040"/>
              <a:chExt cx="504056" cy="836712"/>
            </a:xfrm>
            <a:grpFill/>
          </p:grpSpPr>
          <p:sp>
            <p:nvSpPr>
              <p:cNvPr id="18" name="矩形 17"/>
              <p:cNvSpPr/>
              <p:nvPr/>
            </p:nvSpPr>
            <p:spPr>
              <a:xfrm>
                <a:off x="841003" y="360040"/>
                <a:ext cx="504056" cy="54868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kumimoji="0" lang="zh-CN" altLang="en-US" sz="1012"/>
              </a:p>
            </p:txBody>
          </p:sp>
          <p:sp>
            <p:nvSpPr>
              <p:cNvPr id="19" name="等腰三角形 18"/>
              <p:cNvSpPr/>
              <p:nvPr/>
            </p:nvSpPr>
            <p:spPr>
              <a:xfrm rot="10800000">
                <a:off x="841003" y="908720"/>
                <a:ext cx="504056" cy="288032"/>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kumimoji="0" lang="zh-CN" altLang="en-US" sz="1012"/>
              </a:p>
            </p:txBody>
          </p:sp>
        </p:grpSp>
        <p:sp>
          <p:nvSpPr>
            <p:cNvPr id="10" name="KSO_Shape"/>
            <p:cNvSpPr/>
            <p:nvPr/>
          </p:nvSpPr>
          <p:spPr bwMode="auto">
            <a:xfrm>
              <a:off x="205005" y="106817"/>
              <a:ext cx="308072" cy="305764"/>
            </a:xfrm>
            <a:custGeom>
              <a:avLst/>
              <a:gdLst>
                <a:gd name="T0" fmla="*/ 615878 w 2390775"/>
                <a:gd name="T1" fmla="*/ 1467970 h 2365376"/>
                <a:gd name="T2" fmla="*/ 587250 w 2390775"/>
                <a:gd name="T3" fmla="*/ 1401697 h 2365376"/>
                <a:gd name="T4" fmla="*/ 1282649 w 2390775"/>
                <a:gd name="T5" fmla="*/ 1393474 h 2365376"/>
                <a:gd name="T6" fmla="*/ 1180915 w 2390775"/>
                <a:gd name="T7" fmla="*/ 1446870 h 2365376"/>
                <a:gd name="T8" fmla="*/ 1210073 w 2390775"/>
                <a:gd name="T9" fmla="*/ 1382167 h 2365376"/>
                <a:gd name="T10" fmla="*/ 653657 w 2390775"/>
                <a:gd name="T11" fmla="*/ 1314699 h 2365376"/>
                <a:gd name="T12" fmla="*/ 646041 w 2390775"/>
                <a:gd name="T13" fmla="*/ 1180275 h 2365376"/>
                <a:gd name="T14" fmla="*/ 589870 w 2390775"/>
                <a:gd name="T15" fmla="*/ 1105327 h 2365376"/>
                <a:gd name="T16" fmla="*/ 599516 w 2390775"/>
                <a:gd name="T17" fmla="*/ 1141280 h 2365376"/>
                <a:gd name="T18" fmla="*/ 579914 w 2390775"/>
                <a:gd name="T19" fmla="*/ 1158779 h 2365376"/>
                <a:gd name="T20" fmla="*/ 541333 w 2390775"/>
                <a:gd name="T21" fmla="*/ 1105965 h 2365376"/>
                <a:gd name="T22" fmla="*/ 1137260 w 2390775"/>
                <a:gd name="T23" fmla="*/ 1009231 h 2365376"/>
                <a:gd name="T24" fmla="*/ 1143562 w 2390775"/>
                <a:gd name="T25" fmla="*/ 1026145 h 2365376"/>
                <a:gd name="T26" fmla="*/ 1096615 w 2390775"/>
                <a:gd name="T27" fmla="*/ 1069549 h 2365376"/>
                <a:gd name="T28" fmla="*/ 1102602 w 2390775"/>
                <a:gd name="T29" fmla="*/ 1001572 h 2365376"/>
                <a:gd name="T30" fmla="*/ 972739 w 2390775"/>
                <a:gd name="T31" fmla="*/ 835988 h 2365376"/>
                <a:gd name="T32" fmla="*/ 989500 w 2390775"/>
                <a:gd name="T33" fmla="*/ 1138672 h 2365376"/>
                <a:gd name="T34" fmla="*/ 639427 w 2390775"/>
                <a:gd name="T35" fmla="*/ 1423644 h 2365376"/>
                <a:gd name="T36" fmla="*/ 599898 w 2390775"/>
                <a:gd name="T37" fmla="*/ 1003302 h 2365376"/>
                <a:gd name="T38" fmla="*/ 529694 w 2390775"/>
                <a:gd name="T39" fmla="*/ 1090596 h 2365376"/>
                <a:gd name="T40" fmla="*/ 602428 w 2390775"/>
                <a:gd name="T41" fmla="*/ 868249 h 2365376"/>
                <a:gd name="T42" fmla="*/ 861740 w 2390775"/>
                <a:gd name="T43" fmla="*/ 924231 h 2365376"/>
                <a:gd name="T44" fmla="*/ 755609 w 2390775"/>
                <a:gd name="T45" fmla="*/ 542052 h 2365376"/>
                <a:gd name="T46" fmla="*/ 929665 w 2390775"/>
                <a:gd name="T47" fmla="*/ 525915 h 2365376"/>
                <a:gd name="T48" fmla="*/ 909019 w 2390775"/>
                <a:gd name="T49" fmla="*/ 571798 h 2365376"/>
                <a:gd name="T50" fmla="*/ 936652 w 2390775"/>
                <a:gd name="T51" fmla="*/ 586353 h 2365376"/>
                <a:gd name="T52" fmla="*/ 928394 w 2390775"/>
                <a:gd name="T53" fmla="*/ 688879 h 2365376"/>
                <a:gd name="T54" fmla="*/ 840414 w 2390775"/>
                <a:gd name="T55" fmla="*/ 772101 h 2365376"/>
                <a:gd name="T56" fmla="*/ 742269 w 2390775"/>
                <a:gd name="T57" fmla="*/ 675588 h 2365376"/>
                <a:gd name="T58" fmla="*/ 738139 w 2390775"/>
                <a:gd name="T59" fmla="*/ 608504 h 2365376"/>
                <a:gd name="T60" fmla="*/ 761643 w 2390775"/>
                <a:gd name="T61" fmla="*/ 510093 h 2365376"/>
                <a:gd name="T62" fmla="*/ 617010 w 2390775"/>
                <a:gd name="T63" fmla="*/ 449064 h 2365376"/>
                <a:gd name="T64" fmla="*/ 350272 w 2390775"/>
                <a:gd name="T65" fmla="*/ 638327 h 2365376"/>
                <a:gd name="T66" fmla="*/ 215163 w 2390775"/>
                <a:gd name="T67" fmla="*/ 939947 h 2365376"/>
                <a:gd name="T68" fmla="*/ 256613 w 2390775"/>
                <a:gd name="T69" fmla="*/ 1277331 h 2365376"/>
                <a:gd name="T70" fmla="*/ 458486 w 2390775"/>
                <a:gd name="T71" fmla="*/ 1534008 h 2365376"/>
                <a:gd name="T72" fmla="*/ 767308 w 2390775"/>
                <a:gd name="T73" fmla="*/ 1655225 h 2365376"/>
                <a:gd name="T74" fmla="*/ 1101127 w 2390775"/>
                <a:gd name="T75" fmla="*/ 1596674 h 2365376"/>
                <a:gd name="T76" fmla="*/ 1347614 w 2390775"/>
                <a:gd name="T77" fmla="*/ 1383040 h 2365376"/>
                <a:gd name="T78" fmla="*/ 1453614 w 2390775"/>
                <a:gd name="T79" fmla="*/ 1066861 h 2365376"/>
                <a:gd name="T80" fmla="*/ 1378939 w 2390775"/>
                <a:gd name="T81" fmla="*/ 738024 h 2365376"/>
                <a:gd name="T82" fmla="*/ 1153652 w 2390775"/>
                <a:gd name="T83" fmla="*/ 501602 h 2365376"/>
                <a:gd name="T84" fmla="*/ 831224 w 2390775"/>
                <a:gd name="T85" fmla="*/ 411085 h 2365376"/>
                <a:gd name="T86" fmla="*/ 989432 w 2390775"/>
                <a:gd name="T87" fmla="*/ 315187 h 2365376"/>
                <a:gd name="T88" fmla="*/ 1471649 w 2390775"/>
                <a:gd name="T89" fmla="*/ 671876 h 2365376"/>
                <a:gd name="T90" fmla="*/ 1554866 w 2390775"/>
                <a:gd name="T91" fmla="*/ 1171938 h 2365376"/>
                <a:gd name="T92" fmla="*/ 1239716 w 2390775"/>
                <a:gd name="T93" fmla="*/ 1647313 h 2365376"/>
                <a:gd name="T94" fmla="*/ 646121 w 2390775"/>
                <a:gd name="T95" fmla="*/ 1748275 h 2365376"/>
                <a:gd name="T96" fmla="*/ 110112 w 2390775"/>
                <a:gd name="T97" fmla="*/ 1186813 h 2365376"/>
                <a:gd name="T98" fmla="*/ 251551 w 2390775"/>
                <a:gd name="T99" fmla="*/ 580725 h 2365376"/>
                <a:gd name="T100" fmla="*/ 1549044 w 2390775"/>
                <a:gd name="T101" fmla="*/ 160116 h 2365376"/>
                <a:gd name="T102" fmla="*/ 1461002 w 2390775"/>
                <a:gd name="T103" fmla="*/ 284475 h 2365376"/>
                <a:gd name="T104" fmla="*/ 1550307 w 2390775"/>
                <a:gd name="T105" fmla="*/ 426554 h 2365376"/>
                <a:gd name="T106" fmla="*/ 1719764 w 2390775"/>
                <a:gd name="T107" fmla="*/ 380038 h 2365376"/>
                <a:gd name="T108" fmla="*/ 1735543 w 2390775"/>
                <a:gd name="T109" fmla="*/ 232579 h 2365376"/>
                <a:gd name="T110" fmla="*/ 1705909 w 2390775"/>
                <a:gd name="T111" fmla="*/ 94508 h 2365376"/>
                <a:gd name="T112" fmla="*/ 1774050 w 2390775"/>
                <a:gd name="T113" fmla="*/ 148403 h 2365376"/>
                <a:gd name="T114" fmla="*/ 1781614 w 2390775"/>
                <a:gd name="T115" fmla="*/ 428769 h 2365376"/>
                <a:gd name="T116" fmla="*/ 1600166 w 2390775"/>
                <a:gd name="T117" fmla="*/ 516104 h 2365376"/>
                <a:gd name="T118" fmla="*/ 1452167 w 2390775"/>
                <a:gd name="T119" fmla="*/ 455349 h 2365376"/>
                <a:gd name="T120" fmla="*/ 1310478 w 2390775"/>
                <a:gd name="T121" fmla="*/ 259477 h 2365376"/>
                <a:gd name="T122" fmla="*/ 1562614 w 2390775"/>
                <a:gd name="T123" fmla="*/ 74046 h 236537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0" t="0" r="r" b="b"/>
              <a:pathLst>
                <a:path w="2390775" h="2365376">
                  <a:moveTo>
                    <a:pt x="761351" y="1739900"/>
                  </a:moveTo>
                  <a:lnTo>
                    <a:pt x="791690" y="1805294"/>
                  </a:lnTo>
                  <a:lnTo>
                    <a:pt x="794883" y="1808051"/>
                  </a:lnTo>
                  <a:lnTo>
                    <a:pt x="797278" y="1811991"/>
                  </a:lnTo>
                  <a:lnTo>
                    <a:pt x="800871" y="1817112"/>
                  </a:lnTo>
                  <a:lnTo>
                    <a:pt x="803266" y="1822233"/>
                  </a:lnTo>
                  <a:lnTo>
                    <a:pt x="804065" y="1825384"/>
                  </a:lnTo>
                  <a:lnTo>
                    <a:pt x="804863" y="1828536"/>
                  </a:lnTo>
                  <a:lnTo>
                    <a:pt x="804863" y="1831687"/>
                  </a:lnTo>
                  <a:lnTo>
                    <a:pt x="804863" y="1834839"/>
                  </a:lnTo>
                  <a:lnTo>
                    <a:pt x="804065" y="1837990"/>
                  </a:lnTo>
                  <a:lnTo>
                    <a:pt x="802867" y="1841142"/>
                  </a:lnTo>
                  <a:lnTo>
                    <a:pt x="801670" y="1842718"/>
                  </a:lnTo>
                  <a:lnTo>
                    <a:pt x="799674" y="1844687"/>
                  </a:lnTo>
                  <a:lnTo>
                    <a:pt x="797278" y="1845475"/>
                  </a:lnTo>
                  <a:lnTo>
                    <a:pt x="794484" y="1845869"/>
                  </a:lnTo>
                  <a:lnTo>
                    <a:pt x="790891" y="1846263"/>
                  </a:lnTo>
                  <a:lnTo>
                    <a:pt x="787698" y="1845869"/>
                  </a:lnTo>
                  <a:lnTo>
                    <a:pt x="784105" y="1845475"/>
                  </a:lnTo>
                  <a:lnTo>
                    <a:pt x="780512" y="1844293"/>
                  </a:lnTo>
                  <a:lnTo>
                    <a:pt x="776520" y="1842718"/>
                  </a:lnTo>
                  <a:lnTo>
                    <a:pt x="772927" y="1841142"/>
                  </a:lnTo>
                  <a:lnTo>
                    <a:pt x="768935" y="1839172"/>
                  </a:lnTo>
                  <a:lnTo>
                    <a:pt x="765343" y="1836809"/>
                  </a:lnTo>
                  <a:lnTo>
                    <a:pt x="761750" y="1834051"/>
                  </a:lnTo>
                  <a:lnTo>
                    <a:pt x="758955" y="1831294"/>
                  </a:lnTo>
                  <a:lnTo>
                    <a:pt x="756161" y="1827748"/>
                  </a:lnTo>
                  <a:lnTo>
                    <a:pt x="754165" y="1824597"/>
                  </a:lnTo>
                  <a:lnTo>
                    <a:pt x="748975" y="1815536"/>
                  </a:lnTo>
                  <a:lnTo>
                    <a:pt x="745782" y="1808839"/>
                  </a:lnTo>
                  <a:lnTo>
                    <a:pt x="743387" y="1803718"/>
                  </a:lnTo>
                  <a:lnTo>
                    <a:pt x="742588" y="1799385"/>
                  </a:lnTo>
                  <a:lnTo>
                    <a:pt x="742588" y="1795051"/>
                  </a:lnTo>
                  <a:lnTo>
                    <a:pt x="743387" y="1790718"/>
                  </a:lnTo>
                  <a:lnTo>
                    <a:pt x="746181" y="1778112"/>
                  </a:lnTo>
                  <a:lnTo>
                    <a:pt x="746979" y="1774173"/>
                  </a:lnTo>
                  <a:lnTo>
                    <a:pt x="746979" y="1772203"/>
                  </a:lnTo>
                  <a:lnTo>
                    <a:pt x="746181" y="1771021"/>
                  </a:lnTo>
                  <a:lnTo>
                    <a:pt x="745383" y="1770627"/>
                  </a:lnTo>
                  <a:lnTo>
                    <a:pt x="742987" y="1770627"/>
                  </a:lnTo>
                  <a:lnTo>
                    <a:pt x="742189" y="1770233"/>
                  </a:lnTo>
                  <a:lnTo>
                    <a:pt x="741790" y="1769839"/>
                  </a:lnTo>
                  <a:lnTo>
                    <a:pt x="738596" y="1761961"/>
                  </a:lnTo>
                  <a:lnTo>
                    <a:pt x="736999" y="1758021"/>
                  </a:lnTo>
                  <a:lnTo>
                    <a:pt x="736600" y="1756052"/>
                  </a:lnTo>
                  <a:lnTo>
                    <a:pt x="736600" y="1754476"/>
                  </a:lnTo>
                  <a:lnTo>
                    <a:pt x="742189" y="1750536"/>
                  </a:lnTo>
                  <a:lnTo>
                    <a:pt x="747379" y="1747385"/>
                  </a:lnTo>
                  <a:lnTo>
                    <a:pt x="750971" y="1745021"/>
                  </a:lnTo>
                  <a:lnTo>
                    <a:pt x="754165" y="1743839"/>
                  </a:lnTo>
                  <a:lnTo>
                    <a:pt x="758556" y="1741870"/>
                  </a:lnTo>
                  <a:lnTo>
                    <a:pt x="759754" y="1741870"/>
                  </a:lnTo>
                  <a:lnTo>
                    <a:pt x="761351" y="1739900"/>
                  </a:lnTo>
                  <a:close/>
                  <a:moveTo>
                    <a:pt x="1554438" y="1730375"/>
                  </a:moveTo>
                  <a:lnTo>
                    <a:pt x="1565575" y="1730375"/>
                  </a:lnTo>
                  <a:lnTo>
                    <a:pt x="1575916" y="1730375"/>
                  </a:lnTo>
                  <a:lnTo>
                    <a:pt x="1586258" y="1731163"/>
                  </a:lnTo>
                  <a:lnTo>
                    <a:pt x="1591031" y="1731951"/>
                  </a:lnTo>
                  <a:lnTo>
                    <a:pt x="1595008" y="1733133"/>
                  </a:lnTo>
                  <a:lnTo>
                    <a:pt x="1598986" y="1734314"/>
                  </a:lnTo>
                  <a:lnTo>
                    <a:pt x="1602168" y="1735890"/>
                  </a:lnTo>
                  <a:lnTo>
                    <a:pt x="1605350" y="1737860"/>
                  </a:lnTo>
                  <a:lnTo>
                    <a:pt x="1607339" y="1739830"/>
                  </a:lnTo>
                  <a:lnTo>
                    <a:pt x="1608929" y="1741799"/>
                  </a:lnTo>
                  <a:lnTo>
                    <a:pt x="1609725" y="1744951"/>
                  </a:lnTo>
                  <a:lnTo>
                    <a:pt x="1609725" y="1747708"/>
                  </a:lnTo>
                  <a:lnTo>
                    <a:pt x="1608929" y="1751648"/>
                  </a:lnTo>
                  <a:lnTo>
                    <a:pt x="1607339" y="1755193"/>
                  </a:lnTo>
                  <a:lnTo>
                    <a:pt x="1604554" y="1759920"/>
                  </a:lnTo>
                  <a:lnTo>
                    <a:pt x="1600577" y="1764648"/>
                  </a:lnTo>
                  <a:lnTo>
                    <a:pt x="1595804" y="1769769"/>
                  </a:lnTo>
                  <a:lnTo>
                    <a:pt x="1589042" y="1776072"/>
                  </a:lnTo>
                  <a:lnTo>
                    <a:pt x="1582678" y="1781193"/>
                  </a:lnTo>
                  <a:lnTo>
                    <a:pt x="1576314" y="1786314"/>
                  </a:lnTo>
                  <a:lnTo>
                    <a:pt x="1570348" y="1790647"/>
                  </a:lnTo>
                  <a:lnTo>
                    <a:pt x="1563586" y="1794193"/>
                  </a:lnTo>
                  <a:lnTo>
                    <a:pt x="1557222" y="1797738"/>
                  </a:lnTo>
                  <a:lnTo>
                    <a:pt x="1550461" y="1800496"/>
                  </a:lnTo>
                  <a:lnTo>
                    <a:pt x="1544097" y="1802466"/>
                  </a:lnTo>
                  <a:lnTo>
                    <a:pt x="1537733" y="1804829"/>
                  </a:lnTo>
                  <a:lnTo>
                    <a:pt x="1530971" y="1806799"/>
                  </a:lnTo>
                  <a:lnTo>
                    <a:pt x="1524607" y="1807981"/>
                  </a:lnTo>
                  <a:lnTo>
                    <a:pt x="1518243" y="1809163"/>
                  </a:lnTo>
                  <a:lnTo>
                    <a:pt x="1505117" y="1811132"/>
                  </a:lnTo>
                  <a:lnTo>
                    <a:pt x="1491992" y="1812314"/>
                  </a:lnTo>
                  <a:lnTo>
                    <a:pt x="1486026" y="1813102"/>
                  </a:lnTo>
                  <a:lnTo>
                    <a:pt x="1483241" y="1813890"/>
                  </a:lnTo>
                  <a:lnTo>
                    <a:pt x="1482048" y="1814678"/>
                  </a:lnTo>
                  <a:lnTo>
                    <a:pt x="1481253" y="1815072"/>
                  </a:lnTo>
                  <a:lnTo>
                    <a:pt x="1480855" y="1815859"/>
                  </a:lnTo>
                  <a:lnTo>
                    <a:pt x="1480855" y="1817041"/>
                  </a:lnTo>
                  <a:lnTo>
                    <a:pt x="1481253" y="1818617"/>
                  </a:lnTo>
                  <a:lnTo>
                    <a:pt x="1482048" y="1819799"/>
                  </a:lnTo>
                  <a:lnTo>
                    <a:pt x="1482048" y="1821375"/>
                  </a:lnTo>
                  <a:lnTo>
                    <a:pt x="1482048" y="1821769"/>
                  </a:lnTo>
                  <a:lnTo>
                    <a:pt x="1480855" y="1822556"/>
                  </a:lnTo>
                  <a:lnTo>
                    <a:pt x="1471309" y="1830829"/>
                  </a:lnTo>
                  <a:lnTo>
                    <a:pt x="1465343" y="1834375"/>
                  </a:lnTo>
                  <a:lnTo>
                    <a:pt x="1463354" y="1835556"/>
                  </a:lnTo>
                  <a:lnTo>
                    <a:pt x="1461365" y="1836738"/>
                  </a:lnTo>
                  <a:lnTo>
                    <a:pt x="1452615" y="1830041"/>
                  </a:lnTo>
                  <a:lnTo>
                    <a:pt x="1445853" y="1824132"/>
                  </a:lnTo>
                  <a:lnTo>
                    <a:pt x="1440285" y="1819405"/>
                  </a:lnTo>
                  <a:lnTo>
                    <a:pt x="1437103" y="1815072"/>
                  </a:lnTo>
                  <a:lnTo>
                    <a:pt x="1434716" y="1812314"/>
                  </a:lnTo>
                  <a:lnTo>
                    <a:pt x="1433125" y="1810344"/>
                  </a:lnTo>
                  <a:lnTo>
                    <a:pt x="1432330" y="1808375"/>
                  </a:lnTo>
                  <a:lnTo>
                    <a:pt x="1428750" y="1806799"/>
                  </a:lnTo>
                  <a:lnTo>
                    <a:pt x="1512675" y="1734314"/>
                  </a:lnTo>
                  <a:lnTo>
                    <a:pt x="1518641" y="1733527"/>
                  </a:lnTo>
                  <a:lnTo>
                    <a:pt x="1533755" y="1731951"/>
                  </a:lnTo>
                  <a:lnTo>
                    <a:pt x="1543699" y="1731163"/>
                  </a:lnTo>
                  <a:lnTo>
                    <a:pt x="1554438" y="1730375"/>
                  </a:lnTo>
                  <a:close/>
                  <a:moveTo>
                    <a:pt x="588962" y="1535113"/>
                  </a:moveTo>
                  <a:lnTo>
                    <a:pt x="694496" y="1535113"/>
                  </a:lnTo>
                  <a:lnTo>
                    <a:pt x="694496" y="1557872"/>
                  </a:lnTo>
                  <a:lnTo>
                    <a:pt x="694894" y="1558271"/>
                  </a:lnTo>
                  <a:lnTo>
                    <a:pt x="696885" y="1560268"/>
                  </a:lnTo>
                  <a:lnTo>
                    <a:pt x="698478" y="1560667"/>
                  </a:lnTo>
                  <a:lnTo>
                    <a:pt x="700469" y="1561466"/>
                  </a:lnTo>
                  <a:lnTo>
                    <a:pt x="704053" y="1561865"/>
                  </a:lnTo>
                  <a:lnTo>
                    <a:pt x="707239" y="1561865"/>
                  </a:lnTo>
                  <a:lnTo>
                    <a:pt x="711222" y="1561865"/>
                  </a:lnTo>
                  <a:lnTo>
                    <a:pt x="714407" y="1561466"/>
                  </a:lnTo>
                  <a:lnTo>
                    <a:pt x="716797" y="1560667"/>
                  </a:lnTo>
                  <a:lnTo>
                    <a:pt x="718390" y="1560268"/>
                  </a:lnTo>
                  <a:lnTo>
                    <a:pt x="720381" y="1558271"/>
                  </a:lnTo>
                  <a:lnTo>
                    <a:pt x="720779" y="1557872"/>
                  </a:lnTo>
                  <a:lnTo>
                    <a:pt x="720779" y="1535113"/>
                  </a:lnTo>
                  <a:lnTo>
                    <a:pt x="820737" y="1535113"/>
                  </a:lnTo>
                  <a:lnTo>
                    <a:pt x="820737" y="1644117"/>
                  </a:lnTo>
                  <a:lnTo>
                    <a:pt x="820339" y="1648908"/>
                  </a:lnTo>
                  <a:lnTo>
                    <a:pt x="819144" y="1652901"/>
                  </a:lnTo>
                  <a:lnTo>
                    <a:pt x="816755" y="1656894"/>
                  </a:lnTo>
                  <a:lnTo>
                    <a:pt x="814365" y="1660088"/>
                  </a:lnTo>
                  <a:lnTo>
                    <a:pt x="810781" y="1663283"/>
                  </a:lnTo>
                  <a:lnTo>
                    <a:pt x="806799" y="1665279"/>
                  </a:lnTo>
                  <a:lnTo>
                    <a:pt x="802418" y="1666477"/>
                  </a:lnTo>
                  <a:lnTo>
                    <a:pt x="797639" y="1666876"/>
                  </a:lnTo>
                  <a:lnTo>
                    <a:pt x="612060" y="1666876"/>
                  </a:lnTo>
                  <a:lnTo>
                    <a:pt x="607281" y="1666477"/>
                  </a:lnTo>
                  <a:lnTo>
                    <a:pt x="602901" y="1665279"/>
                  </a:lnTo>
                  <a:lnTo>
                    <a:pt x="598918" y="1663283"/>
                  </a:lnTo>
                  <a:lnTo>
                    <a:pt x="595732" y="1660088"/>
                  </a:lnTo>
                  <a:lnTo>
                    <a:pt x="592546" y="1656894"/>
                  </a:lnTo>
                  <a:lnTo>
                    <a:pt x="590555" y="1652901"/>
                  </a:lnTo>
                  <a:lnTo>
                    <a:pt x="589360" y="1648908"/>
                  </a:lnTo>
                  <a:lnTo>
                    <a:pt x="588962" y="1644117"/>
                  </a:lnTo>
                  <a:lnTo>
                    <a:pt x="588962" y="1535113"/>
                  </a:lnTo>
                  <a:close/>
                  <a:moveTo>
                    <a:pt x="612060" y="1476375"/>
                  </a:moveTo>
                  <a:lnTo>
                    <a:pt x="797639" y="1476375"/>
                  </a:lnTo>
                  <a:lnTo>
                    <a:pt x="802418" y="1476769"/>
                  </a:lnTo>
                  <a:lnTo>
                    <a:pt x="806799" y="1477950"/>
                  </a:lnTo>
                  <a:lnTo>
                    <a:pt x="810781" y="1480312"/>
                  </a:lnTo>
                  <a:lnTo>
                    <a:pt x="814365" y="1483068"/>
                  </a:lnTo>
                  <a:lnTo>
                    <a:pt x="816755" y="1486611"/>
                  </a:lnTo>
                  <a:lnTo>
                    <a:pt x="819144" y="1490155"/>
                  </a:lnTo>
                  <a:lnTo>
                    <a:pt x="820339" y="1494485"/>
                  </a:lnTo>
                  <a:lnTo>
                    <a:pt x="820737" y="1498816"/>
                  </a:lnTo>
                  <a:lnTo>
                    <a:pt x="820737" y="1525588"/>
                  </a:lnTo>
                  <a:lnTo>
                    <a:pt x="588962" y="1525588"/>
                  </a:lnTo>
                  <a:lnTo>
                    <a:pt x="588962" y="1498816"/>
                  </a:lnTo>
                  <a:lnTo>
                    <a:pt x="589360" y="1494485"/>
                  </a:lnTo>
                  <a:lnTo>
                    <a:pt x="590555" y="1490155"/>
                  </a:lnTo>
                  <a:lnTo>
                    <a:pt x="592546" y="1486611"/>
                  </a:lnTo>
                  <a:lnTo>
                    <a:pt x="595732" y="1483068"/>
                  </a:lnTo>
                  <a:lnTo>
                    <a:pt x="598918" y="1480312"/>
                  </a:lnTo>
                  <a:lnTo>
                    <a:pt x="602901" y="1477950"/>
                  </a:lnTo>
                  <a:lnTo>
                    <a:pt x="607281" y="1476769"/>
                  </a:lnTo>
                  <a:lnTo>
                    <a:pt x="612060" y="1476375"/>
                  </a:lnTo>
                  <a:close/>
                  <a:moveTo>
                    <a:pt x="725449" y="1381125"/>
                  </a:moveTo>
                  <a:lnTo>
                    <a:pt x="730525" y="1381524"/>
                  </a:lnTo>
                  <a:lnTo>
                    <a:pt x="732087" y="1381524"/>
                  </a:lnTo>
                  <a:lnTo>
                    <a:pt x="734430" y="1382322"/>
                  </a:lnTo>
                  <a:lnTo>
                    <a:pt x="737554" y="1384317"/>
                  </a:lnTo>
                  <a:lnTo>
                    <a:pt x="740287" y="1386312"/>
                  </a:lnTo>
                  <a:lnTo>
                    <a:pt x="743411" y="1389505"/>
                  </a:lnTo>
                  <a:lnTo>
                    <a:pt x="746535" y="1393096"/>
                  </a:lnTo>
                  <a:lnTo>
                    <a:pt x="749659" y="1397486"/>
                  </a:lnTo>
                  <a:lnTo>
                    <a:pt x="755906" y="1407063"/>
                  </a:lnTo>
                  <a:lnTo>
                    <a:pt x="761373" y="1417837"/>
                  </a:lnTo>
                  <a:lnTo>
                    <a:pt x="766059" y="1427813"/>
                  </a:lnTo>
                  <a:lnTo>
                    <a:pt x="769182" y="1437390"/>
                  </a:lnTo>
                  <a:lnTo>
                    <a:pt x="770744" y="1441780"/>
                  </a:lnTo>
                  <a:lnTo>
                    <a:pt x="771525" y="1445770"/>
                  </a:lnTo>
                  <a:lnTo>
                    <a:pt x="771525" y="1448164"/>
                  </a:lnTo>
                  <a:lnTo>
                    <a:pt x="771525" y="1450159"/>
                  </a:lnTo>
                  <a:lnTo>
                    <a:pt x="770744" y="1451357"/>
                  </a:lnTo>
                  <a:lnTo>
                    <a:pt x="769182" y="1452155"/>
                  </a:lnTo>
                  <a:lnTo>
                    <a:pt x="768011" y="1452155"/>
                  </a:lnTo>
                  <a:lnTo>
                    <a:pt x="766449" y="1450958"/>
                  </a:lnTo>
                  <a:lnTo>
                    <a:pt x="764887" y="1449760"/>
                  </a:lnTo>
                  <a:lnTo>
                    <a:pt x="762544" y="1448563"/>
                  </a:lnTo>
                  <a:lnTo>
                    <a:pt x="759030" y="1444174"/>
                  </a:lnTo>
                  <a:lnTo>
                    <a:pt x="755516" y="1439784"/>
                  </a:lnTo>
                  <a:lnTo>
                    <a:pt x="753173" y="1434996"/>
                  </a:lnTo>
                  <a:lnTo>
                    <a:pt x="752392" y="1433400"/>
                  </a:lnTo>
                  <a:lnTo>
                    <a:pt x="752392" y="1431404"/>
                  </a:lnTo>
                  <a:lnTo>
                    <a:pt x="752001" y="1428611"/>
                  </a:lnTo>
                  <a:lnTo>
                    <a:pt x="750830" y="1426616"/>
                  </a:lnTo>
                  <a:lnTo>
                    <a:pt x="748878" y="1425419"/>
                  </a:lnTo>
                  <a:lnTo>
                    <a:pt x="746925" y="1425020"/>
                  </a:lnTo>
                  <a:lnTo>
                    <a:pt x="746144" y="1425419"/>
                  </a:lnTo>
                  <a:lnTo>
                    <a:pt x="745363" y="1425818"/>
                  </a:lnTo>
                  <a:lnTo>
                    <a:pt x="744582" y="1426616"/>
                  </a:lnTo>
                  <a:lnTo>
                    <a:pt x="743411" y="1427414"/>
                  </a:lnTo>
                  <a:lnTo>
                    <a:pt x="742630" y="1428611"/>
                  </a:lnTo>
                  <a:lnTo>
                    <a:pt x="742240" y="1430207"/>
                  </a:lnTo>
                  <a:lnTo>
                    <a:pt x="741849" y="1432602"/>
                  </a:lnTo>
                  <a:lnTo>
                    <a:pt x="741849" y="1434597"/>
                  </a:lnTo>
                  <a:lnTo>
                    <a:pt x="741459" y="1439385"/>
                  </a:lnTo>
                  <a:lnTo>
                    <a:pt x="740678" y="1443376"/>
                  </a:lnTo>
                  <a:lnTo>
                    <a:pt x="739897" y="1445371"/>
                  </a:lnTo>
                  <a:lnTo>
                    <a:pt x="739116" y="1446967"/>
                  </a:lnTo>
                  <a:lnTo>
                    <a:pt x="737944" y="1448164"/>
                  </a:lnTo>
                  <a:lnTo>
                    <a:pt x="735992" y="1449361"/>
                  </a:lnTo>
                  <a:lnTo>
                    <a:pt x="734430" y="1450558"/>
                  </a:lnTo>
                  <a:lnTo>
                    <a:pt x="732868" y="1452155"/>
                  </a:lnTo>
                  <a:lnTo>
                    <a:pt x="730525" y="1452953"/>
                  </a:lnTo>
                  <a:lnTo>
                    <a:pt x="727792" y="1453352"/>
                  </a:lnTo>
                  <a:lnTo>
                    <a:pt x="721935" y="1454150"/>
                  </a:lnTo>
                  <a:lnTo>
                    <a:pt x="715297" y="1454150"/>
                  </a:lnTo>
                  <a:lnTo>
                    <a:pt x="712173" y="1453751"/>
                  </a:lnTo>
                  <a:lnTo>
                    <a:pt x="709049" y="1452953"/>
                  </a:lnTo>
                  <a:lnTo>
                    <a:pt x="706706" y="1452155"/>
                  </a:lnTo>
                  <a:lnTo>
                    <a:pt x="703973" y="1450558"/>
                  </a:lnTo>
                  <a:lnTo>
                    <a:pt x="701240" y="1448962"/>
                  </a:lnTo>
                  <a:lnTo>
                    <a:pt x="699287" y="1447366"/>
                  </a:lnTo>
                  <a:lnTo>
                    <a:pt x="694992" y="1442977"/>
                  </a:lnTo>
                  <a:lnTo>
                    <a:pt x="691478" y="1438188"/>
                  </a:lnTo>
                  <a:lnTo>
                    <a:pt x="687963" y="1432602"/>
                  </a:lnTo>
                  <a:lnTo>
                    <a:pt x="685230" y="1427015"/>
                  </a:lnTo>
                  <a:lnTo>
                    <a:pt x="682497" y="1421029"/>
                  </a:lnTo>
                  <a:lnTo>
                    <a:pt x="680544" y="1415044"/>
                  </a:lnTo>
                  <a:lnTo>
                    <a:pt x="678982" y="1409058"/>
                  </a:lnTo>
                  <a:lnTo>
                    <a:pt x="676249" y="1399082"/>
                  </a:lnTo>
                  <a:lnTo>
                    <a:pt x="675078" y="1392298"/>
                  </a:lnTo>
                  <a:lnTo>
                    <a:pt x="674687" y="1389106"/>
                  </a:lnTo>
                  <a:lnTo>
                    <a:pt x="674687" y="1388707"/>
                  </a:lnTo>
                  <a:lnTo>
                    <a:pt x="675078" y="1388308"/>
                  </a:lnTo>
                  <a:lnTo>
                    <a:pt x="676249" y="1387909"/>
                  </a:lnTo>
                  <a:lnTo>
                    <a:pt x="679373" y="1387111"/>
                  </a:lnTo>
                  <a:lnTo>
                    <a:pt x="683278" y="1385913"/>
                  </a:lnTo>
                  <a:lnTo>
                    <a:pt x="689525" y="1384716"/>
                  </a:lnTo>
                  <a:lnTo>
                    <a:pt x="698897" y="1383120"/>
                  </a:lnTo>
                  <a:lnTo>
                    <a:pt x="715297" y="1381524"/>
                  </a:lnTo>
                  <a:lnTo>
                    <a:pt x="725449" y="1381125"/>
                  </a:lnTo>
                  <a:close/>
                  <a:moveTo>
                    <a:pt x="1433588" y="1247775"/>
                  </a:moveTo>
                  <a:lnTo>
                    <a:pt x="1439124" y="1247775"/>
                  </a:lnTo>
                  <a:lnTo>
                    <a:pt x="1444264" y="1248175"/>
                  </a:lnTo>
                  <a:lnTo>
                    <a:pt x="1448614" y="1248976"/>
                  </a:lnTo>
                  <a:lnTo>
                    <a:pt x="1451382" y="1249776"/>
                  </a:lnTo>
                  <a:lnTo>
                    <a:pt x="1453359" y="1250977"/>
                  </a:lnTo>
                  <a:lnTo>
                    <a:pt x="1454150" y="1252178"/>
                  </a:lnTo>
                  <a:lnTo>
                    <a:pt x="1454150" y="1253779"/>
                  </a:lnTo>
                  <a:lnTo>
                    <a:pt x="1453359" y="1255380"/>
                  </a:lnTo>
                  <a:lnTo>
                    <a:pt x="1452173" y="1256981"/>
                  </a:lnTo>
                  <a:lnTo>
                    <a:pt x="1450196" y="1258582"/>
                  </a:lnTo>
                  <a:lnTo>
                    <a:pt x="1447428" y="1260183"/>
                  </a:lnTo>
                  <a:lnTo>
                    <a:pt x="1441892" y="1262985"/>
                  </a:lnTo>
                  <a:lnTo>
                    <a:pt x="1435565" y="1264986"/>
                  </a:lnTo>
                  <a:lnTo>
                    <a:pt x="1432402" y="1265387"/>
                  </a:lnTo>
                  <a:lnTo>
                    <a:pt x="1429634" y="1265787"/>
                  </a:lnTo>
                  <a:lnTo>
                    <a:pt x="1427261" y="1265787"/>
                  </a:lnTo>
                  <a:lnTo>
                    <a:pt x="1425284" y="1265387"/>
                  </a:lnTo>
                  <a:lnTo>
                    <a:pt x="1423703" y="1264986"/>
                  </a:lnTo>
                  <a:lnTo>
                    <a:pt x="1422516" y="1264586"/>
                  </a:lnTo>
                  <a:lnTo>
                    <a:pt x="1420539" y="1264586"/>
                  </a:lnTo>
                  <a:lnTo>
                    <a:pt x="1419353" y="1264986"/>
                  </a:lnTo>
                  <a:lnTo>
                    <a:pt x="1418562" y="1265787"/>
                  </a:lnTo>
                  <a:lnTo>
                    <a:pt x="1417376" y="1266588"/>
                  </a:lnTo>
                  <a:lnTo>
                    <a:pt x="1416980" y="1267388"/>
                  </a:lnTo>
                  <a:lnTo>
                    <a:pt x="1416585" y="1268589"/>
                  </a:lnTo>
                  <a:lnTo>
                    <a:pt x="1416190" y="1269790"/>
                  </a:lnTo>
                  <a:lnTo>
                    <a:pt x="1416585" y="1270990"/>
                  </a:lnTo>
                  <a:lnTo>
                    <a:pt x="1416585" y="1272191"/>
                  </a:lnTo>
                  <a:lnTo>
                    <a:pt x="1417376" y="1273392"/>
                  </a:lnTo>
                  <a:lnTo>
                    <a:pt x="1418562" y="1274993"/>
                  </a:lnTo>
                  <a:lnTo>
                    <a:pt x="1419748" y="1276194"/>
                  </a:lnTo>
                  <a:lnTo>
                    <a:pt x="1422121" y="1277395"/>
                  </a:lnTo>
                  <a:lnTo>
                    <a:pt x="1424098" y="1278596"/>
                  </a:lnTo>
                  <a:lnTo>
                    <a:pt x="1428843" y="1280597"/>
                  </a:lnTo>
                  <a:lnTo>
                    <a:pt x="1430820" y="1282198"/>
                  </a:lnTo>
                  <a:lnTo>
                    <a:pt x="1432402" y="1283799"/>
                  </a:lnTo>
                  <a:lnTo>
                    <a:pt x="1433588" y="1285000"/>
                  </a:lnTo>
                  <a:lnTo>
                    <a:pt x="1435170" y="1287001"/>
                  </a:lnTo>
                  <a:lnTo>
                    <a:pt x="1436356" y="1289003"/>
                  </a:lnTo>
                  <a:lnTo>
                    <a:pt x="1436751" y="1291404"/>
                  </a:lnTo>
                  <a:lnTo>
                    <a:pt x="1437542" y="1293406"/>
                  </a:lnTo>
                  <a:lnTo>
                    <a:pt x="1437542" y="1296608"/>
                  </a:lnTo>
                  <a:lnTo>
                    <a:pt x="1437542" y="1299009"/>
                  </a:lnTo>
                  <a:lnTo>
                    <a:pt x="1437147" y="1302612"/>
                  </a:lnTo>
                  <a:lnTo>
                    <a:pt x="1436356" y="1305414"/>
                  </a:lnTo>
                  <a:lnTo>
                    <a:pt x="1435170" y="1309416"/>
                  </a:lnTo>
                  <a:lnTo>
                    <a:pt x="1431611" y="1317422"/>
                  </a:lnTo>
                  <a:lnTo>
                    <a:pt x="1430029" y="1320624"/>
                  </a:lnTo>
                  <a:lnTo>
                    <a:pt x="1428052" y="1323826"/>
                  </a:lnTo>
                  <a:lnTo>
                    <a:pt x="1425680" y="1326628"/>
                  </a:lnTo>
                  <a:lnTo>
                    <a:pt x="1423307" y="1328629"/>
                  </a:lnTo>
                  <a:lnTo>
                    <a:pt x="1420539" y="1331431"/>
                  </a:lnTo>
                  <a:lnTo>
                    <a:pt x="1417771" y="1333032"/>
                  </a:lnTo>
                  <a:lnTo>
                    <a:pt x="1414608" y="1334633"/>
                  </a:lnTo>
                  <a:lnTo>
                    <a:pt x="1411445" y="1336635"/>
                  </a:lnTo>
                  <a:lnTo>
                    <a:pt x="1404722" y="1338636"/>
                  </a:lnTo>
                  <a:lnTo>
                    <a:pt x="1397605" y="1340237"/>
                  </a:lnTo>
                  <a:lnTo>
                    <a:pt x="1390487" y="1341038"/>
                  </a:lnTo>
                  <a:lnTo>
                    <a:pt x="1383370" y="1341438"/>
                  </a:lnTo>
                  <a:lnTo>
                    <a:pt x="1376252" y="1341438"/>
                  </a:lnTo>
                  <a:lnTo>
                    <a:pt x="1369530" y="1341038"/>
                  </a:lnTo>
                  <a:lnTo>
                    <a:pt x="1358063" y="1339437"/>
                  </a:lnTo>
                  <a:lnTo>
                    <a:pt x="1350154" y="1338236"/>
                  </a:lnTo>
                  <a:lnTo>
                    <a:pt x="1347386" y="1337435"/>
                  </a:lnTo>
                  <a:lnTo>
                    <a:pt x="1347386" y="1337835"/>
                  </a:lnTo>
                  <a:lnTo>
                    <a:pt x="1346991" y="1337435"/>
                  </a:lnTo>
                  <a:lnTo>
                    <a:pt x="1346200" y="1337035"/>
                  </a:lnTo>
                  <a:lnTo>
                    <a:pt x="1346200" y="1334633"/>
                  </a:lnTo>
                  <a:lnTo>
                    <a:pt x="1346991" y="1331831"/>
                  </a:lnTo>
                  <a:lnTo>
                    <a:pt x="1347782" y="1326228"/>
                  </a:lnTo>
                  <a:lnTo>
                    <a:pt x="1349363" y="1318623"/>
                  </a:lnTo>
                  <a:lnTo>
                    <a:pt x="1351736" y="1307415"/>
                  </a:lnTo>
                  <a:lnTo>
                    <a:pt x="1355295" y="1296608"/>
                  </a:lnTo>
                  <a:lnTo>
                    <a:pt x="1357667" y="1287402"/>
                  </a:lnTo>
                  <a:lnTo>
                    <a:pt x="1361621" y="1275794"/>
                  </a:lnTo>
                  <a:lnTo>
                    <a:pt x="1363994" y="1270190"/>
                  </a:lnTo>
                  <a:lnTo>
                    <a:pt x="1364785" y="1268589"/>
                  </a:lnTo>
                  <a:lnTo>
                    <a:pt x="1366762" y="1265787"/>
                  </a:lnTo>
                  <a:lnTo>
                    <a:pt x="1369925" y="1262985"/>
                  </a:lnTo>
                  <a:lnTo>
                    <a:pt x="1373484" y="1260183"/>
                  </a:lnTo>
                  <a:lnTo>
                    <a:pt x="1378229" y="1258182"/>
                  </a:lnTo>
                  <a:lnTo>
                    <a:pt x="1383765" y="1256181"/>
                  </a:lnTo>
                  <a:lnTo>
                    <a:pt x="1389301" y="1253779"/>
                  </a:lnTo>
                  <a:lnTo>
                    <a:pt x="1395628" y="1252578"/>
                  </a:lnTo>
                  <a:lnTo>
                    <a:pt x="1401954" y="1250977"/>
                  </a:lnTo>
                  <a:lnTo>
                    <a:pt x="1415399" y="1248976"/>
                  </a:lnTo>
                  <a:lnTo>
                    <a:pt x="1428052" y="1248175"/>
                  </a:lnTo>
                  <a:lnTo>
                    <a:pt x="1433588" y="1247775"/>
                  </a:lnTo>
                  <a:close/>
                  <a:moveTo>
                    <a:pt x="1155700" y="965200"/>
                  </a:moveTo>
                  <a:lnTo>
                    <a:pt x="1161653" y="965597"/>
                  </a:lnTo>
                  <a:lnTo>
                    <a:pt x="1167209" y="966787"/>
                  </a:lnTo>
                  <a:lnTo>
                    <a:pt x="1172766" y="968770"/>
                  </a:lnTo>
                  <a:lnTo>
                    <a:pt x="1177925" y="971944"/>
                  </a:lnTo>
                  <a:lnTo>
                    <a:pt x="1182687" y="975514"/>
                  </a:lnTo>
                  <a:lnTo>
                    <a:pt x="1187450" y="980274"/>
                  </a:lnTo>
                  <a:lnTo>
                    <a:pt x="1192213" y="985431"/>
                  </a:lnTo>
                  <a:lnTo>
                    <a:pt x="1196181" y="991381"/>
                  </a:lnTo>
                  <a:lnTo>
                    <a:pt x="1200150" y="998125"/>
                  </a:lnTo>
                  <a:lnTo>
                    <a:pt x="1204119" y="1005265"/>
                  </a:lnTo>
                  <a:lnTo>
                    <a:pt x="1207691" y="1012802"/>
                  </a:lnTo>
                  <a:lnTo>
                    <a:pt x="1211659" y="1021133"/>
                  </a:lnTo>
                  <a:lnTo>
                    <a:pt x="1214437" y="1029860"/>
                  </a:lnTo>
                  <a:lnTo>
                    <a:pt x="1217613" y="1038984"/>
                  </a:lnTo>
                  <a:lnTo>
                    <a:pt x="1220787" y="1048504"/>
                  </a:lnTo>
                  <a:lnTo>
                    <a:pt x="1225947" y="1068338"/>
                  </a:lnTo>
                  <a:lnTo>
                    <a:pt x="1230313" y="1089363"/>
                  </a:lnTo>
                  <a:lnTo>
                    <a:pt x="1234678" y="1111180"/>
                  </a:lnTo>
                  <a:lnTo>
                    <a:pt x="1237853" y="1133792"/>
                  </a:lnTo>
                  <a:lnTo>
                    <a:pt x="1241028" y="1155609"/>
                  </a:lnTo>
                  <a:lnTo>
                    <a:pt x="1243013" y="1177824"/>
                  </a:lnTo>
                  <a:lnTo>
                    <a:pt x="1245394" y="1198848"/>
                  </a:lnTo>
                  <a:lnTo>
                    <a:pt x="1246981" y="1219476"/>
                  </a:lnTo>
                  <a:lnTo>
                    <a:pt x="1246187" y="1186551"/>
                  </a:lnTo>
                  <a:lnTo>
                    <a:pt x="1342231" y="1244467"/>
                  </a:lnTo>
                  <a:lnTo>
                    <a:pt x="1323181" y="1340465"/>
                  </a:lnTo>
                  <a:lnTo>
                    <a:pt x="1248966" y="1309524"/>
                  </a:lnTo>
                  <a:lnTo>
                    <a:pt x="1245394" y="1284929"/>
                  </a:lnTo>
                  <a:lnTo>
                    <a:pt x="1239441" y="1242087"/>
                  </a:lnTo>
                  <a:lnTo>
                    <a:pt x="1231106" y="1373787"/>
                  </a:lnTo>
                  <a:lnTo>
                    <a:pt x="1230709" y="1379737"/>
                  </a:lnTo>
                  <a:lnTo>
                    <a:pt x="1230313" y="1386084"/>
                  </a:lnTo>
                  <a:lnTo>
                    <a:pt x="1230709" y="1392431"/>
                  </a:lnTo>
                  <a:lnTo>
                    <a:pt x="1232297" y="1399968"/>
                  </a:lnTo>
                  <a:lnTo>
                    <a:pt x="1234281" y="1407902"/>
                  </a:lnTo>
                  <a:lnTo>
                    <a:pt x="1237059" y="1417422"/>
                  </a:lnTo>
                  <a:lnTo>
                    <a:pt x="1241822" y="1428133"/>
                  </a:lnTo>
                  <a:lnTo>
                    <a:pt x="1247775" y="1440430"/>
                  </a:lnTo>
                  <a:lnTo>
                    <a:pt x="1231106" y="1440430"/>
                  </a:lnTo>
                  <a:lnTo>
                    <a:pt x="1242219" y="1446380"/>
                  </a:lnTo>
                  <a:lnTo>
                    <a:pt x="1256109" y="1453124"/>
                  </a:lnTo>
                  <a:lnTo>
                    <a:pt x="1287066" y="1467405"/>
                  </a:lnTo>
                  <a:lnTo>
                    <a:pt x="1313259" y="1479305"/>
                  </a:lnTo>
                  <a:lnTo>
                    <a:pt x="1323975" y="1483669"/>
                  </a:lnTo>
                  <a:lnTo>
                    <a:pt x="1501775" y="1720491"/>
                  </a:lnTo>
                  <a:lnTo>
                    <a:pt x="1401763" y="1798638"/>
                  </a:lnTo>
                  <a:lnTo>
                    <a:pt x="1210469" y="1576494"/>
                  </a:lnTo>
                  <a:lnTo>
                    <a:pt x="1080294" y="1561816"/>
                  </a:lnTo>
                  <a:lnTo>
                    <a:pt x="1080294" y="1563800"/>
                  </a:lnTo>
                  <a:lnTo>
                    <a:pt x="1080294" y="1567370"/>
                  </a:lnTo>
                  <a:lnTo>
                    <a:pt x="1079500" y="1575700"/>
                  </a:lnTo>
                  <a:lnTo>
                    <a:pt x="1077516" y="1587601"/>
                  </a:lnTo>
                  <a:lnTo>
                    <a:pt x="1074341" y="1601088"/>
                  </a:lnTo>
                  <a:lnTo>
                    <a:pt x="1066403" y="1633220"/>
                  </a:lnTo>
                  <a:lnTo>
                    <a:pt x="1056878" y="1669318"/>
                  </a:lnTo>
                  <a:lnTo>
                    <a:pt x="1046956" y="1703830"/>
                  </a:lnTo>
                  <a:lnTo>
                    <a:pt x="1038622" y="1733582"/>
                  </a:lnTo>
                  <a:lnTo>
                    <a:pt x="1030288" y="1762540"/>
                  </a:lnTo>
                  <a:lnTo>
                    <a:pt x="802481" y="1785548"/>
                  </a:lnTo>
                  <a:lnTo>
                    <a:pt x="770731" y="1731201"/>
                  </a:lnTo>
                  <a:lnTo>
                    <a:pt x="904081" y="1706210"/>
                  </a:lnTo>
                  <a:lnTo>
                    <a:pt x="903685" y="1489619"/>
                  </a:lnTo>
                  <a:lnTo>
                    <a:pt x="871935" y="1482479"/>
                  </a:lnTo>
                  <a:lnTo>
                    <a:pt x="869950" y="1471768"/>
                  </a:lnTo>
                  <a:lnTo>
                    <a:pt x="867966" y="1461851"/>
                  </a:lnTo>
                  <a:lnTo>
                    <a:pt x="866378" y="1453124"/>
                  </a:lnTo>
                  <a:lnTo>
                    <a:pt x="864791" y="1445190"/>
                  </a:lnTo>
                  <a:lnTo>
                    <a:pt x="863600" y="1428926"/>
                  </a:lnTo>
                  <a:lnTo>
                    <a:pt x="862806" y="1413455"/>
                  </a:lnTo>
                  <a:lnTo>
                    <a:pt x="862013" y="1373787"/>
                  </a:lnTo>
                  <a:lnTo>
                    <a:pt x="860822" y="1346812"/>
                  </a:lnTo>
                  <a:lnTo>
                    <a:pt x="858044" y="1312697"/>
                  </a:lnTo>
                  <a:lnTo>
                    <a:pt x="854472" y="1175444"/>
                  </a:lnTo>
                  <a:lnTo>
                    <a:pt x="843756" y="1181791"/>
                  </a:lnTo>
                  <a:lnTo>
                    <a:pt x="818753" y="1197658"/>
                  </a:lnTo>
                  <a:lnTo>
                    <a:pt x="802878" y="1208369"/>
                  </a:lnTo>
                  <a:lnTo>
                    <a:pt x="786606" y="1219476"/>
                  </a:lnTo>
                  <a:lnTo>
                    <a:pt x="770731" y="1230980"/>
                  </a:lnTo>
                  <a:lnTo>
                    <a:pt x="756841" y="1242087"/>
                  </a:lnTo>
                  <a:lnTo>
                    <a:pt x="754460" y="1250021"/>
                  </a:lnTo>
                  <a:lnTo>
                    <a:pt x="752872" y="1258351"/>
                  </a:lnTo>
                  <a:lnTo>
                    <a:pt x="752078" y="1266681"/>
                  </a:lnTo>
                  <a:lnTo>
                    <a:pt x="751285" y="1275805"/>
                  </a:lnTo>
                  <a:lnTo>
                    <a:pt x="751285" y="1284532"/>
                  </a:lnTo>
                  <a:lnTo>
                    <a:pt x="751681" y="1292863"/>
                  </a:lnTo>
                  <a:lnTo>
                    <a:pt x="752078" y="1301590"/>
                  </a:lnTo>
                  <a:lnTo>
                    <a:pt x="752872" y="1310317"/>
                  </a:lnTo>
                  <a:lnTo>
                    <a:pt x="754856" y="1325788"/>
                  </a:lnTo>
                  <a:lnTo>
                    <a:pt x="756444" y="1339275"/>
                  </a:lnTo>
                  <a:lnTo>
                    <a:pt x="758031" y="1350382"/>
                  </a:lnTo>
                  <a:lnTo>
                    <a:pt x="758031" y="1354349"/>
                  </a:lnTo>
                  <a:lnTo>
                    <a:pt x="756841" y="1357523"/>
                  </a:lnTo>
                  <a:lnTo>
                    <a:pt x="727869" y="1355539"/>
                  </a:lnTo>
                  <a:lnTo>
                    <a:pt x="715566" y="1354746"/>
                  </a:lnTo>
                  <a:lnTo>
                    <a:pt x="709613" y="1354746"/>
                  </a:lnTo>
                  <a:lnTo>
                    <a:pt x="704453" y="1355143"/>
                  </a:lnTo>
                  <a:lnTo>
                    <a:pt x="698897" y="1355539"/>
                  </a:lnTo>
                  <a:lnTo>
                    <a:pt x="693341" y="1356729"/>
                  </a:lnTo>
                  <a:lnTo>
                    <a:pt x="687785" y="1357919"/>
                  </a:lnTo>
                  <a:lnTo>
                    <a:pt x="682228" y="1359903"/>
                  </a:lnTo>
                  <a:lnTo>
                    <a:pt x="677069" y="1361886"/>
                  </a:lnTo>
                  <a:lnTo>
                    <a:pt x="671116" y="1364663"/>
                  </a:lnTo>
                  <a:lnTo>
                    <a:pt x="664766" y="1367836"/>
                  </a:lnTo>
                  <a:lnTo>
                    <a:pt x="658416" y="1372200"/>
                  </a:lnTo>
                  <a:lnTo>
                    <a:pt x="657225" y="1367043"/>
                  </a:lnTo>
                  <a:lnTo>
                    <a:pt x="655241" y="1361093"/>
                  </a:lnTo>
                  <a:lnTo>
                    <a:pt x="654050" y="1355143"/>
                  </a:lnTo>
                  <a:lnTo>
                    <a:pt x="653256" y="1348399"/>
                  </a:lnTo>
                  <a:lnTo>
                    <a:pt x="651669" y="1333325"/>
                  </a:lnTo>
                  <a:lnTo>
                    <a:pt x="650875" y="1316267"/>
                  </a:lnTo>
                  <a:lnTo>
                    <a:pt x="650875" y="1296830"/>
                  </a:lnTo>
                  <a:lnTo>
                    <a:pt x="651272" y="1274615"/>
                  </a:lnTo>
                  <a:lnTo>
                    <a:pt x="652066" y="1251211"/>
                  </a:lnTo>
                  <a:lnTo>
                    <a:pt x="653653" y="1225029"/>
                  </a:lnTo>
                  <a:lnTo>
                    <a:pt x="660797" y="1208369"/>
                  </a:lnTo>
                  <a:lnTo>
                    <a:pt x="667147" y="1194881"/>
                  </a:lnTo>
                  <a:lnTo>
                    <a:pt x="670322" y="1188931"/>
                  </a:lnTo>
                  <a:lnTo>
                    <a:pt x="673497" y="1183774"/>
                  </a:lnTo>
                  <a:lnTo>
                    <a:pt x="680244" y="1174254"/>
                  </a:lnTo>
                  <a:lnTo>
                    <a:pt x="687388" y="1164733"/>
                  </a:lnTo>
                  <a:lnTo>
                    <a:pt x="696119" y="1155213"/>
                  </a:lnTo>
                  <a:lnTo>
                    <a:pt x="706438" y="1143312"/>
                  </a:lnTo>
                  <a:lnTo>
                    <a:pt x="718741" y="1129031"/>
                  </a:lnTo>
                  <a:lnTo>
                    <a:pt x="738585" y="1108007"/>
                  </a:lnTo>
                  <a:lnTo>
                    <a:pt x="756047" y="1088966"/>
                  </a:lnTo>
                  <a:lnTo>
                    <a:pt x="785416" y="1057231"/>
                  </a:lnTo>
                  <a:lnTo>
                    <a:pt x="797719" y="1043744"/>
                  </a:lnTo>
                  <a:lnTo>
                    <a:pt x="809228" y="1032240"/>
                  </a:lnTo>
                  <a:lnTo>
                    <a:pt x="820738" y="1021926"/>
                  </a:lnTo>
                  <a:lnTo>
                    <a:pt x="831056" y="1012802"/>
                  </a:lnTo>
                  <a:lnTo>
                    <a:pt x="836613" y="1008439"/>
                  </a:lnTo>
                  <a:lnTo>
                    <a:pt x="842169" y="1004869"/>
                  </a:lnTo>
                  <a:lnTo>
                    <a:pt x="848122" y="1000902"/>
                  </a:lnTo>
                  <a:lnTo>
                    <a:pt x="854075" y="997331"/>
                  </a:lnTo>
                  <a:lnTo>
                    <a:pt x="860028" y="994555"/>
                  </a:lnTo>
                  <a:lnTo>
                    <a:pt x="866378" y="991381"/>
                  </a:lnTo>
                  <a:lnTo>
                    <a:pt x="873125" y="988208"/>
                  </a:lnTo>
                  <a:lnTo>
                    <a:pt x="880269" y="985828"/>
                  </a:lnTo>
                  <a:lnTo>
                    <a:pt x="895350" y="980274"/>
                  </a:lnTo>
                  <a:lnTo>
                    <a:pt x="912416" y="975117"/>
                  </a:lnTo>
                  <a:lnTo>
                    <a:pt x="932260" y="970753"/>
                  </a:lnTo>
                  <a:lnTo>
                    <a:pt x="954881" y="965597"/>
                  </a:lnTo>
                  <a:lnTo>
                    <a:pt x="963613" y="965993"/>
                  </a:lnTo>
                  <a:lnTo>
                    <a:pt x="979488" y="966787"/>
                  </a:lnTo>
                  <a:lnTo>
                    <a:pt x="1004491" y="968373"/>
                  </a:lnTo>
                  <a:lnTo>
                    <a:pt x="1089819" y="1240103"/>
                  </a:lnTo>
                  <a:lnTo>
                    <a:pt x="1081484" y="1159179"/>
                  </a:lnTo>
                  <a:lnTo>
                    <a:pt x="1077516" y="1013199"/>
                  </a:lnTo>
                  <a:lnTo>
                    <a:pt x="1071959" y="999315"/>
                  </a:lnTo>
                  <a:lnTo>
                    <a:pt x="1083072" y="980671"/>
                  </a:lnTo>
                  <a:lnTo>
                    <a:pt x="1107281" y="980671"/>
                  </a:lnTo>
                  <a:lnTo>
                    <a:pt x="1117600" y="999315"/>
                  </a:lnTo>
                  <a:lnTo>
                    <a:pt x="1112837" y="1015579"/>
                  </a:lnTo>
                  <a:lnTo>
                    <a:pt x="1142206" y="1228203"/>
                  </a:lnTo>
                  <a:lnTo>
                    <a:pt x="1137841" y="971944"/>
                  </a:lnTo>
                  <a:lnTo>
                    <a:pt x="1146572" y="967580"/>
                  </a:lnTo>
                  <a:lnTo>
                    <a:pt x="1148953" y="966390"/>
                  </a:lnTo>
                  <a:lnTo>
                    <a:pt x="1149350" y="965597"/>
                  </a:lnTo>
                  <a:lnTo>
                    <a:pt x="1155700" y="965200"/>
                  </a:lnTo>
                  <a:close/>
                  <a:moveTo>
                    <a:pt x="931148" y="736601"/>
                  </a:moveTo>
                  <a:lnTo>
                    <a:pt x="929554" y="751285"/>
                  </a:lnTo>
                  <a:lnTo>
                    <a:pt x="928757" y="762794"/>
                  </a:lnTo>
                  <a:lnTo>
                    <a:pt x="929155" y="762794"/>
                  </a:lnTo>
                  <a:lnTo>
                    <a:pt x="929554" y="751285"/>
                  </a:lnTo>
                  <a:lnTo>
                    <a:pt x="930351" y="746126"/>
                  </a:lnTo>
                  <a:lnTo>
                    <a:pt x="931148" y="741363"/>
                  </a:lnTo>
                  <a:lnTo>
                    <a:pt x="931148" y="736601"/>
                  </a:lnTo>
                  <a:close/>
                  <a:moveTo>
                    <a:pt x="949086" y="679054"/>
                  </a:moveTo>
                  <a:lnTo>
                    <a:pt x="948289" y="679847"/>
                  </a:lnTo>
                  <a:lnTo>
                    <a:pt x="945499" y="681435"/>
                  </a:lnTo>
                  <a:lnTo>
                    <a:pt x="943904" y="683419"/>
                  </a:lnTo>
                  <a:lnTo>
                    <a:pt x="941911" y="686991"/>
                  </a:lnTo>
                  <a:lnTo>
                    <a:pt x="945897" y="682625"/>
                  </a:lnTo>
                  <a:lnTo>
                    <a:pt x="948289" y="681038"/>
                  </a:lnTo>
                  <a:lnTo>
                    <a:pt x="950282" y="679054"/>
                  </a:lnTo>
                  <a:lnTo>
                    <a:pt x="949086" y="679054"/>
                  </a:lnTo>
                  <a:close/>
                  <a:moveTo>
                    <a:pt x="1038375" y="620713"/>
                  </a:moveTo>
                  <a:lnTo>
                    <a:pt x="1049138" y="620713"/>
                  </a:lnTo>
                  <a:lnTo>
                    <a:pt x="1059502" y="621110"/>
                  </a:lnTo>
                  <a:lnTo>
                    <a:pt x="1069866" y="622300"/>
                  </a:lnTo>
                  <a:lnTo>
                    <a:pt x="1079432" y="623491"/>
                  </a:lnTo>
                  <a:lnTo>
                    <a:pt x="1088999" y="625872"/>
                  </a:lnTo>
                  <a:lnTo>
                    <a:pt x="1098167" y="627857"/>
                  </a:lnTo>
                  <a:lnTo>
                    <a:pt x="1106937" y="630238"/>
                  </a:lnTo>
                  <a:lnTo>
                    <a:pt x="1115307" y="633413"/>
                  </a:lnTo>
                  <a:lnTo>
                    <a:pt x="1123678" y="636191"/>
                  </a:lnTo>
                  <a:lnTo>
                    <a:pt x="1130853" y="639763"/>
                  </a:lnTo>
                  <a:lnTo>
                    <a:pt x="1138028" y="642938"/>
                  </a:lnTo>
                  <a:lnTo>
                    <a:pt x="1144805" y="646510"/>
                  </a:lnTo>
                  <a:lnTo>
                    <a:pt x="1156365" y="652860"/>
                  </a:lnTo>
                  <a:lnTo>
                    <a:pt x="1166729" y="659607"/>
                  </a:lnTo>
                  <a:lnTo>
                    <a:pt x="1174701" y="664766"/>
                  </a:lnTo>
                  <a:lnTo>
                    <a:pt x="1180680" y="669529"/>
                  </a:lnTo>
                  <a:lnTo>
                    <a:pt x="1185862" y="673497"/>
                  </a:lnTo>
                  <a:lnTo>
                    <a:pt x="1185862" y="676275"/>
                  </a:lnTo>
                  <a:lnTo>
                    <a:pt x="1185862" y="684213"/>
                  </a:lnTo>
                  <a:lnTo>
                    <a:pt x="1185065" y="688975"/>
                  </a:lnTo>
                  <a:lnTo>
                    <a:pt x="1183869" y="694532"/>
                  </a:lnTo>
                  <a:lnTo>
                    <a:pt x="1182274" y="700088"/>
                  </a:lnTo>
                  <a:lnTo>
                    <a:pt x="1180281" y="704850"/>
                  </a:lnTo>
                  <a:lnTo>
                    <a:pt x="1179086" y="707629"/>
                  </a:lnTo>
                  <a:lnTo>
                    <a:pt x="1177093" y="710010"/>
                  </a:lnTo>
                  <a:lnTo>
                    <a:pt x="1175498" y="711994"/>
                  </a:lnTo>
                  <a:lnTo>
                    <a:pt x="1173505" y="713979"/>
                  </a:lnTo>
                  <a:lnTo>
                    <a:pt x="1170715" y="715963"/>
                  </a:lnTo>
                  <a:lnTo>
                    <a:pt x="1168323" y="717154"/>
                  </a:lnTo>
                  <a:lnTo>
                    <a:pt x="1165533" y="718344"/>
                  </a:lnTo>
                  <a:lnTo>
                    <a:pt x="1161945" y="719138"/>
                  </a:lnTo>
                  <a:lnTo>
                    <a:pt x="1158756" y="719535"/>
                  </a:lnTo>
                  <a:lnTo>
                    <a:pt x="1154770" y="719535"/>
                  </a:lnTo>
                  <a:lnTo>
                    <a:pt x="1150784" y="719138"/>
                  </a:lnTo>
                  <a:lnTo>
                    <a:pt x="1146001" y="718344"/>
                  </a:lnTo>
                  <a:lnTo>
                    <a:pt x="1140819" y="717154"/>
                  </a:lnTo>
                  <a:lnTo>
                    <a:pt x="1135238" y="715566"/>
                  </a:lnTo>
                  <a:lnTo>
                    <a:pt x="1129259" y="712788"/>
                  </a:lnTo>
                  <a:lnTo>
                    <a:pt x="1123678" y="710010"/>
                  </a:lnTo>
                  <a:lnTo>
                    <a:pt x="1120091" y="708819"/>
                  </a:lnTo>
                  <a:lnTo>
                    <a:pt x="1114112" y="707629"/>
                  </a:lnTo>
                  <a:lnTo>
                    <a:pt x="1098964" y="704850"/>
                  </a:lnTo>
                  <a:lnTo>
                    <a:pt x="1083418" y="702072"/>
                  </a:lnTo>
                  <a:lnTo>
                    <a:pt x="1077439" y="700882"/>
                  </a:lnTo>
                  <a:lnTo>
                    <a:pt x="1073852" y="700088"/>
                  </a:lnTo>
                  <a:lnTo>
                    <a:pt x="1104545" y="714772"/>
                  </a:lnTo>
                  <a:lnTo>
                    <a:pt x="1118895" y="721122"/>
                  </a:lnTo>
                  <a:lnTo>
                    <a:pt x="1125671" y="723504"/>
                  </a:lnTo>
                  <a:lnTo>
                    <a:pt x="1132448" y="725885"/>
                  </a:lnTo>
                  <a:lnTo>
                    <a:pt x="1138826" y="728266"/>
                  </a:lnTo>
                  <a:lnTo>
                    <a:pt x="1144805" y="729457"/>
                  </a:lnTo>
                  <a:lnTo>
                    <a:pt x="1150784" y="730647"/>
                  </a:lnTo>
                  <a:lnTo>
                    <a:pt x="1155966" y="731044"/>
                  </a:lnTo>
                  <a:lnTo>
                    <a:pt x="1161148" y="730647"/>
                  </a:lnTo>
                  <a:lnTo>
                    <a:pt x="1165931" y="729457"/>
                  </a:lnTo>
                  <a:lnTo>
                    <a:pt x="1170316" y="727869"/>
                  </a:lnTo>
                  <a:lnTo>
                    <a:pt x="1174302" y="725091"/>
                  </a:lnTo>
                  <a:lnTo>
                    <a:pt x="1175498" y="735410"/>
                  </a:lnTo>
                  <a:lnTo>
                    <a:pt x="1175897" y="744935"/>
                  </a:lnTo>
                  <a:lnTo>
                    <a:pt x="1175498" y="753666"/>
                  </a:lnTo>
                  <a:lnTo>
                    <a:pt x="1175099" y="762397"/>
                  </a:lnTo>
                  <a:lnTo>
                    <a:pt x="1176694" y="761207"/>
                  </a:lnTo>
                  <a:lnTo>
                    <a:pt x="1177491" y="760413"/>
                  </a:lnTo>
                  <a:lnTo>
                    <a:pt x="1178687" y="760016"/>
                  </a:lnTo>
                  <a:lnTo>
                    <a:pt x="1179086" y="760413"/>
                  </a:lnTo>
                  <a:lnTo>
                    <a:pt x="1179484" y="761207"/>
                  </a:lnTo>
                  <a:lnTo>
                    <a:pt x="1179883" y="763985"/>
                  </a:lnTo>
                  <a:lnTo>
                    <a:pt x="1180281" y="767954"/>
                  </a:lnTo>
                  <a:lnTo>
                    <a:pt x="1180281" y="773113"/>
                  </a:lnTo>
                  <a:lnTo>
                    <a:pt x="1179086" y="785813"/>
                  </a:lnTo>
                  <a:lnTo>
                    <a:pt x="1177491" y="800498"/>
                  </a:lnTo>
                  <a:lnTo>
                    <a:pt x="1175498" y="814388"/>
                  </a:lnTo>
                  <a:lnTo>
                    <a:pt x="1173505" y="826294"/>
                  </a:lnTo>
                  <a:lnTo>
                    <a:pt x="1171911" y="833438"/>
                  </a:lnTo>
                  <a:lnTo>
                    <a:pt x="1170715" y="834629"/>
                  </a:lnTo>
                  <a:lnTo>
                    <a:pt x="1170316" y="834232"/>
                  </a:lnTo>
                  <a:lnTo>
                    <a:pt x="1169519" y="842169"/>
                  </a:lnTo>
                  <a:lnTo>
                    <a:pt x="1168323" y="849710"/>
                  </a:lnTo>
                  <a:lnTo>
                    <a:pt x="1166729" y="856854"/>
                  </a:lnTo>
                  <a:lnTo>
                    <a:pt x="1165134" y="863998"/>
                  </a:lnTo>
                  <a:lnTo>
                    <a:pt x="1162742" y="870744"/>
                  </a:lnTo>
                  <a:lnTo>
                    <a:pt x="1160351" y="877491"/>
                  </a:lnTo>
                  <a:lnTo>
                    <a:pt x="1157959" y="883841"/>
                  </a:lnTo>
                  <a:lnTo>
                    <a:pt x="1154770" y="890191"/>
                  </a:lnTo>
                  <a:lnTo>
                    <a:pt x="1151980" y="896541"/>
                  </a:lnTo>
                  <a:lnTo>
                    <a:pt x="1148791" y="902098"/>
                  </a:lnTo>
                  <a:lnTo>
                    <a:pt x="1145602" y="907654"/>
                  </a:lnTo>
                  <a:lnTo>
                    <a:pt x="1141616" y="913210"/>
                  </a:lnTo>
                  <a:lnTo>
                    <a:pt x="1138028" y="918370"/>
                  </a:lnTo>
                  <a:lnTo>
                    <a:pt x="1134042" y="923529"/>
                  </a:lnTo>
                  <a:lnTo>
                    <a:pt x="1126070" y="932260"/>
                  </a:lnTo>
                  <a:lnTo>
                    <a:pt x="1117699" y="940595"/>
                  </a:lnTo>
                  <a:lnTo>
                    <a:pt x="1108531" y="947738"/>
                  </a:lnTo>
                  <a:lnTo>
                    <a:pt x="1099762" y="954088"/>
                  </a:lnTo>
                  <a:lnTo>
                    <a:pt x="1090593" y="959248"/>
                  </a:lnTo>
                  <a:lnTo>
                    <a:pt x="1081027" y="963216"/>
                  </a:lnTo>
                  <a:lnTo>
                    <a:pt x="1077041" y="964804"/>
                  </a:lnTo>
                  <a:lnTo>
                    <a:pt x="1072257" y="966391"/>
                  </a:lnTo>
                  <a:lnTo>
                    <a:pt x="1067474" y="967185"/>
                  </a:lnTo>
                  <a:lnTo>
                    <a:pt x="1063488" y="967979"/>
                  </a:lnTo>
                  <a:lnTo>
                    <a:pt x="1059103" y="968376"/>
                  </a:lnTo>
                  <a:lnTo>
                    <a:pt x="1054719" y="968376"/>
                  </a:lnTo>
                  <a:lnTo>
                    <a:pt x="1051530" y="968376"/>
                  </a:lnTo>
                  <a:lnTo>
                    <a:pt x="1047543" y="967979"/>
                  </a:lnTo>
                  <a:lnTo>
                    <a:pt x="1043956" y="967185"/>
                  </a:lnTo>
                  <a:lnTo>
                    <a:pt x="1039970" y="965995"/>
                  </a:lnTo>
                  <a:lnTo>
                    <a:pt x="1031998" y="962820"/>
                  </a:lnTo>
                  <a:lnTo>
                    <a:pt x="1023627" y="958851"/>
                  </a:lnTo>
                  <a:lnTo>
                    <a:pt x="1014857" y="953295"/>
                  </a:lnTo>
                  <a:lnTo>
                    <a:pt x="1006088" y="947341"/>
                  </a:lnTo>
                  <a:lnTo>
                    <a:pt x="997318" y="939801"/>
                  </a:lnTo>
                  <a:lnTo>
                    <a:pt x="988549" y="931863"/>
                  </a:lnTo>
                  <a:lnTo>
                    <a:pt x="979779" y="922338"/>
                  </a:lnTo>
                  <a:lnTo>
                    <a:pt x="971807" y="912813"/>
                  </a:lnTo>
                  <a:lnTo>
                    <a:pt x="963835" y="902098"/>
                  </a:lnTo>
                  <a:lnTo>
                    <a:pt x="956660" y="890985"/>
                  </a:lnTo>
                  <a:lnTo>
                    <a:pt x="949883" y="878682"/>
                  </a:lnTo>
                  <a:lnTo>
                    <a:pt x="943904" y="865982"/>
                  </a:lnTo>
                  <a:lnTo>
                    <a:pt x="941512" y="859632"/>
                  </a:lnTo>
                  <a:lnTo>
                    <a:pt x="938722" y="852885"/>
                  </a:lnTo>
                  <a:lnTo>
                    <a:pt x="936729" y="846138"/>
                  </a:lnTo>
                  <a:lnTo>
                    <a:pt x="934736" y="839391"/>
                  </a:lnTo>
                  <a:lnTo>
                    <a:pt x="933540" y="843757"/>
                  </a:lnTo>
                  <a:lnTo>
                    <a:pt x="931547" y="847329"/>
                  </a:lnTo>
                  <a:lnTo>
                    <a:pt x="929554" y="849710"/>
                  </a:lnTo>
                  <a:lnTo>
                    <a:pt x="928757" y="850107"/>
                  </a:lnTo>
                  <a:lnTo>
                    <a:pt x="927960" y="850504"/>
                  </a:lnTo>
                  <a:lnTo>
                    <a:pt x="926764" y="850107"/>
                  </a:lnTo>
                  <a:lnTo>
                    <a:pt x="925568" y="849710"/>
                  </a:lnTo>
                  <a:lnTo>
                    <a:pt x="924372" y="848123"/>
                  </a:lnTo>
                  <a:lnTo>
                    <a:pt x="923575" y="846535"/>
                  </a:lnTo>
                  <a:lnTo>
                    <a:pt x="921582" y="842963"/>
                  </a:lnTo>
                  <a:lnTo>
                    <a:pt x="920386" y="837407"/>
                  </a:lnTo>
                  <a:lnTo>
                    <a:pt x="918791" y="831057"/>
                  </a:lnTo>
                  <a:lnTo>
                    <a:pt x="917596" y="823516"/>
                  </a:lnTo>
                  <a:lnTo>
                    <a:pt x="917197" y="815182"/>
                  </a:lnTo>
                  <a:lnTo>
                    <a:pt x="916798" y="806054"/>
                  </a:lnTo>
                  <a:lnTo>
                    <a:pt x="917197" y="798116"/>
                  </a:lnTo>
                  <a:lnTo>
                    <a:pt x="917596" y="790576"/>
                  </a:lnTo>
                  <a:lnTo>
                    <a:pt x="918393" y="783829"/>
                  </a:lnTo>
                  <a:lnTo>
                    <a:pt x="919987" y="777479"/>
                  </a:lnTo>
                  <a:lnTo>
                    <a:pt x="921183" y="772319"/>
                  </a:lnTo>
                  <a:lnTo>
                    <a:pt x="922379" y="767954"/>
                  </a:lnTo>
                  <a:lnTo>
                    <a:pt x="924372" y="764779"/>
                  </a:lnTo>
                  <a:lnTo>
                    <a:pt x="925169" y="763588"/>
                  </a:lnTo>
                  <a:lnTo>
                    <a:pt x="926365" y="763191"/>
                  </a:lnTo>
                  <a:lnTo>
                    <a:pt x="923176" y="759619"/>
                  </a:lnTo>
                  <a:lnTo>
                    <a:pt x="920785" y="756444"/>
                  </a:lnTo>
                  <a:lnTo>
                    <a:pt x="918393" y="752476"/>
                  </a:lnTo>
                  <a:lnTo>
                    <a:pt x="916798" y="748507"/>
                  </a:lnTo>
                  <a:lnTo>
                    <a:pt x="915204" y="744538"/>
                  </a:lnTo>
                  <a:lnTo>
                    <a:pt x="914407" y="739776"/>
                  </a:lnTo>
                  <a:lnTo>
                    <a:pt x="913609" y="735807"/>
                  </a:lnTo>
                  <a:lnTo>
                    <a:pt x="913211" y="731044"/>
                  </a:lnTo>
                  <a:lnTo>
                    <a:pt x="912812" y="727076"/>
                  </a:lnTo>
                  <a:lnTo>
                    <a:pt x="912812" y="721916"/>
                  </a:lnTo>
                  <a:lnTo>
                    <a:pt x="913609" y="712391"/>
                  </a:lnTo>
                  <a:lnTo>
                    <a:pt x="915204" y="703263"/>
                  </a:lnTo>
                  <a:lnTo>
                    <a:pt x="917197" y="694135"/>
                  </a:lnTo>
                  <a:lnTo>
                    <a:pt x="920386" y="685007"/>
                  </a:lnTo>
                  <a:lnTo>
                    <a:pt x="923575" y="676672"/>
                  </a:lnTo>
                  <a:lnTo>
                    <a:pt x="927162" y="668735"/>
                  </a:lnTo>
                  <a:lnTo>
                    <a:pt x="930750" y="661988"/>
                  </a:lnTo>
                  <a:lnTo>
                    <a:pt x="934337" y="656035"/>
                  </a:lnTo>
                  <a:lnTo>
                    <a:pt x="937526" y="651272"/>
                  </a:lnTo>
                  <a:lnTo>
                    <a:pt x="940715" y="647700"/>
                  </a:lnTo>
                  <a:lnTo>
                    <a:pt x="943107" y="646113"/>
                  </a:lnTo>
                  <a:lnTo>
                    <a:pt x="955862" y="639763"/>
                  </a:lnTo>
                  <a:lnTo>
                    <a:pt x="968219" y="634604"/>
                  </a:lnTo>
                  <a:lnTo>
                    <a:pt x="980178" y="630238"/>
                  </a:lnTo>
                  <a:lnTo>
                    <a:pt x="992535" y="627063"/>
                  </a:lnTo>
                  <a:lnTo>
                    <a:pt x="1004493" y="624285"/>
                  </a:lnTo>
                  <a:lnTo>
                    <a:pt x="1016053" y="622300"/>
                  </a:lnTo>
                  <a:lnTo>
                    <a:pt x="1027214" y="621110"/>
                  </a:lnTo>
                  <a:lnTo>
                    <a:pt x="1038375" y="620713"/>
                  </a:lnTo>
                  <a:close/>
                  <a:moveTo>
                    <a:pt x="1043186" y="515586"/>
                  </a:moveTo>
                  <a:lnTo>
                    <a:pt x="1022934" y="515983"/>
                  </a:lnTo>
                  <a:lnTo>
                    <a:pt x="1002682" y="516777"/>
                  </a:lnTo>
                  <a:lnTo>
                    <a:pt x="982827" y="518364"/>
                  </a:lnTo>
                  <a:lnTo>
                    <a:pt x="962972" y="519952"/>
                  </a:lnTo>
                  <a:lnTo>
                    <a:pt x="943514" y="521937"/>
                  </a:lnTo>
                  <a:lnTo>
                    <a:pt x="924056" y="525113"/>
                  </a:lnTo>
                  <a:lnTo>
                    <a:pt x="904598" y="527891"/>
                  </a:lnTo>
                  <a:lnTo>
                    <a:pt x="885140" y="531861"/>
                  </a:lnTo>
                  <a:lnTo>
                    <a:pt x="866476" y="535830"/>
                  </a:lnTo>
                  <a:lnTo>
                    <a:pt x="847812" y="540594"/>
                  </a:lnTo>
                  <a:lnTo>
                    <a:pt x="829148" y="545754"/>
                  </a:lnTo>
                  <a:lnTo>
                    <a:pt x="810485" y="550914"/>
                  </a:lnTo>
                  <a:lnTo>
                    <a:pt x="792218" y="556869"/>
                  </a:lnTo>
                  <a:lnTo>
                    <a:pt x="774348" y="563220"/>
                  </a:lnTo>
                  <a:lnTo>
                    <a:pt x="756082" y="569968"/>
                  </a:lnTo>
                  <a:lnTo>
                    <a:pt x="738609" y="577113"/>
                  </a:lnTo>
                  <a:lnTo>
                    <a:pt x="721137" y="585449"/>
                  </a:lnTo>
                  <a:lnTo>
                    <a:pt x="704061" y="593388"/>
                  </a:lnTo>
                  <a:lnTo>
                    <a:pt x="686986" y="601724"/>
                  </a:lnTo>
                  <a:lnTo>
                    <a:pt x="670308" y="610457"/>
                  </a:lnTo>
                  <a:lnTo>
                    <a:pt x="653630" y="619587"/>
                  </a:lnTo>
                  <a:lnTo>
                    <a:pt x="637745" y="629114"/>
                  </a:lnTo>
                  <a:lnTo>
                    <a:pt x="621861" y="639037"/>
                  </a:lnTo>
                  <a:lnTo>
                    <a:pt x="605977" y="649755"/>
                  </a:lnTo>
                  <a:lnTo>
                    <a:pt x="590490" y="660473"/>
                  </a:lnTo>
                  <a:lnTo>
                    <a:pt x="575400" y="671190"/>
                  </a:lnTo>
                  <a:lnTo>
                    <a:pt x="559913" y="682702"/>
                  </a:lnTo>
                  <a:lnTo>
                    <a:pt x="545617" y="694610"/>
                  </a:lnTo>
                  <a:lnTo>
                    <a:pt x="531322" y="706519"/>
                  </a:lnTo>
                  <a:lnTo>
                    <a:pt x="517026" y="719221"/>
                  </a:lnTo>
                  <a:lnTo>
                    <a:pt x="503525" y="731924"/>
                  </a:lnTo>
                  <a:lnTo>
                    <a:pt x="490023" y="745023"/>
                  </a:lnTo>
                  <a:lnTo>
                    <a:pt x="476919" y="758520"/>
                  </a:lnTo>
                  <a:lnTo>
                    <a:pt x="464212" y="772413"/>
                  </a:lnTo>
                  <a:lnTo>
                    <a:pt x="451504" y="786306"/>
                  </a:lnTo>
                  <a:lnTo>
                    <a:pt x="439591" y="800596"/>
                  </a:lnTo>
                  <a:lnTo>
                    <a:pt x="427678" y="815680"/>
                  </a:lnTo>
                  <a:lnTo>
                    <a:pt x="416162" y="830368"/>
                  </a:lnTo>
                  <a:lnTo>
                    <a:pt x="405441" y="845452"/>
                  </a:lnTo>
                  <a:lnTo>
                    <a:pt x="394322" y="860933"/>
                  </a:lnTo>
                  <a:lnTo>
                    <a:pt x="383997" y="876811"/>
                  </a:lnTo>
                  <a:lnTo>
                    <a:pt x="374070" y="892689"/>
                  </a:lnTo>
                  <a:lnTo>
                    <a:pt x="364539" y="908964"/>
                  </a:lnTo>
                  <a:lnTo>
                    <a:pt x="355009" y="925636"/>
                  </a:lnTo>
                  <a:lnTo>
                    <a:pt x="346272" y="941911"/>
                  </a:lnTo>
                  <a:lnTo>
                    <a:pt x="337933" y="959377"/>
                  </a:lnTo>
                  <a:lnTo>
                    <a:pt x="329594" y="976048"/>
                  </a:lnTo>
                  <a:lnTo>
                    <a:pt x="322049" y="993911"/>
                  </a:lnTo>
                  <a:lnTo>
                    <a:pt x="314901" y="1011377"/>
                  </a:lnTo>
                  <a:lnTo>
                    <a:pt x="308151" y="1029240"/>
                  </a:lnTo>
                  <a:lnTo>
                    <a:pt x="301797" y="1047500"/>
                  </a:lnTo>
                  <a:lnTo>
                    <a:pt x="295840" y="1065362"/>
                  </a:lnTo>
                  <a:lnTo>
                    <a:pt x="290678" y="1084019"/>
                  </a:lnTo>
                  <a:lnTo>
                    <a:pt x="285516" y="1102676"/>
                  </a:lnTo>
                  <a:lnTo>
                    <a:pt x="280751" y="1121729"/>
                  </a:lnTo>
                  <a:lnTo>
                    <a:pt x="276780" y="1140783"/>
                  </a:lnTo>
                  <a:lnTo>
                    <a:pt x="272809" y="1159440"/>
                  </a:lnTo>
                  <a:lnTo>
                    <a:pt x="270029" y="1178890"/>
                  </a:lnTo>
                  <a:lnTo>
                    <a:pt x="266852" y="1198341"/>
                  </a:lnTo>
                  <a:lnTo>
                    <a:pt x="264867" y="1218188"/>
                  </a:lnTo>
                  <a:lnTo>
                    <a:pt x="263278" y="1237639"/>
                  </a:lnTo>
                  <a:lnTo>
                    <a:pt x="261690" y="1257883"/>
                  </a:lnTo>
                  <a:lnTo>
                    <a:pt x="260896" y="1277731"/>
                  </a:lnTo>
                  <a:lnTo>
                    <a:pt x="260498" y="1297975"/>
                  </a:lnTo>
                  <a:lnTo>
                    <a:pt x="260896" y="1318220"/>
                  </a:lnTo>
                  <a:lnTo>
                    <a:pt x="261690" y="1338067"/>
                  </a:lnTo>
                  <a:lnTo>
                    <a:pt x="263278" y="1357915"/>
                  </a:lnTo>
                  <a:lnTo>
                    <a:pt x="264867" y="1377763"/>
                  </a:lnTo>
                  <a:lnTo>
                    <a:pt x="266852" y="1397213"/>
                  </a:lnTo>
                  <a:lnTo>
                    <a:pt x="270029" y="1416664"/>
                  </a:lnTo>
                  <a:lnTo>
                    <a:pt x="272809" y="1436114"/>
                  </a:lnTo>
                  <a:lnTo>
                    <a:pt x="276780" y="1455168"/>
                  </a:lnTo>
                  <a:lnTo>
                    <a:pt x="280751" y="1474222"/>
                  </a:lnTo>
                  <a:lnTo>
                    <a:pt x="285516" y="1493275"/>
                  </a:lnTo>
                  <a:lnTo>
                    <a:pt x="290678" y="1511535"/>
                  </a:lnTo>
                  <a:lnTo>
                    <a:pt x="295840" y="1530192"/>
                  </a:lnTo>
                  <a:lnTo>
                    <a:pt x="301797" y="1548452"/>
                  </a:lnTo>
                  <a:lnTo>
                    <a:pt x="308151" y="1566314"/>
                  </a:lnTo>
                  <a:lnTo>
                    <a:pt x="314901" y="1584177"/>
                  </a:lnTo>
                  <a:lnTo>
                    <a:pt x="322049" y="1602040"/>
                  </a:lnTo>
                  <a:lnTo>
                    <a:pt x="329594" y="1619109"/>
                  </a:lnTo>
                  <a:lnTo>
                    <a:pt x="337933" y="1636575"/>
                  </a:lnTo>
                  <a:lnTo>
                    <a:pt x="346272" y="1653247"/>
                  </a:lnTo>
                  <a:lnTo>
                    <a:pt x="355009" y="1670316"/>
                  </a:lnTo>
                  <a:lnTo>
                    <a:pt x="364539" y="1686591"/>
                  </a:lnTo>
                  <a:lnTo>
                    <a:pt x="374070" y="1703262"/>
                  </a:lnTo>
                  <a:lnTo>
                    <a:pt x="383997" y="1719140"/>
                  </a:lnTo>
                  <a:lnTo>
                    <a:pt x="394322" y="1734622"/>
                  </a:lnTo>
                  <a:lnTo>
                    <a:pt x="405441" y="1750500"/>
                  </a:lnTo>
                  <a:lnTo>
                    <a:pt x="416162" y="1765584"/>
                  </a:lnTo>
                  <a:lnTo>
                    <a:pt x="427678" y="1780271"/>
                  </a:lnTo>
                  <a:lnTo>
                    <a:pt x="439591" y="1794958"/>
                  </a:lnTo>
                  <a:lnTo>
                    <a:pt x="451504" y="1809248"/>
                  </a:lnTo>
                  <a:lnTo>
                    <a:pt x="464212" y="1823142"/>
                  </a:lnTo>
                  <a:lnTo>
                    <a:pt x="476919" y="1837035"/>
                  </a:lnTo>
                  <a:lnTo>
                    <a:pt x="490023" y="1850531"/>
                  </a:lnTo>
                  <a:lnTo>
                    <a:pt x="503525" y="1863631"/>
                  </a:lnTo>
                  <a:lnTo>
                    <a:pt x="517026" y="1876333"/>
                  </a:lnTo>
                  <a:lnTo>
                    <a:pt x="531322" y="1889035"/>
                  </a:lnTo>
                  <a:lnTo>
                    <a:pt x="545617" y="1900944"/>
                  </a:lnTo>
                  <a:lnTo>
                    <a:pt x="559913" y="1912852"/>
                  </a:lnTo>
                  <a:lnTo>
                    <a:pt x="575400" y="1923967"/>
                  </a:lnTo>
                  <a:lnTo>
                    <a:pt x="590490" y="1935479"/>
                  </a:lnTo>
                  <a:lnTo>
                    <a:pt x="605977" y="1945799"/>
                  </a:lnTo>
                  <a:lnTo>
                    <a:pt x="621861" y="1956517"/>
                  </a:lnTo>
                  <a:lnTo>
                    <a:pt x="637745" y="1966044"/>
                  </a:lnTo>
                  <a:lnTo>
                    <a:pt x="653630" y="1975968"/>
                  </a:lnTo>
                  <a:lnTo>
                    <a:pt x="670308" y="1985097"/>
                  </a:lnTo>
                  <a:lnTo>
                    <a:pt x="686986" y="1994227"/>
                  </a:lnTo>
                  <a:lnTo>
                    <a:pt x="704061" y="2002563"/>
                  </a:lnTo>
                  <a:lnTo>
                    <a:pt x="721137" y="2010502"/>
                  </a:lnTo>
                  <a:lnTo>
                    <a:pt x="738609" y="2018044"/>
                  </a:lnTo>
                  <a:lnTo>
                    <a:pt x="756082" y="2025189"/>
                  </a:lnTo>
                  <a:lnTo>
                    <a:pt x="774348" y="2032335"/>
                  </a:lnTo>
                  <a:lnTo>
                    <a:pt x="792218" y="2038686"/>
                  </a:lnTo>
                  <a:lnTo>
                    <a:pt x="810485" y="2044640"/>
                  </a:lnTo>
                  <a:lnTo>
                    <a:pt x="829148" y="2050197"/>
                  </a:lnTo>
                  <a:lnTo>
                    <a:pt x="847812" y="2055358"/>
                  </a:lnTo>
                  <a:lnTo>
                    <a:pt x="866476" y="2059724"/>
                  </a:lnTo>
                  <a:lnTo>
                    <a:pt x="885140" y="2064091"/>
                  </a:lnTo>
                  <a:lnTo>
                    <a:pt x="904598" y="2067266"/>
                  </a:lnTo>
                  <a:lnTo>
                    <a:pt x="924056" y="2070839"/>
                  </a:lnTo>
                  <a:lnTo>
                    <a:pt x="943514" y="2073220"/>
                  </a:lnTo>
                  <a:lnTo>
                    <a:pt x="962972" y="2075999"/>
                  </a:lnTo>
                  <a:lnTo>
                    <a:pt x="982827" y="2077587"/>
                  </a:lnTo>
                  <a:lnTo>
                    <a:pt x="1002682" y="2078778"/>
                  </a:lnTo>
                  <a:lnTo>
                    <a:pt x="1022934" y="2079572"/>
                  </a:lnTo>
                  <a:lnTo>
                    <a:pt x="1043186" y="2079572"/>
                  </a:lnTo>
                  <a:lnTo>
                    <a:pt x="1063041" y="2079572"/>
                  </a:lnTo>
                  <a:lnTo>
                    <a:pt x="1083293" y="2078778"/>
                  </a:lnTo>
                  <a:lnTo>
                    <a:pt x="1103148" y="2077587"/>
                  </a:lnTo>
                  <a:lnTo>
                    <a:pt x="1122606" y="2075999"/>
                  </a:lnTo>
                  <a:lnTo>
                    <a:pt x="1142064" y="2073220"/>
                  </a:lnTo>
                  <a:lnTo>
                    <a:pt x="1161919" y="2070839"/>
                  </a:lnTo>
                  <a:lnTo>
                    <a:pt x="1180980" y="2067266"/>
                  </a:lnTo>
                  <a:lnTo>
                    <a:pt x="1200438" y="2064091"/>
                  </a:lnTo>
                  <a:lnTo>
                    <a:pt x="1219499" y="2059724"/>
                  </a:lnTo>
                  <a:lnTo>
                    <a:pt x="1237766" y="2055358"/>
                  </a:lnTo>
                  <a:lnTo>
                    <a:pt x="1256827" y="2050197"/>
                  </a:lnTo>
                  <a:lnTo>
                    <a:pt x="1275093" y="2044640"/>
                  </a:lnTo>
                  <a:lnTo>
                    <a:pt x="1293757" y="2038686"/>
                  </a:lnTo>
                  <a:lnTo>
                    <a:pt x="1311627" y="2032335"/>
                  </a:lnTo>
                  <a:lnTo>
                    <a:pt x="1329496" y="2025189"/>
                  </a:lnTo>
                  <a:lnTo>
                    <a:pt x="1347366" y="2018044"/>
                  </a:lnTo>
                  <a:lnTo>
                    <a:pt x="1364441" y="2010502"/>
                  </a:lnTo>
                  <a:lnTo>
                    <a:pt x="1381914" y="2002563"/>
                  </a:lnTo>
                  <a:lnTo>
                    <a:pt x="1398592" y="1994227"/>
                  </a:lnTo>
                  <a:lnTo>
                    <a:pt x="1415667" y="1985097"/>
                  </a:lnTo>
                  <a:lnTo>
                    <a:pt x="1431949" y="1975968"/>
                  </a:lnTo>
                  <a:lnTo>
                    <a:pt x="1447833" y="1966044"/>
                  </a:lnTo>
                  <a:lnTo>
                    <a:pt x="1464114" y="1956517"/>
                  </a:lnTo>
                  <a:lnTo>
                    <a:pt x="1479998" y="1945799"/>
                  </a:lnTo>
                  <a:lnTo>
                    <a:pt x="1495088" y="1935479"/>
                  </a:lnTo>
                  <a:lnTo>
                    <a:pt x="1510575" y="1923967"/>
                  </a:lnTo>
                  <a:lnTo>
                    <a:pt x="1525665" y="1912852"/>
                  </a:lnTo>
                  <a:lnTo>
                    <a:pt x="1539960" y="1900944"/>
                  </a:lnTo>
                  <a:lnTo>
                    <a:pt x="1554256" y="1889035"/>
                  </a:lnTo>
                  <a:lnTo>
                    <a:pt x="1568551" y="1876333"/>
                  </a:lnTo>
                  <a:lnTo>
                    <a:pt x="1582053" y="1863631"/>
                  </a:lnTo>
                  <a:lnTo>
                    <a:pt x="1595555" y="1850531"/>
                  </a:lnTo>
                  <a:lnTo>
                    <a:pt x="1608659" y="1837035"/>
                  </a:lnTo>
                  <a:lnTo>
                    <a:pt x="1621763" y="1823142"/>
                  </a:lnTo>
                  <a:lnTo>
                    <a:pt x="1634073" y="1809248"/>
                  </a:lnTo>
                  <a:lnTo>
                    <a:pt x="1646383" y="1794958"/>
                  </a:lnTo>
                  <a:lnTo>
                    <a:pt x="1657899" y="1780271"/>
                  </a:lnTo>
                  <a:lnTo>
                    <a:pt x="1669415" y="1765584"/>
                  </a:lnTo>
                  <a:lnTo>
                    <a:pt x="1680534" y="1750500"/>
                  </a:lnTo>
                  <a:lnTo>
                    <a:pt x="1691256" y="1734622"/>
                  </a:lnTo>
                  <a:lnTo>
                    <a:pt x="1701581" y="1719140"/>
                  </a:lnTo>
                  <a:lnTo>
                    <a:pt x="1711508" y="1703262"/>
                  </a:lnTo>
                  <a:lnTo>
                    <a:pt x="1721436" y="1686591"/>
                  </a:lnTo>
                  <a:lnTo>
                    <a:pt x="1730569" y="1670316"/>
                  </a:lnTo>
                  <a:lnTo>
                    <a:pt x="1739305" y="1653247"/>
                  </a:lnTo>
                  <a:lnTo>
                    <a:pt x="1748041" y="1636575"/>
                  </a:lnTo>
                  <a:lnTo>
                    <a:pt x="1755983" y="1619109"/>
                  </a:lnTo>
                  <a:lnTo>
                    <a:pt x="1763529" y="1602040"/>
                  </a:lnTo>
                  <a:lnTo>
                    <a:pt x="1770676" y="1584177"/>
                  </a:lnTo>
                  <a:lnTo>
                    <a:pt x="1777427" y="1566314"/>
                  </a:lnTo>
                  <a:lnTo>
                    <a:pt x="1783781" y="1548452"/>
                  </a:lnTo>
                  <a:lnTo>
                    <a:pt x="1789737" y="1530192"/>
                  </a:lnTo>
                  <a:lnTo>
                    <a:pt x="1795694" y="1511535"/>
                  </a:lnTo>
                  <a:lnTo>
                    <a:pt x="1800459" y="1493275"/>
                  </a:lnTo>
                  <a:lnTo>
                    <a:pt x="1804827" y="1474222"/>
                  </a:lnTo>
                  <a:lnTo>
                    <a:pt x="1809195" y="1455168"/>
                  </a:lnTo>
                  <a:lnTo>
                    <a:pt x="1812769" y="1436114"/>
                  </a:lnTo>
                  <a:lnTo>
                    <a:pt x="1816343" y="1416664"/>
                  </a:lnTo>
                  <a:lnTo>
                    <a:pt x="1818726" y="1397213"/>
                  </a:lnTo>
                  <a:lnTo>
                    <a:pt x="1820711" y="1377763"/>
                  </a:lnTo>
                  <a:lnTo>
                    <a:pt x="1823094" y="1357915"/>
                  </a:lnTo>
                  <a:lnTo>
                    <a:pt x="1824285" y="1338067"/>
                  </a:lnTo>
                  <a:lnTo>
                    <a:pt x="1824682" y="1318220"/>
                  </a:lnTo>
                  <a:lnTo>
                    <a:pt x="1825079" y="1297975"/>
                  </a:lnTo>
                  <a:lnTo>
                    <a:pt x="1824682" y="1277731"/>
                  </a:lnTo>
                  <a:lnTo>
                    <a:pt x="1824285" y="1257883"/>
                  </a:lnTo>
                  <a:lnTo>
                    <a:pt x="1823094" y="1237639"/>
                  </a:lnTo>
                  <a:lnTo>
                    <a:pt x="1820711" y="1218188"/>
                  </a:lnTo>
                  <a:lnTo>
                    <a:pt x="1818726" y="1198341"/>
                  </a:lnTo>
                  <a:lnTo>
                    <a:pt x="1816343" y="1178890"/>
                  </a:lnTo>
                  <a:lnTo>
                    <a:pt x="1812769" y="1159440"/>
                  </a:lnTo>
                  <a:lnTo>
                    <a:pt x="1809195" y="1140783"/>
                  </a:lnTo>
                  <a:lnTo>
                    <a:pt x="1804827" y="1121729"/>
                  </a:lnTo>
                  <a:lnTo>
                    <a:pt x="1800459" y="1102676"/>
                  </a:lnTo>
                  <a:lnTo>
                    <a:pt x="1795694" y="1084019"/>
                  </a:lnTo>
                  <a:lnTo>
                    <a:pt x="1789737" y="1065362"/>
                  </a:lnTo>
                  <a:lnTo>
                    <a:pt x="1783781" y="1047500"/>
                  </a:lnTo>
                  <a:lnTo>
                    <a:pt x="1777427" y="1029240"/>
                  </a:lnTo>
                  <a:lnTo>
                    <a:pt x="1770676" y="1011377"/>
                  </a:lnTo>
                  <a:lnTo>
                    <a:pt x="1763529" y="993911"/>
                  </a:lnTo>
                  <a:lnTo>
                    <a:pt x="1755983" y="976048"/>
                  </a:lnTo>
                  <a:lnTo>
                    <a:pt x="1748041" y="959377"/>
                  </a:lnTo>
                  <a:lnTo>
                    <a:pt x="1739305" y="941911"/>
                  </a:lnTo>
                  <a:lnTo>
                    <a:pt x="1730569" y="925636"/>
                  </a:lnTo>
                  <a:lnTo>
                    <a:pt x="1721436" y="908964"/>
                  </a:lnTo>
                  <a:lnTo>
                    <a:pt x="1711508" y="892689"/>
                  </a:lnTo>
                  <a:lnTo>
                    <a:pt x="1701581" y="876811"/>
                  </a:lnTo>
                  <a:lnTo>
                    <a:pt x="1691256" y="860933"/>
                  </a:lnTo>
                  <a:lnTo>
                    <a:pt x="1680534" y="845452"/>
                  </a:lnTo>
                  <a:lnTo>
                    <a:pt x="1669415" y="830368"/>
                  </a:lnTo>
                  <a:lnTo>
                    <a:pt x="1657899" y="815680"/>
                  </a:lnTo>
                  <a:lnTo>
                    <a:pt x="1646383" y="800596"/>
                  </a:lnTo>
                  <a:lnTo>
                    <a:pt x="1634073" y="786306"/>
                  </a:lnTo>
                  <a:lnTo>
                    <a:pt x="1621763" y="772413"/>
                  </a:lnTo>
                  <a:lnTo>
                    <a:pt x="1608659" y="758520"/>
                  </a:lnTo>
                  <a:lnTo>
                    <a:pt x="1595555" y="745023"/>
                  </a:lnTo>
                  <a:lnTo>
                    <a:pt x="1582053" y="731924"/>
                  </a:lnTo>
                  <a:lnTo>
                    <a:pt x="1568551" y="719221"/>
                  </a:lnTo>
                  <a:lnTo>
                    <a:pt x="1554256" y="706519"/>
                  </a:lnTo>
                  <a:lnTo>
                    <a:pt x="1539960" y="694610"/>
                  </a:lnTo>
                  <a:lnTo>
                    <a:pt x="1525665" y="682702"/>
                  </a:lnTo>
                  <a:lnTo>
                    <a:pt x="1510575" y="671190"/>
                  </a:lnTo>
                  <a:lnTo>
                    <a:pt x="1495088" y="660473"/>
                  </a:lnTo>
                  <a:lnTo>
                    <a:pt x="1479998" y="649755"/>
                  </a:lnTo>
                  <a:lnTo>
                    <a:pt x="1464114" y="639037"/>
                  </a:lnTo>
                  <a:lnTo>
                    <a:pt x="1447833" y="629114"/>
                  </a:lnTo>
                  <a:lnTo>
                    <a:pt x="1431949" y="619587"/>
                  </a:lnTo>
                  <a:lnTo>
                    <a:pt x="1415667" y="610457"/>
                  </a:lnTo>
                  <a:lnTo>
                    <a:pt x="1398592" y="601724"/>
                  </a:lnTo>
                  <a:lnTo>
                    <a:pt x="1381914" y="593388"/>
                  </a:lnTo>
                  <a:lnTo>
                    <a:pt x="1364441" y="585449"/>
                  </a:lnTo>
                  <a:lnTo>
                    <a:pt x="1347366" y="577113"/>
                  </a:lnTo>
                  <a:lnTo>
                    <a:pt x="1329496" y="569968"/>
                  </a:lnTo>
                  <a:lnTo>
                    <a:pt x="1311627" y="563220"/>
                  </a:lnTo>
                  <a:lnTo>
                    <a:pt x="1293757" y="556869"/>
                  </a:lnTo>
                  <a:lnTo>
                    <a:pt x="1275093" y="550914"/>
                  </a:lnTo>
                  <a:lnTo>
                    <a:pt x="1256827" y="545754"/>
                  </a:lnTo>
                  <a:lnTo>
                    <a:pt x="1237766" y="540594"/>
                  </a:lnTo>
                  <a:lnTo>
                    <a:pt x="1219499" y="535830"/>
                  </a:lnTo>
                  <a:lnTo>
                    <a:pt x="1200438" y="531861"/>
                  </a:lnTo>
                  <a:lnTo>
                    <a:pt x="1180980" y="527891"/>
                  </a:lnTo>
                  <a:lnTo>
                    <a:pt x="1161919" y="525113"/>
                  </a:lnTo>
                  <a:lnTo>
                    <a:pt x="1142064" y="521937"/>
                  </a:lnTo>
                  <a:lnTo>
                    <a:pt x="1122606" y="519952"/>
                  </a:lnTo>
                  <a:lnTo>
                    <a:pt x="1103148" y="518364"/>
                  </a:lnTo>
                  <a:lnTo>
                    <a:pt x="1083293" y="516777"/>
                  </a:lnTo>
                  <a:lnTo>
                    <a:pt x="1063041" y="515983"/>
                  </a:lnTo>
                  <a:lnTo>
                    <a:pt x="1043186" y="515586"/>
                  </a:lnTo>
                  <a:close/>
                  <a:moveTo>
                    <a:pt x="803734" y="280988"/>
                  </a:moveTo>
                  <a:lnTo>
                    <a:pt x="862902" y="391340"/>
                  </a:lnTo>
                  <a:lnTo>
                    <a:pt x="884743" y="387371"/>
                  </a:lnTo>
                  <a:lnTo>
                    <a:pt x="906980" y="383798"/>
                  </a:lnTo>
                  <a:lnTo>
                    <a:pt x="929218" y="380622"/>
                  </a:lnTo>
                  <a:lnTo>
                    <a:pt x="951456" y="378241"/>
                  </a:lnTo>
                  <a:lnTo>
                    <a:pt x="974488" y="376256"/>
                  </a:lnTo>
                  <a:lnTo>
                    <a:pt x="997122" y="374668"/>
                  </a:lnTo>
                  <a:lnTo>
                    <a:pt x="1019757" y="373874"/>
                  </a:lnTo>
                  <a:lnTo>
                    <a:pt x="1043186" y="373477"/>
                  </a:lnTo>
                  <a:lnTo>
                    <a:pt x="1059865" y="373874"/>
                  </a:lnTo>
                  <a:lnTo>
                    <a:pt x="1076940" y="374271"/>
                  </a:lnTo>
                  <a:lnTo>
                    <a:pt x="1093618" y="375462"/>
                  </a:lnTo>
                  <a:lnTo>
                    <a:pt x="1110693" y="376256"/>
                  </a:lnTo>
                  <a:lnTo>
                    <a:pt x="1127372" y="377844"/>
                  </a:lnTo>
                  <a:lnTo>
                    <a:pt x="1144050" y="379432"/>
                  </a:lnTo>
                  <a:lnTo>
                    <a:pt x="1160331" y="381019"/>
                  </a:lnTo>
                  <a:lnTo>
                    <a:pt x="1176612" y="383798"/>
                  </a:lnTo>
                  <a:lnTo>
                    <a:pt x="1193291" y="386180"/>
                  </a:lnTo>
                  <a:lnTo>
                    <a:pt x="1209572" y="388958"/>
                  </a:lnTo>
                  <a:lnTo>
                    <a:pt x="1225853" y="392134"/>
                  </a:lnTo>
                  <a:lnTo>
                    <a:pt x="1241737" y="395310"/>
                  </a:lnTo>
                  <a:lnTo>
                    <a:pt x="1257621" y="399279"/>
                  </a:lnTo>
                  <a:lnTo>
                    <a:pt x="1273505" y="403249"/>
                  </a:lnTo>
                  <a:lnTo>
                    <a:pt x="1289389" y="407218"/>
                  </a:lnTo>
                  <a:lnTo>
                    <a:pt x="1304876" y="411982"/>
                  </a:lnTo>
                  <a:lnTo>
                    <a:pt x="1370398" y="304805"/>
                  </a:lnTo>
                  <a:lnTo>
                    <a:pt x="1611439" y="417142"/>
                  </a:lnTo>
                  <a:lnTo>
                    <a:pt x="1570140" y="539800"/>
                  </a:lnTo>
                  <a:lnTo>
                    <a:pt x="1592775" y="555678"/>
                  </a:lnTo>
                  <a:lnTo>
                    <a:pt x="1614615" y="572747"/>
                  </a:lnTo>
                  <a:lnTo>
                    <a:pt x="1636059" y="589815"/>
                  </a:lnTo>
                  <a:lnTo>
                    <a:pt x="1656708" y="608075"/>
                  </a:lnTo>
                  <a:lnTo>
                    <a:pt x="1676960" y="626732"/>
                  </a:lnTo>
                  <a:lnTo>
                    <a:pt x="1696815" y="645389"/>
                  </a:lnTo>
                  <a:lnTo>
                    <a:pt x="1715876" y="665236"/>
                  </a:lnTo>
                  <a:lnTo>
                    <a:pt x="1734540" y="685481"/>
                  </a:lnTo>
                  <a:lnTo>
                    <a:pt x="1752410" y="706519"/>
                  </a:lnTo>
                  <a:lnTo>
                    <a:pt x="1769882" y="728351"/>
                  </a:lnTo>
                  <a:lnTo>
                    <a:pt x="1786560" y="750184"/>
                  </a:lnTo>
                  <a:lnTo>
                    <a:pt x="1802841" y="772413"/>
                  </a:lnTo>
                  <a:lnTo>
                    <a:pt x="1818329" y="795436"/>
                  </a:lnTo>
                  <a:lnTo>
                    <a:pt x="1832624" y="818856"/>
                  </a:lnTo>
                  <a:lnTo>
                    <a:pt x="1846920" y="842673"/>
                  </a:lnTo>
                  <a:lnTo>
                    <a:pt x="1860024" y="866887"/>
                  </a:lnTo>
                  <a:lnTo>
                    <a:pt x="1994642" y="834337"/>
                  </a:lnTo>
                  <a:lnTo>
                    <a:pt x="2085975" y="1084019"/>
                  </a:lnTo>
                  <a:lnTo>
                    <a:pt x="1954931" y="1149516"/>
                  </a:lnTo>
                  <a:lnTo>
                    <a:pt x="1958108" y="1167776"/>
                  </a:lnTo>
                  <a:lnTo>
                    <a:pt x="1960491" y="1185638"/>
                  </a:lnTo>
                  <a:lnTo>
                    <a:pt x="1962476" y="1204295"/>
                  </a:lnTo>
                  <a:lnTo>
                    <a:pt x="1964462" y="1222952"/>
                  </a:lnTo>
                  <a:lnTo>
                    <a:pt x="1965653" y="1241212"/>
                  </a:lnTo>
                  <a:lnTo>
                    <a:pt x="1966447" y="1259868"/>
                  </a:lnTo>
                  <a:lnTo>
                    <a:pt x="1967242" y="1278922"/>
                  </a:lnTo>
                  <a:lnTo>
                    <a:pt x="1967242" y="1297975"/>
                  </a:lnTo>
                  <a:lnTo>
                    <a:pt x="1967242" y="1315441"/>
                  </a:lnTo>
                  <a:lnTo>
                    <a:pt x="1966845" y="1332907"/>
                  </a:lnTo>
                  <a:lnTo>
                    <a:pt x="1966050" y="1349976"/>
                  </a:lnTo>
                  <a:lnTo>
                    <a:pt x="1964859" y="1367839"/>
                  </a:lnTo>
                  <a:lnTo>
                    <a:pt x="1962873" y="1385305"/>
                  </a:lnTo>
                  <a:lnTo>
                    <a:pt x="1961285" y="1401977"/>
                  </a:lnTo>
                  <a:lnTo>
                    <a:pt x="1959300" y="1419442"/>
                  </a:lnTo>
                  <a:lnTo>
                    <a:pt x="1957314" y="1436114"/>
                  </a:lnTo>
                  <a:lnTo>
                    <a:pt x="1954137" y="1453183"/>
                  </a:lnTo>
                  <a:lnTo>
                    <a:pt x="1951357" y="1469855"/>
                  </a:lnTo>
                  <a:lnTo>
                    <a:pt x="1947784" y="1486527"/>
                  </a:lnTo>
                  <a:lnTo>
                    <a:pt x="1944210" y="1503199"/>
                  </a:lnTo>
                  <a:lnTo>
                    <a:pt x="1940239" y="1519871"/>
                  </a:lnTo>
                  <a:lnTo>
                    <a:pt x="1935871" y="1535749"/>
                  </a:lnTo>
                  <a:lnTo>
                    <a:pt x="1931899" y="1552024"/>
                  </a:lnTo>
                  <a:lnTo>
                    <a:pt x="1926737" y="1568299"/>
                  </a:lnTo>
                  <a:lnTo>
                    <a:pt x="2061355" y="1650468"/>
                  </a:lnTo>
                  <a:lnTo>
                    <a:pt x="1949372" y="1891020"/>
                  </a:lnTo>
                  <a:lnTo>
                    <a:pt x="1791723" y="1838623"/>
                  </a:lnTo>
                  <a:lnTo>
                    <a:pt x="1776633" y="1859264"/>
                  </a:lnTo>
                  <a:lnTo>
                    <a:pt x="1761146" y="1879112"/>
                  </a:lnTo>
                  <a:lnTo>
                    <a:pt x="1744468" y="1898165"/>
                  </a:lnTo>
                  <a:lnTo>
                    <a:pt x="1728186" y="1917219"/>
                  </a:lnTo>
                  <a:lnTo>
                    <a:pt x="1710714" y="1935876"/>
                  </a:lnTo>
                  <a:lnTo>
                    <a:pt x="1693241" y="1954135"/>
                  </a:lnTo>
                  <a:lnTo>
                    <a:pt x="1674975" y="1971204"/>
                  </a:lnTo>
                  <a:lnTo>
                    <a:pt x="1655914" y="1988670"/>
                  </a:lnTo>
                  <a:lnTo>
                    <a:pt x="1636853" y="2004945"/>
                  </a:lnTo>
                  <a:lnTo>
                    <a:pt x="1616998" y="2021220"/>
                  </a:lnTo>
                  <a:lnTo>
                    <a:pt x="1597143" y="2036701"/>
                  </a:lnTo>
                  <a:lnTo>
                    <a:pt x="1576494" y="2051388"/>
                  </a:lnTo>
                  <a:lnTo>
                    <a:pt x="1555844" y="2066075"/>
                  </a:lnTo>
                  <a:lnTo>
                    <a:pt x="1534401" y="2079572"/>
                  </a:lnTo>
                  <a:lnTo>
                    <a:pt x="1512957" y="2093068"/>
                  </a:lnTo>
                  <a:lnTo>
                    <a:pt x="1491117" y="2105770"/>
                  </a:lnTo>
                  <a:lnTo>
                    <a:pt x="1531621" y="2274474"/>
                  </a:lnTo>
                  <a:lnTo>
                    <a:pt x="1281844" y="2365376"/>
                  </a:lnTo>
                  <a:lnTo>
                    <a:pt x="1202821" y="2207787"/>
                  </a:lnTo>
                  <a:lnTo>
                    <a:pt x="1183363" y="2210962"/>
                  </a:lnTo>
                  <a:lnTo>
                    <a:pt x="1163508" y="2213741"/>
                  </a:lnTo>
                  <a:lnTo>
                    <a:pt x="1144050" y="2216123"/>
                  </a:lnTo>
                  <a:lnTo>
                    <a:pt x="1124195" y="2218504"/>
                  </a:lnTo>
                  <a:lnTo>
                    <a:pt x="1103943" y="2219695"/>
                  </a:lnTo>
                  <a:lnTo>
                    <a:pt x="1083690" y="2220886"/>
                  </a:lnTo>
                  <a:lnTo>
                    <a:pt x="1063438" y="2221680"/>
                  </a:lnTo>
                  <a:lnTo>
                    <a:pt x="1043186" y="2221680"/>
                  </a:lnTo>
                  <a:lnTo>
                    <a:pt x="1013007" y="2221283"/>
                  </a:lnTo>
                  <a:lnTo>
                    <a:pt x="983224" y="2220092"/>
                  </a:lnTo>
                  <a:lnTo>
                    <a:pt x="954235" y="2217711"/>
                  </a:lnTo>
                  <a:lnTo>
                    <a:pt x="924850" y="2214535"/>
                  </a:lnTo>
                  <a:lnTo>
                    <a:pt x="895862" y="2210565"/>
                  </a:lnTo>
                  <a:lnTo>
                    <a:pt x="867270" y="2205405"/>
                  </a:lnTo>
                  <a:lnTo>
                    <a:pt x="839076" y="2199451"/>
                  </a:lnTo>
                  <a:lnTo>
                    <a:pt x="810882" y="2192703"/>
                  </a:lnTo>
                  <a:lnTo>
                    <a:pt x="715180" y="2341162"/>
                  </a:lnTo>
                  <a:lnTo>
                    <a:pt x="474536" y="2229222"/>
                  </a:lnTo>
                  <a:lnTo>
                    <a:pt x="524968" y="2062900"/>
                  </a:lnTo>
                  <a:lnTo>
                    <a:pt x="504716" y="2049006"/>
                  </a:lnTo>
                  <a:lnTo>
                    <a:pt x="484464" y="2033525"/>
                  </a:lnTo>
                  <a:lnTo>
                    <a:pt x="465006" y="2018441"/>
                  </a:lnTo>
                  <a:lnTo>
                    <a:pt x="445945" y="2002960"/>
                  </a:lnTo>
                  <a:lnTo>
                    <a:pt x="427281" y="1986288"/>
                  </a:lnTo>
                  <a:lnTo>
                    <a:pt x="408617" y="1969616"/>
                  </a:lnTo>
                  <a:lnTo>
                    <a:pt x="390748" y="1952151"/>
                  </a:lnTo>
                  <a:lnTo>
                    <a:pt x="373672" y="1934685"/>
                  </a:lnTo>
                  <a:lnTo>
                    <a:pt x="356597" y="1916028"/>
                  </a:lnTo>
                  <a:lnTo>
                    <a:pt x="340316" y="1897371"/>
                  </a:lnTo>
                  <a:lnTo>
                    <a:pt x="324432" y="1878715"/>
                  </a:lnTo>
                  <a:lnTo>
                    <a:pt x="308548" y="1858867"/>
                  </a:lnTo>
                  <a:lnTo>
                    <a:pt x="293855" y="1839020"/>
                  </a:lnTo>
                  <a:lnTo>
                    <a:pt x="279559" y="1818775"/>
                  </a:lnTo>
                  <a:lnTo>
                    <a:pt x="265661" y="1797737"/>
                  </a:lnTo>
                  <a:lnTo>
                    <a:pt x="252556" y="1776301"/>
                  </a:lnTo>
                  <a:lnTo>
                    <a:pt x="91333" y="1811630"/>
                  </a:lnTo>
                  <a:lnTo>
                    <a:pt x="0" y="1562345"/>
                  </a:lnTo>
                  <a:lnTo>
                    <a:pt x="138191" y="1488512"/>
                  </a:lnTo>
                  <a:lnTo>
                    <a:pt x="133426" y="1465092"/>
                  </a:lnTo>
                  <a:lnTo>
                    <a:pt x="129852" y="1441672"/>
                  </a:lnTo>
                  <a:lnTo>
                    <a:pt x="126278" y="1418251"/>
                  </a:lnTo>
                  <a:lnTo>
                    <a:pt x="123498" y="1394434"/>
                  </a:lnTo>
                  <a:lnTo>
                    <a:pt x="121513" y="1370220"/>
                  </a:lnTo>
                  <a:lnTo>
                    <a:pt x="119527" y="1346403"/>
                  </a:lnTo>
                  <a:lnTo>
                    <a:pt x="118733" y="1322189"/>
                  </a:lnTo>
                  <a:lnTo>
                    <a:pt x="118336" y="1297975"/>
                  </a:lnTo>
                  <a:lnTo>
                    <a:pt x="118733" y="1269395"/>
                  </a:lnTo>
                  <a:lnTo>
                    <a:pt x="119924" y="1240418"/>
                  </a:lnTo>
                  <a:lnTo>
                    <a:pt x="122704" y="1211837"/>
                  </a:lnTo>
                  <a:lnTo>
                    <a:pt x="125484" y="1184051"/>
                  </a:lnTo>
                  <a:lnTo>
                    <a:pt x="129455" y="1155867"/>
                  </a:lnTo>
                  <a:lnTo>
                    <a:pt x="134220" y="1128478"/>
                  </a:lnTo>
                  <a:lnTo>
                    <a:pt x="139780" y="1101088"/>
                  </a:lnTo>
                  <a:lnTo>
                    <a:pt x="146133" y="1074095"/>
                  </a:lnTo>
                  <a:lnTo>
                    <a:pt x="24223" y="995896"/>
                  </a:lnTo>
                  <a:lnTo>
                    <a:pt x="136603" y="755344"/>
                  </a:lnTo>
                  <a:lnTo>
                    <a:pt x="268043" y="794642"/>
                  </a:lnTo>
                  <a:lnTo>
                    <a:pt x="283530" y="772016"/>
                  </a:lnTo>
                  <a:lnTo>
                    <a:pt x="299017" y="750184"/>
                  </a:lnTo>
                  <a:lnTo>
                    <a:pt x="315696" y="728351"/>
                  </a:lnTo>
                  <a:lnTo>
                    <a:pt x="332771" y="707313"/>
                  </a:lnTo>
                  <a:lnTo>
                    <a:pt x="350243" y="686274"/>
                  </a:lnTo>
                  <a:lnTo>
                    <a:pt x="368907" y="666824"/>
                  </a:lnTo>
                  <a:lnTo>
                    <a:pt x="387571" y="646976"/>
                  </a:lnTo>
                  <a:lnTo>
                    <a:pt x="407426" y="627923"/>
                  </a:lnTo>
                  <a:lnTo>
                    <a:pt x="427281" y="609266"/>
                  </a:lnTo>
                  <a:lnTo>
                    <a:pt x="447930" y="591403"/>
                  </a:lnTo>
                  <a:lnTo>
                    <a:pt x="468977" y="574334"/>
                  </a:lnTo>
                  <a:lnTo>
                    <a:pt x="490420" y="557662"/>
                  </a:lnTo>
                  <a:lnTo>
                    <a:pt x="512261" y="541784"/>
                  </a:lnTo>
                  <a:lnTo>
                    <a:pt x="535293" y="526303"/>
                  </a:lnTo>
                  <a:lnTo>
                    <a:pt x="557928" y="511616"/>
                  </a:lnTo>
                  <a:lnTo>
                    <a:pt x="581754" y="497723"/>
                  </a:lnTo>
                  <a:lnTo>
                    <a:pt x="554354" y="371890"/>
                  </a:lnTo>
                  <a:lnTo>
                    <a:pt x="803734" y="280988"/>
                  </a:lnTo>
                  <a:close/>
                  <a:moveTo>
                    <a:pt x="2013752" y="186531"/>
                  </a:moveTo>
                  <a:lnTo>
                    <a:pt x="2001871" y="186928"/>
                  </a:lnTo>
                  <a:lnTo>
                    <a:pt x="1989594" y="188119"/>
                  </a:lnTo>
                  <a:lnTo>
                    <a:pt x="1978109" y="190103"/>
                  </a:lnTo>
                  <a:lnTo>
                    <a:pt x="1966624" y="192881"/>
                  </a:lnTo>
                  <a:lnTo>
                    <a:pt x="1955139" y="196453"/>
                  </a:lnTo>
                  <a:lnTo>
                    <a:pt x="1944050" y="200819"/>
                  </a:lnTo>
                  <a:lnTo>
                    <a:pt x="1932962" y="205978"/>
                  </a:lnTo>
                  <a:lnTo>
                    <a:pt x="1922269" y="211534"/>
                  </a:lnTo>
                  <a:lnTo>
                    <a:pt x="1914348" y="216297"/>
                  </a:lnTo>
                  <a:lnTo>
                    <a:pt x="1906823" y="221853"/>
                  </a:lnTo>
                  <a:lnTo>
                    <a:pt x="1899695" y="227409"/>
                  </a:lnTo>
                  <a:lnTo>
                    <a:pt x="1892962" y="233363"/>
                  </a:lnTo>
                  <a:lnTo>
                    <a:pt x="1886230" y="239713"/>
                  </a:lnTo>
                  <a:lnTo>
                    <a:pt x="1880289" y="246063"/>
                  </a:lnTo>
                  <a:lnTo>
                    <a:pt x="1874349" y="252809"/>
                  </a:lnTo>
                  <a:lnTo>
                    <a:pt x="1869200" y="259953"/>
                  </a:lnTo>
                  <a:lnTo>
                    <a:pt x="1864052" y="267097"/>
                  </a:lnTo>
                  <a:lnTo>
                    <a:pt x="1859300" y="274241"/>
                  </a:lnTo>
                  <a:lnTo>
                    <a:pt x="1855339" y="281781"/>
                  </a:lnTo>
                  <a:lnTo>
                    <a:pt x="1850983" y="289719"/>
                  </a:lnTo>
                  <a:lnTo>
                    <a:pt x="1847419" y="297656"/>
                  </a:lnTo>
                  <a:lnTo>
                    <a:pt x="1844646" y="305594"/>
                  </a:lnTo>
                  <a:lnTo>
                    <a:pt x="1841874" y="313928"/>
                  </a:lnTo>
                  <a:lnTo>
                    <a:pt x="1839102" y="322263"/>
                  </a:lnTo>
                  <a:lnTo>
                    <a:pt x="1837518" y="330597"/>
                  </a:lnTo>
                  <a:lnTo>
                    <a:pt x="1835934" y="339328"/>
                  </a:lnTo>
                  <a:lnTo>
                    <a:pt x="1834350" y="348059"/>
                  </a:lnTo>
                  <a:lnTo>
                    <a:pt x="1833557" y="356791"/>
                  </a:lnTo>
                  <a:lnTo>
                    <a:pt x="1833557" y="365125"/>
                  </a:lnTo>
                  <a:lnTo>
                    <a:pt x="1833557" y="373856"/>
                  </a:lnTo>
                  <a:lnTo>
                    <a:pt x="1833953" y="382984"/>
                  </a:lnTo>
                  <a:lnTo>
                    <a:pt x="1835142" y="391716"/>
                  </a:lnTo>
                  <a:lnTo>
                    <a:pt x="1836726" y="400050"/>
                  </a:lnTo>
                  <a:lnTo>
                    <a:pt x="1838310" y="409178"/>
                  </a:lnTo>
                  <a:lnTo>
                    <a:pt x="1840290" y="417513"/>
                  </a:lnTo>
                  <a:lnTo>
                    <a:pt x="1843458" y="426244"/>
                  </a:lnTo>
                  <a:lnTo>
                    <a:pt x="1846230" y="434578"/>
                  </a:lnTo>
                  <a:lnTo>
                    <a:pt x="1850191" y="443310"/>
                  </a:lnTo>
                  <a:lnTo>
                    <a:pt x="1853755" y="451247"/>
                  </a:lnTo>
                  <a:lnTo>
                    <a:pt x="1858507" y="459581"/>
                  </a:lnTo>
                  <a:lnTo>
                    <a:pt x="1864844" y="469503"/>
                  </a:lnTo>
                  <a:lnTo>
                    <a:pt x="1871973" y="479028"/>
                  </a:lnTo>
                  <a:lnTo>
                    <a:pt x="1879497" y="488156"/>
                  </a:lnTo>
                  <a:lnTo>
                    <a:pt x="1887418" y="496888"/>
                  </a:lnTo>
                  <a:lnTo>
                    <a:pt x="1896527" y="504428"/>
                  </a:lnTo>
                  <a:lnTo>
                    <a:pt x="1905239" y="511969"/>
                  </a:lnTo>
                  <a:lnTo>
                    <a:pt x="1914744" y="518716"/>
                  </a:lnTo>
                  <a:lnTo>
                    <a:pt x="1924645" y="524669"/>
                  </a:lnTo>
                  <a:lnTo>
                    <a:pt x="1934942" y="529828"/>
                  </a:lnTo>
                  <a:lnTo>
                    <a:pt x="1945635" y="534988"/>
                  </a:lnTo>
                  <a:lnTo>
                    <a:pt x="1956723" y="538956"/>
                  </a:lnTo>
                  <a:lnTo>
                    <a:pt x="1967812" y="542131"/>
                  </a:lnTo>
                  <a:lnTo>
                    <a:pt x="1979297" y="545306"/>
                  </a:lnTo>
                  <a:lnTo>
                    <a:pt x="1990782" y="546894"/>
                  </a:lnTo>
                  <a:lnTo>
                    <a:pt x="2002267" y="548085"/>
                  </a:lnTo>
                  <a:lnTo>
                    <a:pt x="2014544" y="548481"/>
                  </a:lnTo>
                  <a:lnTo>
                    <a:pt x="2026425" y="548085"/>
                  </a:lnTo>
                  <a:lnTo>
                    <a:pt x="2038306" y="546894"/>
                  </a:lnTo>
                  <a:lnTo>
                    <a:pt x="2049791" y="544910"/>
                  </a:lnTo>
                  <a:lnTo>
                    <a:pt x="2061672" y="542131"/>
                  </a:lnTo>
                  <a:lnTo>
                    <a:pt x="2073157" y="538560"/>
                  </a:lnTo>
                  <a:lnTo>
                    <a:pt x="2084246" y="534194"/>
                  </a:lnTo>
                  <a:lnTo>
                    <a:pt x="2095335" y="529035"/>
                  </a:lnTo>
                  <a:lnTo>
                    <a:pt x="2106028" y="523081"/>
                  </a:lnTo>
                  <a:lnTo>
                    <a:pt x="2113552" y="518716"/>
                  </a:lnTo>
                  <a:lnTo>
                    <a:pt x="2121077" y="513556"/>
                  </a:lnTo>
                  <a:lnTo>
                    <a:pt x="2128206" y="508000"/>
                  </a:lnTo>
                  <a:lnTo>
                    <a:pt x="2134938" y="502047"/>
                  </a:lnTo>
                  <a:lnTo>
                    <a:pt x="2141275" y="496491"/>
                  </a:lnTo>
                  <a:lnTo>
                    <a:pt x="2147215" y="490141"/>
                  </a:lnTo>
                  <a:lnTo>
                    <a:pt x="2153156" y="483394"/>
                  </a:lnTo>
                  <a:lnTo>
                    <a:pt x="2158304" y="476647"/>
                  </a:lnTo>
                  <a:lnTo>
                    <a:pt x="2163452" y="469503"/>
                  </a:lnTo>
                  <a:lnTo>
                    <a:pt x="2168601" y="461566"/>
                  </a:lnTo>
                  <a:lnTo>
                    <a:pt x="2172957" y="454025"/>
                  </a:lnTo>
                  <a:lnTo>
                    <a:pt x="2176917" y="446485"/>
                  </a:lnTo>
                  <a:lnTo>
                    <a:pt x="2180482" y="438150"/>
                  </a:lnTo>
                  <a:lnTo>
                    <a:pt x="2183650" y="430213"/>
                  </a:lnTo>
                  <a:lnTo>
                    <a:pt x="2186818" y="421481"/>
                  </a:lnTo>
                  <a:lnTo>
                    <a:pt x="2189195" y="412750"/>
                  </a:lnTo>
                  <a:lnTo>
                    <a:pt x="2191175" y="404019"/>
                  </a:lnTo>
                  <a:lnTo>
                    <a:pt x="2192363" y="395288"/>
                  </a:lnTo>
                  <a:lnTo>
                    <a:pt x="2193947" y="386159"/>
                  </a:lnTo>
                  <a:lnTo>
                    <a:pt x="2194739" y="377428"/>
                  </a:lnTo>
                  <a:lnTo>
                    <a:pt x="2194739" y="368697"/>
                  </a:lnTo>
                  <a:lnTo>
                    <a:pt x="2194739" y="359569"/>
                  </a:lnTo>
                  <a:lnTo>
                    <a:pt x="2194343" y="351234"/>
                  </a:lnTo>
                  <a:lnTo>
                    <a:pt x="2192759" y="342503"/>
                  </a:lnTo>
                  <a:lnTo>
                    <a:pt x="2191571" y="333375"/>
                  </a:lnTo>
                  <a:lnTo>
                    <a:pt x="2189591" y="325041"/>
                  </a:lnTo>
                  <a:lnTo>
                    <a:pt x="2187610" y="316706"/>
                  </a:lnTo>
                  <a:lnTo>
                    <a:pt x="2184838" y="308372"/>
                  </a:lnTo>
                  <a:lnTo>
                    <a:pt x="2181670" y="299641"/>
                  </a:lnTo>
                  <a:lnTo>
                    <a:pt x="2178106" y="291703"/>
                  </a:lnTo>
                  <a:lnTo>
                    <a:pt x="2174145" y="283766"/>
                  </a:lnTo>
                  <a:lnTo>
                    <a:pt x="2169789" y="275828"/>
                  </a:lnTo>
                  <a:lnTo>
                    <a:pt x="2163452" y="265509"/>
                  </a:lnTo>
                  <a:lnTo>
                    <a:pt x="2156324" y="255984"/>
                  </a:lnTo>
                  <a:lnTo>
                    <a:pt x="2148799" y="247253"/>
                  </a:lnTo>
                  <a:lnTo>
                    <a:pt x="2140879" y="238522"/>
                  </a:lnTo>
                  <a:lnTo>
                    <a:pt x="2131770" y="230584"/>
                  </a:lnTo>
                  <a:lnTo>
                    <a:pt x="2123057" y="223441"/>
                  </a:lnTo>
                  <a:lnTo>
                    <a:pt x="2113552" y="216694"/>
                  </a:lnTo>
                  <a:lnTo>
                    <a:pt x="2103255" y="210344"/>
                  </a:lnTo>
                  <a:lnTo>
                    <a:pt x="2093355" y="204788"/>
                  </a:lnTo>
                  <a:lnTo>
                    <a:pt x="2082662" y="200422"/>
                  </a:lnTo>
                  <a:lnTo>
                    <a:pt x="2071969" y="196056"/>
                  </a:lnTo>
                  <a:lnTo>
                    <a:pt x="2060484" y="192881"/>
                  </a:lnTo>
                  <a:lnTo>
                    <a:pt x="2048999" y="190103"/>
                  </a:lnTo>
                  <a:lnTo>
                    <a:pt x="2037118" y="188119"/>
                  </a:lnTo>
                  <a:lnTo>
                    <a:pt x="2025633" y="186928"/>
                  </a:lnTo>
                  <a:lnTo>
                    <a:pt x="2013752" y="186531"/>
                  </a:lnTo>
                  <a:close/>
                  <a:moveTo>
                    <a:pt x="2066028" y="0"/>
                  </a:moveTo>
                  <a:lnTo>
                    <a:pt x="2156324" y="23812"/>
                  </a:lnTo>
                  <a:lnTo>
                    <a:pt x="2146027" y="100013"/>
                  </a:lnTo>
                  <a:lnTo>
                    <a:pt x="2140916" y="118533"/>
                  </a:lnTo>
                  <a:lnTo>
                    <a:pt x="2134542" y="115094"/>
                  </a:lnTo>
                  <a:lnTo>
                    <a:pt x="2132671" y="114357"/>
                  </a:lnTo>
                  <a:lnTo>
                    <a:pt x="2132562" y="114300"/>
                  </a:lnTo>
                  <a:lnTo>
                    <a:pt x="2123453" y="110728"/>
                  </a:lnTo>
                  <a:lnTo>
                    <a:pt x="2132671" y="114357"/>
                  </a:lnTo>
                  <a:lnTo>
                    <a:pt x="2140879" y="118666"/>
                  </a:lnTo>
                  <a:lnTo>
                    <a:pt x="2140916" y="118533"/>
                  </a:lnTo>
                  <a:lnTo>
                    <a:pt x="2144839" y="120650"/>
                  </a:lnTo>
                  <a:lnTo>
                    <a:pt x="2153552" y="125413"/>
                  </a:lnTo>
                  <a:lnTo>
                    <a:pt x="2167413" y="133747"/>
                  </a:lnTo>
                  <a:lnTo>
                    <a:pt x="2174145" y="138113"/>
                  </a:lnTo>
                  <a:lnTo>
                    <a:pt x="2180878" y="142875"/>
                  </a:lnTo>
                  <a:lnTo>
                    <a:pt x="2181274" y="143272"/>
                  </a:lnTo>
                  <a:lnTo>
                    <a:pt x="2187610" y="148034"/>
                  </a:lnTo>
                  <a:lnTo>
                    <a:pt x="2193947" y="153194"/>
                  </a:lnTo>
                  <a:lnTo>
                    <a:pt x="2205432" y="163909"/>
                  </a:lnTo>
                  <a:lnTo>
                    <a:pt x="2212560" y="170656"/>
                  </a:lnTo>
                  <a:lnTo>
                    <a:pt x="2221273" y="180181"/>
                  </a:lnTo>
                  <a:lnTo>
                    <a:pt x="2226433" y="186128"/>
                  </a:lnTo>
                  <a:lnTo>
                    <a:pt x="2226422" y="186134"/>
                  </a:lnTo>
                  <a:lnTo>
                    <a:pt x="2229194" y="189309"/>
                  </a:lnTo>
                  <a:lnTo>
                    <a:pt x="2226433" y="186128"/>
                  </a:lnTo>
                  <a:lnTo>
                    <a:pt x="2244639" y="175419"/>
                  </a:lnTo>
                  <a:lnTo>
                    <a:pt x="2315925" y="143669"/>
                  </a:lnTo>
                  <a:lnTo>
                    <a:pt x="2363053" y="224234"/>
                  </a:lnTo>
                  <a:lnTo>
                    <a:pt x="2302064" y="270669"/>
                  </a:lnTo>
                  <a:lnTo>
                    <a:pt x="2280282" y="283369"/>
                  </a:lnTo>
                  <a:lnTo>
                    <a:pt x="2284242" y="296466"/>
                  </a:lnTo>
                  <a:lnTo>
                    <a:pt x="2287015" y="309166"/>
                  </a:lnTo>
                  <a:lnTo>
                    <a:pt x="2289787" y="322263"/>
                  </a:lnTo>
                  <a:lnTo>
                    <a:pt x="2291371" y="335359"/>
                  </a:lnTo>
                  <a:lnTo>
                    <a:pt x="2292559" y="348456"/>
                  </a:lnTo>
                  <a:lnTo>
                    <a:pt x="2293351" y="361553"/>
                  </a:lnTo>
                  <a:lnTo>
                    <a:pt x="2293351" y="374650"/>
                  </a:lnTo>
                  <a:lnTo>
                    <a:pt x="2292559" y="387350"/>
                  </a:lnTo>
                  <a:lnTo>
                    <a:pt x="2318301" y="394097"/>
                  </a:lnTo>
                  <a:lnTo>
                    <a:pt x="2390775" y="422275"/>
                  </a:lnTo>
                  <a:lnTo>
                    <a:pt x="2367409" y="512763"/>
                  </a:lnTo>
                  <a:lnTo>
                    <a:pt x="2291371" y="502047"/>
                  </a:lnTo>
                  <a:lnTo>
                    <a:pt x="2262857" y="494506"/>
                  </a:lnTo>
                  <a:lnTo>
                    <a:pt x="2256916" y="506016"/>
                  </a:lnTo>
                  <a:lnTo>
                    <a:pt x="2250183" y="517128"/>
                  </a:lnTo>
                  <a:lnTo>
                    <a:pt x="2243451" y="527447"/>
                  </a:lnTo>
                  <a:lnTo>
                    <a:pt x="2235926" y="537766"/>
                  </a:lnTo>
                  <a:lnTo>
                    <a:pt x="2228006" y="547688"/>
                  </a:lnTo>
                  <a:lnTo>
                    <a:pt x="2219293" y="557610"/>
                  </a:lnTo>
                  <a:lnTo>
                    <a:pt x="2210580" y="566738"/>
                  </a:lnTo>
                  <a:lnTo>
                    <a:pt x="2201075" y="575469"/>
                  </a:lnTo>
                  <a:lnTo>
                    <a:pt x="2216125" y="601266"/>
                  </a:lnTo>
                  <a:lnTo>
                    <a:pt x="2247807" y="671910"/>
                  </a:lnTo>
                  <a:lnTo>
                    <a:pt x="2167413" y="719932"/>
                  </a:lnTo>
                  <a:lnTo>
                    <a:pt x="2121077" y="658416"/>
                  </a:lnTo>
                  <a:lnTo>
                    <a:pt x="2105632" y="632222"/>
                  </a:lnTo>
                  <a:lnTo>
                    <a:pt x="2110780" y="629841"/>
                  </a:lnTo>
                  <a:lnTo>
                    <a:pt x="2115929" y="627857"/>
                  </a:lnTo>
                  <a:lnTo>
                    <a:pt x="2104048" y="632222"/>
                  </a:lnTo>
                  <a:lnTo>
                    <a:pt x="2092563" y="635794"/>
                  </a:lnTo>
                  <a:lnTo>
                    <a:pt x="2083058" y="638969"/>
                  </a:lnTo>
                  <a:lnTo>
                    <a:pt x="2067217" y="642541"/>
                  </a:lnTo>
                  <a:lnTo>
                    <a:pt x="2059296" y="643732"/>
                  </a:lnTo>
                  <a:lnTo>
                    <a:pt x="2050583" y="644922"/>
                  </a:lnTo>
                  <a:lnTo>
                    <a:pt x="2048999" y="644922"/>
                  </a:lnTo>
                  <a:lnTo>
                    <a:pt x="2033554" y="646907"/>
                  </a:lnTo>
                  <a:lnTo>
                    <a:pt x="2018505" y="647303"/>
                  </a:lnTo>
                  <a:lnTo>
                    <a:pt x="2014544" y="647700"/>
                  </a:lnTo>
                  <a:lnTo>
                    <a:pt x="2008208" y="647303"/>
                  </a:lnTo>
                  <a:lnTo>
                    <a:pt x="2002617" y="647117"/>
                  </a:lnTo>
                  <a:lnTo>
                    <a:pt x="1994743" y="646510"/>
                  </a:lnTo>
                  <a:lnTo>
                    <a:pt x="1984842" y="645716"/>
                  </a:lnTo>
                  <a:lnTo>
                    <a:pt x="1996327" y="646907"/>
                  </a:lnTo>
                  <a:lnTo>
                    <a:pt x="2002617" y="647117"/>
                  </a:lnTo>
                  <a:lnTo>
                    <a:pt x="2005039" y="647303"/>
                  </a:lnTo>
                  <a:lnTo>
                    <a:pt x="1994347" y="687785"/>
                  </a:lnTo>
                  <a:lnTo>
                    <a:pt x="1970189" y="747713"/>
                  </a:lnTo>
                  <a:lnTo>
                    <a:pt x="1879497" y="724297"/>
                  </a:lnTo>
                  <a:lnTo>
                    <a:pt x="1886230" y="662385"/>
                  </a:lnTo>
                  <a:lnTo>
                    <a:pt x="1896923" y="621507"/>
                  </a:lnTo>
                  <a:lnTo>
                    <a:pt x="1904447" y="625078"/>
                  </a:lnTo>
                  <a:lnTo>
                    <a:pt x="1893754" y="619919"/>
                  </a:lnTo>
                  <a:lnTo>
                    <a:pt x="1883061" y="614363"/>
                  </a:lnTo>
                  <a:lnTo>
                    <a:pt x="1874745" y="609997"/>
                  </a:lnTo>
                  <a:lnTo>
                    <a:pt x="1860884" y="601663"/>
                  </a:lnTo>
                  <a:lnTo>
                    <a:pt x="1854151" y="596900"/>
                  </a:lnTo>
                  <a:lnTo>
                    <a:pt x="1847419" y="592535"/>
                  </a:lnTo>
                  <a:lnTo>
                    <a:pt x="1846627" y="592138"/>
                  </a:lnTo>
                  <a:lnTo>
                    <a:pt x="1840290" y="586978"/>
                  </a:lnTo>
                  <a:lnTo>
                    <a:pt x="1834350" y="581819"/>
                  </a:lnTo>
                  <a:lnTo>
                    <a:pt x="1822469" y="571103"/>
                  </a:lnTo>
                  <a:lnTo>
                    <a:pt x="1815736" y="564356"/>
                  </a:lnTo>
                  <a:lnTo>
                    <a:pt x="1809516" y="557841"/>
                  </a:lnTo>
                  <a:lnTo>
                    <a:pt x="1805439" y="553244"/>
                  </a:lnTo>
                  <a:lnTo>
                    <a:pt x="1799103" y="545703"/>
                  </a:lnTo>
                  <a:lnTo>
                    <a:pt x="1807023" y="555228"/>
                  </a:lnTo>
                  <a:lnTo>
                    <a:pt x="1809516" y="557841"/>
                  </a:lnTo>
                  <a:lnTo>
                    <a:pt x="1811776" y="560388"/>
                  </a:lnTo>
                  <a:lnTo>
                    <a:pt x="1779697" y="579438"/>
                  </a:lnTo>
                  <a:lnTo>
                    <a:pt x="1720292" y="604044"/>
                  </a:lnTo>
                  <a:lnTo>
                    <a:pt x="1673164" y="523875"/>
                  </a:lnTo>
                  <a:lnTo>
                    <a:pt x="1721480" y="484585"/>
                  </a:lnTo>
                  <a:lnTo>
                    <a:pt x="1752767" y="465931"/>
                  </a:lnTo>
                  <a:lnTo>
                    <a:pt x="1748410" y="452835"/>
                  </a:lnTo>
                  <a:lnTo>
                    <a:pt x="1744450" y="439341"/>
                  </a:lnTo>
                  <a:lnTo>
                    <a:pt x="1741282" y="425847"/>
                  </a:lnTo>
                  <a:lnTo>
                    <a:pt x="1738510" y="412353"/>
                  </a:lnTo>
                  <a:lnTo>
                    <a:pt x="1736530" y="398860"/>
                  </a:lnTo>
                  <a:lnTo>
                    <a:pt x="1735737" y="385366"/>
                  </a:lnTo>
                  <a:lnTo>
                    <a:pt x="1734945" y="371475"/>
                  </a:lnTo>
                  <a:lnTo>
                    <a:pt x="1735341" y="357981"/>
                  </a:lnTo>
                  <a:lnTo>
                    <a:pt x="1704451" y="350441"/>
                  </a:lnTo>
                  <a:lnTo>
                    <a:pt x="1644650" y="325438"/>
                  </a:lnTo>
                  <a:lnTo>
                    <a:pt x="1668412" y="235347"/>
                  </a:lnTo>
                  <a:lnTo>
                    <a:pt x="1730193" y="242094"/>
                  </a:lnTo>
                  <a:lnTo>
                    <a:pt x="1760687" y="250031"/>
                  </a:lnTo>
                  <a:lnTo>
                    <a:pt x="1766628" y="237331"/>
                  </a:lnTo>
                  <a:lnTo>
                    <a:pt x="1773361" y="225028"/>
                  </a:lnTo>
                  <a:lnTo>
                    <a:pt x="1781281" y="213519"/>
                  </a:lnTo>
                  <a:lnTo>
                    <a:pt x="1789202" y="201613"/>
                  </a:lnTo>
                  <a:lnTo>
                    <a:pt x="1797915" y="190500"/>
                  </a:lnTo>
                  <a:lnTo>
                    <a:pt x="1807023" y="179784"/>
                  </a:lnTo>
                  <a:lnTo>
                    <a:pt x="1816924" y="169069"/>
                  </a:lnTo>
                  <a:lnTo>
                    <a:pt x="1827221" y="159544"/>
                  </a:lnTo>
                  <a:lnTo>
                    <a:pt x="1812964" y="135334"/>
                  </a:lnTo>
                  <a:lnTo>
                    <a:pt x="1788410" y="75406"/>
                  </a:lnTo>
                  <a:lnTo>
                    <a:pt x="1868804" y="27781"/>
                  </a:lnTo>
                  <a:lnTo>
                    <a:pt x="1907219" y="76994"/>
                  </a:lnTo>
                  <a:lnTo>
                    <a:pt x="1923061" y="102791"/>
                  </a:lnTo>
                  <a:lnTo>
                    <a:pt x="1917516" y="105172"/>
                  </a:lnTo>
                  <a:lnTo>
                    <a:pt x="1912368" y="107156"/>
                  </a:lnTo>
                  <a:lnTo>
                    <a:pt x="1924249" y="102791"/>
                  </a:lnTo>
                  <a:lnTo>
                    <a:pt x="1935734" y="99219"/>
                  </a:lnTo>
                  <a:lnTo>
                    <a:pt x="1945239" y="96044"/>
                  </a:lnTo>
                  <a:lnTo>
                    <a:pt x="1961080" y="92869"/>
                  </a:lnTo>
                  <a:lnTo>
                    <a:pt x="1969001" y="91281"/>
                  </a:lnTo>
                  <a:lnTo>
                    <a:pt x="1977317" y="89694"/>
                  </a:lnTo>
                  <a:lnTo>
                    <a:pt x="1979297" y="89694"/>
                  </a:lnTo>
                  <a:lnTo>
                    <a:pt x="1994347" y="88106"/>
                  </a:lnTo>
                  <a:lnTo>
                    <a:pt x="2009792" y="87709"/>
                  </a:lnTo>
                  <a:lnTo>
                    <a:pt x="2013752" y="87709"/>
                  </a:lnTo>
                  <a:lnTo>
                    <a:pt x="2019693" y="87709"/>
                  </a:lnTo>
                  <a:lnTo>
                    <a:pt x="2031970" y="88503"/>
                  </a:lnTo>
                  <a:lnTo>
                    <a:pt x="2043455" y="89297"/>
                  </a:lnTo>
                  <a:lnTo>
                    <a:pt x="2034346" y="88503"/>
                  </a:lnTo>
                  <a:lnTo>
                    <a:pt x="2038306" y="72628"/>
                  </a:lnTo>
                  <a:lnTo>
                    <a:pt x="2066028" y="0"/>
                  </a:lnTo>
                  <a:close/>
                </a:path>
              </a:pathLst>
            </a:custGeom>
            <a:grpFill/>
            <a:ln>
              <a:noFill/>
            </a:ln>
            <a:effectLst/>
          </p:spPr>
          <p:txBody>
            <a:bodyPr anchor="ctr">
              <a:scene3d>
                <a:camera prst="orthographicFront"/>
                <a:lightRig rig="threePt" dir="t"/>
              </a:scene3d>
              <a:sp3d contourW="12700">
                <a:contourClr>
                  <a:srgbClr val="FFFFFF"/>
                </a:contourClr>
              </a:sp3d>
            </a:bodyPr>
            <a:lstStyle/>
            <a:p>
              <a:pPr algn="ctr" fontAlgn="auto">
                <a:spcBef>
                  <a:spcPts val="0"/>
                </a:spcBef>
                <a:spcAft>
                  <a:spcPts val="0"/>
                </a:spcAft>
                <a:defRPr/>
              </a:pPr>
              <a:endParaRPr kumimoji="0" lang="zh-CN" altLang="en-US" sz="1012">
                <a:solidFill>
                  <a:srgbClr val="1C666E"/>
                </a:solidFill>
                <a:latin typeface="+mn-lt"/>
                <a:ea typeface="宋体" panose="02010600030101010101" pitchFamily="2" charset="-122"/>
              </a:endParaRPr>
            </a:p>
          </p:txBody>
        </p:sp>
      </p:grpSp>
      <p:sp>
        <p:nvSpPr>
          <p:cNvPr id="91" name="圓形圖 90"/>
          <p:cNvSpPr/>
          <p:nvPr/>
        </p:nvSpPr>
        <p:spPr>
          <a:xfrm>
            <a:off x="193861" y="5256747"/>
            <a:ext cx="2350192" cy="1109365"/>
          </a:xfrm>
          <a:prstGeom prst="pie">
            <a:avLst>
              <a:gd name="adj1" fmla="val 16305196"/>
              <a:gd name="adj2" fmla="val 19905590"/>
            </a:avLst>
          </a:prstGeom>
          <a:solidFill>
            <a:schemeClr val="accent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dirty="0">
              <a:solidFill>
                <a:schemeClr val="tx1"/>
              </a:solidFill>
            </a:endParaRPr>
          </a:p>
        </p:txBody>
      </p:sp>
      <p:sp>
        <p:nvSpPr>
          <p:cNvPr id="117" name="文字方塊 116"/>
          <p:cNvSpPr txBox="1">
            <a:spLocks noChangeArrowheads="1"/>
          </p:cNvSpPr>
          <p:nvPr/>
        </p:nvSpPr>
        <p:spPr bwMode="auto">
          <a:xfrm>
            <a:off x="176860" y="85854"/>
            <a:ext cx="423863" cy="307777"/>
          </a:xfrm>
          <a:prstGeom prst="rect">
            <a:avLst/>
          </a:prstGeom>
          <a:noFill/>
          <a:ln w="9525">
            <a:noFill/>
            <a:miter lim="800000"/>
            <a:headEnd/>
            <a:tailEnd/>
          </a:ln>
        </p:spPr>
        <p:txBody>
          <a:bodyPr>
            <a:spAutoFit/>
          </a:bodyPr>
          <a:lstStyle/>
          <a:p>
            <a:r>
              <a:rPr kumimoji="0" lang="zh-TW" altLang="en-US" sz="1400" dirty="0">
                <a:solidFill>
                  <a:schemeClr val="bg1"/>
                </a:solidFill>
                <a:latin typeface="Microsoft YaHei" pitchFamily="34" charset="-122"/>
                <a:ea typeface="Microsoft YaHei" pitchFamily="34" charset="-122"/>
              </a:rPr>
              <a:t>貳</a:t>
            </a:r>
          </a:p>
        </p:txBody>
      </p:sp>
      <p:grpSp>
        <p:nvGrpSpPr>
          <p:cNvPr id="4" name="组合 72"/>
          <p:cNvGrpSpPr>
            <a:grpSpLocks/>
          </p:cNvGrpSpPr>
          <p:nvPr/>
        </p:nvGrpSpPr>
        <p:grpSpPr bwMode="auto">
          <a:xfrm>
            <a:off x="3299537" y="4680312"/>
            <a:ext cx="1969945" cy="972283"/>
            <a:chOff x="2358058" y="4453192"/>
            <a:chExt cx="2625540" cy="972372"/>
          </a:xfrm>
        </p:grpSpPr>
        <p:sp>
          <p:nvSpPr>
            <p:cNvPr id="29724" name="文本框 100"/>
            <p:cNvSpPr txBox="1">
              <a:spLocks noChangeArrowheads="1"/>
            </p:cNvSpPr>
            <p:nvPr/>
          </p:nvSpPr>
          <p:spPr bwMode="auto">
            <a:xfrm>
              <a:off x="2358058" y="4453192"/>
              <a:ext cx="2625540" cy="400147"/>
            </a:xfrm>
            <a:prstGeom prst="rect">
              <a:avLst/>
            </a:prstGeom>
            <a:solidFill>
              <a:schemeClr val="accent1">
                <a:lumMod val="40000"/>
                <a:lumOff val="60000"/>
              </a:schemeClr>
            </a:solidFill>
            <a:ln w="9525">
              <a:noFill/>
              <a:miter lim="800000"/>
              <a:headEnd/>
              <a:tailEnd/>
            </a:ln>
          </p:spPr>
          <p:txBody>
            <a:bodyPr wrap="square">
              <a:spAutoFit/>
            </a:bodyPr>
            <a:lstStyle/>
            <a:p>
              <a:r>
                <a:rPr kumimoji="0" lang="zh-TW" altLang="en-US" sz="2000" b="1" dirty="0" smtClean="0">
                  <a:latin typeface="Microsoft YaHei" pitchFamily="34" charset="-122"/>
                  <a:ea typeface="Microsoft YaHei" pitchFamily="34" charset="-122"/>
                </a:rPr>
                <a:t>自然人、其他</a:t>
              </a:r>
              <a:endParaRPr kumimoji="0" lang="en-US" altLang="zh-TW" sz="2000" b="1" dirty="0" smtClean="0">
                <a:latin typeface="Microsoft YaHei" pitchFamily="34" charset="-122"/>
                <a:ea typeface="Microsoft YaHei" pitchFamily="34" charset="-122"/>
              </a:endParaRPr>
            </a:p>
          </p:txBody>
        </p:sp>
        <p:sp>
          <p:nvSpPr>
            <p:cNvPr id="76" name="文本框 113"/>
            <p:cNvSpPr txBox="1"/>
            <p:nvPr/>
          </p:nvSpPr>
          <p:spPr>
            <a:xfrm>
              <a:off x="2535070" y="4963857"/>
              <a:ext cx="2246999" cy="461707"/>
            </a:xfrm>
            <a:prstGeom prst="rect">
              <a:avLst/>
            </a:prstGeom>
            <a:noFill/>
          </p:spPr>
          <p:txBody>
            <a:bodyPr>
              <a:spAutoFit/>
            </a:bodyPr>
            <a:lstStyle/>
            <a:p>
              <a:pPr>
                <a:lnSpc>
                  <a:spcPct val="120000"/>
                </a:lnSpc>
              </a:pPr>
              <a:r>
                <a:rPr kumimoji="0" lang="zh-TW" altLang="en-US" sz="2000" b="1" dirty="0">
                  <a:solidFill>
                    <a:srgbClr val="404040"/>
                  </a:solidFill>
                  <a:latin typeface="微軟正黑體" pitchFamily="34" charset="-120"/>
                  <a:ea typeface="微軟正黑體" pitchFamily="34" charset="-120"/>
                </a:rPr>
                <a:t>件數</a:t>
              </a:r>
              <a:r>
                <a:rPr kumimoji="0" lang="zh-TW" altLang="en-US" sz="2000" b="1" dirty="0" smtClean="0">
                  <a:solidFill>
                    <a:srgbClr val="404040"/>
                  </a:solidFill>
                  <a:latin typeface="微軟正黑體" pitchFamily="34" charset="-120"/>
                  <a:ea typeface="微軟正黑體" pitchFamily="34" charset="-120"/>
                </a:rPr>
                <a:t>：</a:t>
              </a:r>
              <a:r>
                <a:rPr kumimoji="0" lang="en-US" altLang="zh-TW" sz="2000" b="1" dirty="0" smtClean="0">
                  <a:solidFill>
                    <a:srgbClr val="FF0000"/>
                  </a:solidFill>
                  <a:latin typeface="微軟正黑體" pitchFamily="34" charset="-120"/>
                  <a:ea typeface="微軟正黑體" pitchFamily="34" charset="-120"/>
                </a:rPr>
                <a:t>19</a:t>
              </a:r>
              <a:r>
                <a:rPr kumimoji="0" lang="zh-TW" altLang="en-US" sz="2000" b="1" dirty="0" smtClean="0">
                  <a:solidFill>
                    <a:srgbClr val="404040"/>
                  </a:solidFill>
                  <a:latin typeface="微軟正黑體" pitchFamily="34" charset="-120"/>
                  <a:ea typeface="微軟正黑體" pitchFamily="34" charset="-120"/>
                </a:rPr>
                <a:t>件</a:t>
              </a:r>
              <a:endParaRPr kumimoji="0" lang="zh-CN" altLang="en-US" sz="2000" b="1" dirty="0">
                <a:solidFill>
                  <a:srgbClr val="404040"/>
                </a:solidFill>
                <a:latin typeface="微軟正黑體" pitchFamily="34" charset="-120"/>
                <a:ea typeface="微軟正黑體" pitchFamily="34" charset="-120"/>
              </a:endParaRPr>
            </a:p>
          </p:txBody>
        </p:sp>
      </p:grpSp>
      <p:grpSp>
        <p:nvGrpSpPr>
          <p:cNvPr id="5" name="群組 34">
            <a:extLst>
              <a:ext uri="{FF2B5EF4-FFF2-40B4-BE49-F238E27FC236}">
                <a16:creationId xmlns:a16="http://schemas.microsoft.com/office/drawing/2014/main" xmlns="" id="{6CC2BB3D-C229-4701-9EC9-E0E59B4DAFFC}"/>
              </a:ext>
            </a:extLst>
          </p:cNvPr>
          <p:cNvGrpSpPr/>
          <p:nvPr/>
        </p:nvGrpSpPr>
        <p:grpSpPr>
          <a:xfrm>
            <a:off x="5928434" y="4308195"/>
            <a:ext cx="3078406" cy="738664"/>
            <a:chOff x="6718886" y="198795"/>
            <a:chExt cx="3078406" cy="553998"/>
          </a:xfrm>
        </p:grpSpPr>
        <p:grpSp>
          <p:nvGrpSpPr>
            <p:cNvPr id="6" name="群組 33">
              <a:extLst>
                <a:ext uri="{FF2B5EF4-FFF2-40B4-BE49-F238E27FC236}">
                  <a16:creationId xmlns:a16="http://schemas.microsoft.com/office/drawing/2014/main" xmlns="" id="{F608A4C1-8E29-4FEC-BAA1-F76DC83D61DC}"/>
                </a:ext>
              </a:extLst>
            </p:cNvPr>
            <p:cNvGrpSpPr/>
            <p:nvPr/>
          </p:nvGrpSpPr>
          <p:grpSpPr>
            <a:xfrm>
              <a:off x="6718886" y="235977"/>
              <a:ext cx="3078406" cy="441251"/>
              <a:chOff x="6718886" y="191475"/>
              <a:chExt cx="3078406" cy="441251"/>
            </a:xfrm>
          </p:grpSpPr>
          <p:sp>
            <p:nvSpPr>
              <p:cNvPr id="31" name="矩形 30">
                <a:extLst>
                  <a:ext uri="{FF2B5EF4-FFF2-40B4-BE49-F238E27FC236}">
                    <a16:creationId xmlns:a16="http://schemas.microsoft.com/office/drawing/2014/main" xmlns="" id="{F0F3B8A2-88EC-4474-824D-20CD922FBB07}"/>
                  </a:ext>
                </a:extLst>
              </p:cNvPr>
              <p:cNvSpPr/>
              <p:nvPr/>
            </p:nvSpPr>
            <p:spPr>
              <a:xfrm>
                <a:off x="6718886" y="194144"/>
                <a:ext cx="423863" cy="438582"/>
              </a:xfrm>
              <a:prstGeom prst="rect">
                <a:avLst/>
              </a:prstGeom>
              <a:solidFill>
                <a:srgbClr val="FFC000"/>
              </a:solidFill>
              <a:scene3d>
                <a:camera prst="perspectiveHeroicExtremeLeftFacing"/>
                <a:lightRig rig="threePt" dir="t"/>
              </a:scene3d>
            </p:spPr>
            <p:txBody>
              <a:bodyPr wrap="square" lIns="91440" tIns="45720" rIns="91440" bIns="45720">
                <a:spAutoFit/>
              </a:bodyPr>
              <a:lstStyle/>
              <a:p>
                <a:pPr algn="ctr"/>
                <a:r>
                  <a:rPr lang="en-US" altLang="zh-TW" sz="3200" b="1" dirty="0">
                    <a:ln w="12700">
                      <a:solidFill>
                        <a:schemeClr val="accent3">
                          <a:lumMod val="50000"/>
                        </a:schemeClr>
                      </a:solidFill>
                      <a:prstDash val="solid"/>
                    </a:ln>
                    <a:pattFill prst="narHorz">
                      <a:fgClr>
                        <a:schemeClr val="accent3"/>
                      </a:fgClr>
                      <a:bgClr>
                        <a:schemeClr val="accent3">
                          <a:lumMod val="40000"/>
                          <a:lumOff val="60000"/>
                        </a:schemeClr>
                      </a:bgClr>
                    </a:pattFill>
                    <a:effectLst>
                      <a:innerShdw blurRad="177800">
                        <a:schemeClr val="accent3">
                          <a:lumMod val="50000"/>
                        </a:schemeClr>
                      </a:innerShdw>
                    </a:effectLst>
                  </a:rPr>
                  <a:t>2</a:t>
                </a:r>
                <a:endParaRPr lang="zh-TW" altLang="en-US" sz="3200" b="1" cap="none" spc="0" dirty="0">
                  <a:ln w="12700">
                    <a:solidFill>
                      <a:schemeClr val="accent3">
                        <a:lumMod val="50000"/>
                      </a:schemeClr>
                    </a:solidFill>
                    <a:prstDash val="solid"/>
                  </a:ln>
                  <a:pattFill prst="narHorz">
                    <a:fgClr>
                      <a:schemeClr val="accent3"/>
                    </a:fgClr>
                    <a:bgClr>
                      <a:schemeClr val="accent3">
                        <a:lumMod val="40000"/>
                        <a:lumOff val="60000"/>
                      </a:schemeClr>
                    </a:bgClr>
                  </a:pattFill>
                  <a:effectLst>
                    <a:innerShdw blurRad="177800">
                      <a:schemeClr val="accent3">
                        <a:lumMod val="50000"/>
                      </a:schemeClr>
                    </a:innerShdw>
                  </a:effectLst>
                </a:endParaRPr>
              </a:p>
            </p:txBody>
          </p:sp>
          <p:sp>
            <p:nvSpPr>
              <p:cNvPr id="106" name="文字方塊 105">
                <a:extLst>
                  <a:ext uri="{FF2B5EF4-FFF2-40B4-BE49-F238E27FC236}">
                    <a16:creationId xmlns:a16="http://schemas.microsoft.com/office/drawing/2014/main" xmlns="" id="{F0AE1E48-70B2-4044-AB5D-45CD72642C2E}"/>
                  </a:ext>
                </a:extLst>
              </p:cNvPr>
              <p:cNvSpPr txBox="1"/>
              <p:nvPr/>
            </p:nvSpPr>
            <p:spPr>
              <a:xfrm>
                <a:off x="7128386" y="191475"/>
                <a:ext cx="2668906" cy="392415"/>
              </a:xfrm>
              <a:prstGeom prst="rect">
                <a:avLst/>
              </a:prstGeom>
              <a:noFill/>
            </p:spPr>
            <p:txBody>
              <a:bodyPr wrap="square">
                <a:spAutoFit/>
              </a:bodyPr>
              <a:lstStyle/>
              <a:p>
                <a:r>
                  <a:rPr lang="zh-TW" altLang="en-US" sz="1400" b="1" dirty="0" smtClean="0">
                    <a:solidFill>
                      <a:srgbClr val="FF0000"/>
                    </a:solidFill>
                    <a:latin typeface="微軟正黑體" pitchFamily="34" charset="-120"/>
                    <a:ea typeface="微軟正黑體" pitchFamily="34" charset="-120"/>
                  </a:rPr>
                  <a:t>大都會文教事業</a:t>
                </a:r>
                <a:endParaRPr lang="en-US" altLang="zh-TW" sz="1400" b="1" dirty="0" smtClean="0">
                  <a:solidFill>
                    <a:srgbClr val="FF0000"/>
                  </a:solidFill>
                  <a:latin typeface="微軟正黑體" pitchFamily="34" charset="-120"/>
                  <a:ea typeface="微軟正黑體" pitchFamily="34" charset="-120"/>
                </a:endParaRPr>
              </a:p>
              <a:p>
                <a:r>
                  <a:rPr lang="zh-TW" altLang="en-US" sz="1400" b="1" dirty="0" smtClean="0">
                    <a:solidFill>
                      <a:srgbClr val="FF0000"/>
                    </a:solidFill>
                    <a:latin typeface="微軟正黑體" pitchFamily="34" charset="-120"/>
                    <a:ea typeface="微軟正黑體" pitchFamily="34" charset="-120"/>
                  </a:rPr>
                  <a:t>股份有限公司</a:t>
                </a:r>
                <a:endParaRPr lang="zh-TW" altLang="zh-TW" sz="1400" b="1" dirty="0">
                  <a:latin typeface="微軟正黑體" pitchFamily="34" charset="-120"/>
                  <a:ea typeface="微軟正黑體" pitchFamily="34" charset="-120"/>
                </a:endParaRPr>
              </a:p>
            </p:txBody>
          </p:sp>
        </p:grpSp>
        <p:sp>
          <p:nvSpPr>
            <p:cNvPr id="33" name="文字方塊 32">
              <a:extLst>
                <a:ext uri="{FF2B5EF4-FFF2-40B4-BE49-F238E27FC236}">
                  <a16:creationId xmlns:a16="http://schemas.microsoft.com/office/drawing/2014/main" xmlns="" id="{A5E1AE69-6524-40BE-BBCF-357A0EB7E8F7}"/>
                </a:ext>
              </a:extLst>
            </p:cNvPr>
            <p:cNvSpPr txBox="1"/>
            <p:nvPr/>
          </p:nvSpPr>
          <p:spPr>
            <a:xfrm>
              <a:off x="8548511" y="198795"/>
              <a:ext cx="1181225" cy="553998"/>
            </a:xfrm>
            <a:prstGeom prst="rect">
              <a:avLst/>
            </a:prstGeom>
            <a:noFill/>
          </p:spPr>
          <p:txBody>
            <a:bodyPr wrap="square" rtlCol="0">
              <a:spAutoFit/>
            </a:bodyPr>
            <a:lstStyle/>
            <a:p>
              <a:r>
                <a:rPr lang="zh-TW" altLang="en-US" sz="1400" b="1" dirty="0" smtClean="0">
                  <a:latin typeface="微軟正黑體" pitchFamily="34" charset="-120"/>
                  <a:ea typeface="微軟正黑體" pitchFamily="34" charset="-120"/>
                </a:rPr>
                <a:t>得標權利金：</a:t>
              </a:r>
              <a:endParaRPr lang="en-US" altLang="zh-TW" sz="1400" b="1" dirty="0" smtClean="0">
                <a:latin typeface="微軟正黑體" pitchFamily="34" charset="-120"/>
                <a:ea typeface="微軟正黑體" pitchFamily="34" charset="-120"/>
              </a:endParaRPr>
            </a:p>
            <a:p>
              <a:r>
                <a:rPr lang="en-US" altLang="zh-TW" sz="1400" b="1" dirty="0" smtClean="0">
                  <a:solidFill>
                    <a:srgbClr val="FF0000"/>
                  </a:solidFill>
                  <a:latin typeface="微軟正黑體" pitchFamily="34" charset="-120"/>
                  <a:ea typeface="微軟正黑體" pitchFamily="34" charset="-120"/>
                </a:rPr>
                <a:t>2</a:t>
              </a:r>
              <a:r>
                <a:rPr lang="zh-TW" altLang="en-US" sz="1400" b="1" dirty="0" smtClean="0">
                  <a:latin typeface="微軟正黑體" pitchFamily="34" charset="-120"/>
                  <a:ea typeface="微軟正黑體" pitchFamily="34" charset="-120"/>
                </a:rPr>
                <a:t>億</a:t>
              </a:r>
              <a:r>
                <a:rPr lang="en-US" altLang="zh-TW" sz="1400" b="1" dirty="0" smtClean="0">
                  <a:solidFill>
                    <a:srgbClr val="FF0000"/>
                  </a:solidFill>
                  <a:latin typeface="微軟正黑體" pitchFamily="34" charset="-120"/>
                  <a:ea typeface="微軟正黑體" pitchFamily="34" charset="-120"/>
                </a:rPr>
                <a:t>4,600</a:t>
              </a:r>
              <a:r>
                <a:rPr lang="zh-TW" altLang="en-US" sz="1400" b="1" dirty="0" smtClean="0">
                  <a:latin typeface="微軟正黑體" pitchFamily="34" charset="-120"/>
                  <a:ea typeface="微軟正黑體" pitchFamily="34" charset="-120"/>
                </a:rPr>
                <a:t>萬元</a:t>
              </a:r>
              <a:endParaRPr lang="zh-TW" altLang="en-US" sz="1400" b="1" dirty="0">
                <a:latin typeface="微軟正黑體" pitchFamily="34" charset="-120"/>
                <a:ea typeface="微軟正黑體" pitchFamily="34" charset="-120"/>
              </a:endParaRPr>
            </a:p>
          </p:txBody>
        </p:sp>
      </p:grpSp>
      <p:sp>
        <p:nvSpPr>
          <p:cNvPr id="39" name="矩形 38"/>
          <p:cNvSpPr/>
          <p:nvPr/>
        </p:nvSpPr>
        <p:spPr>
          <a:xfrm>
            <a:off x="3825820" y="18197"/>
            <a:ext cx="1797058" cy="4567451"/>
          </a:xfrm>
          <a:prstGeom prst="rect">
            <a:avLst/>
          </a:prstGeom>
          <a:solidFill>
            <a:schemeClr val="accent6">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scene3d>
              <a:camera prst="orthographicFront"/>
              <a:lightRig rig="soft" dir="tl">
                <a:rot lat="0" lon="0" rev="0"/>
              </a:lightRig>
            </a:scene3d>
            <a:sp3d contourW="25400" prstMaterial="matte">
              <a:bevelT w="25400" h="55880" prst="artDeco"/>
              <a:contourClr>
                <a:schemeClr val="accent2">
                  <a:tint val="20000"/>
                </a:schemeClr>
              </a:contourClr>
            </a:sp3d>
          </a:bodyPr>
          <a:lstStyle/>
          <a:p>
            <a:r>
              <a:rPr kumimoji="0" lang="zh-TW" altLang="en-US" sz="2000" b="1" spc="50" dirty="0" smtClean="0">
                <a:ln w="11430"/>
                <a:solidFill>
                  <a:srgbClr val="FF0000"/>
                </a:solidFill>
                <a:effectLst>
                  <a:outerShdw blurRad="76200" dist="50800" dir="5400000" algn="tl" rotWithShape="0">
                    <a:srgbClr val="000000">
                      <a:alpha val="65000"/>
                    </a:srgbClr>
                  </a:outerShdw>
                </a:effectLst>
                <a:latin typeface="Microsoft YaHei" pitchFamily="34" charset="-122"/>
                <a:ea typeface="Microsoft YaHei" pitchFamily="34" charset="-122"/>
              </a:rPr>
              <a:t>得標人分布</a:t>
            </a:r>
          </a:p>
        </p:txBody>
      </p:sp>
      <p:sp>
        <p:nvSpPr>
          <p:cNvPr id="112" name="減號 111"/>
          <p:cNvSpPr/>
          <p:nvPr/>
        </p:nvSpPr>
        <p:spPr>
          <a:xfrm>
            <a:off x="3706091" y="324401"/>
            <a:ext cx="1697182" cy="563319"/>
          </a:xfrm>
          <a:prstGeom prst="mathMinus">
            <a:avLst/>
          </a:prstGeom>
          <a:solidFill>
            <a:schemeClr val="bg1"/>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36" name="文字方塊 35">
            <a:extLst>
              <a:ext uri="{FF2B5EF4-FFF2-40B4-BE49-F238E27FC236}">
                <a16:creationId xmlns:a16="http://schemas.microsoft.com/office/drawing/2014/main" xmlns="" id="{8F984530-AE0A-4CC0-BC73-32233EFF34ED}"/>
              </a:ext>
            </a:extLst>
          </p:cNvPr>
          <p:cNvSpPr txBox="1"/>
          <p:nvPr/>
        </p:nvSpPr>
        <p:spPr>
          <a:xfrm>
            <a:off x="4019266" y="837440"/>
            <a:ext cx="1289713" cy="707886"/>
          </a:xfrm>
          <a:prstGeom prst="rect">
            <a:avLst/>
          </a:prstGeom>
          <a:solidFill>
            <a:schemeClr val="accent4">
              <a:lumMod val="20000"/>
              <a:lumOff val="80000"/>
            </a:schemeClr>
          </a:solidFill>
          <a:ln w="19050">
            <a:solidFill>
              <a:schemeClr val="accent1"/>
            </a:solidFill>
          </a:ln>
          <a:effectLst>
            <a:outerShdw blurRad="76200" dir="18900000" sy="23000" kx="-1200000" algn="bl" rotWithShape="0">
              <a:prstClr val="black">
                <a:alpha val="20000"/>
              </a:prstClr>
            </a:outerShdw>
          </a:effectLst>
        </p:spPr>
        <p:txBody>
          <a:bodyPr wrap="square" rtlCol="0">
            <a:spAutoFit/>
            <a:scene3d>
              <a:camera prst="orthographicFront"/>
              <a:lightRig rig="soft" dir="t">
                <a:rot lat="0" lon="0" rev="15600000"/>
              </a:lightRig>
            </a:scene3d>
            <a:sp3d extrusionH="57150" prstMaterial="softEdge">
              <a:bevelT w="25400" h="38100"/>
            </a:sp3d>
          </a:bodyPr>
          <a:lstStyle/>
          <a:p>
            <a:r>
              <a:rPr kumimoji="0" lang="zh-TW" altLang="en-US" sz="2000" b="1" dirty="0" smtClean="0">
                <a:solidFill>
                  <a:srgbClr val="FF0000"/>
                </a:solidFill>
                <a:latin typeface="Microsoft YaHei" pitchFamily="34" charset="-122"/>
                <a:ea typeface="Microsoft YaHei" pitchFamily="34" charset="-122"/>
              </a:rPr>
              <a:t>北區</a:t>
            </a:r>
            <a:r>
              <a:rPr kumimoji="0" lang="en-US" altLang="zh-TW" sz="2000" b="1" dirty="0" smtClean="0">
                <a:latin typeface="Microsoft YaHei" pitchFamily="34" charset="-122"/>
                <a:ea typeface="Microsoft YaHei" pitchFamily="34" charset="-122"/>
              </a:rPr>
              <a:t>4</a:t>
            </a:r>
            <a:r>
              <a:rPr lang="zh-TW" altLang="en-US" sz="2000" b="1" dirty="0" smtClean="0">
                <a:ln/>
              </a:rPr>
              <a:t>件</a:t>
            </a:r>
            <a:endParaRPr lang="en-US" altLang="zh-TW" sz="2000" b="1" dirty="0" smtClean="0">
              <a:ln/>
            </a:endParaRPr>
          </a:p>
          <a:p>
            <a:endParaRPr lang="en-US" altLang="zh-TW" sz="2000" b="1" dirty="0" smtClean="0">
              <a:ln/>
            </a:endParaRPr>
          </a:p>
        </p:txBody>
      </p:sp>
      <p:sp>
        <p:nvSpPr>
          <p:cNvPr id="38" name="文字方塊 37">
            <a:extLst>
              <a:ext uri="{FF2B5EF4-FFF2-40B4-BE49-F238E27FC236}">
                <a16:creationId xmlns:a16="http://schemas.microsoft.com/office/drawing/2014/main" xmlns="" id="{8F984530-AE0A-4CC0-BC73-32233EFF34ED}"/>
              </a:ext>
            </a:extLst>
          </p:cNvPr>
          <p:cNvSpPr txBox="1"/>
          <p:nvPr/>
        </p:nvSpPr>
        <p:spPr>
          <a:xfrm>
            <a:off x="4005485" y="2101175"/>
            <a:ext cx="1310319" cy="707886"/>
          </a:xfrm>
          <a:prstGeom prst="rect">
            <a:avLst/>
          </a:prstGeom>
          <a:solidFill>
            <a:schemeClr val="accent4">
              <a:lumMod val="20000"/>
              <a:lumOff val="80000"/>
            </a:schemeClr>
          </a:solidFill>
          <a:ln w="19050">
            <a:solidFill>
              <a:schemeClr val="accent1"/>
            </a:solidFill>
          </a:ln>
        </p:spPr>
        <p:txBody>
          <a:bodyPr wrap="square" rtlCol="0">
            <a:spAutoFit/>
            <a:scene3d>
              <a:camera prst="orthographicFront"/>
              <a:lightRig rig="soft" dir="t">
                <a:rot lat="0" lon="0" rev="15600000"/>
              </a:lightRig>
            </a:scene3d>
            <a:sp3d extrusionH="57150" prstMaterial="softEdge">
              <a:bevelT w="25400" h="38100"/>
            </a:sp3d>
          </a:bodyPr>
          <a:lstStyle/>
          <a:p>
            <a:r>
              <a:rPr kumimoji="0" lang="zh-TW" altLang="en-US" sz="2000" b="1" dirty="0" smtClean="0">
                <a:solidFill>
                  <a:srgbClr val="FF0000"/>
                </a:solidFill>
                <a:latin typeface="Microsoft YaHei" pitchFamily="34" charset="-122"/>
                <a:ea typeface="Microsoft YaHei" pitchFamily="34" charset="-122"/>
              </a:rPr>
              <a:t>中區</a:t>
            </a:r>
            <a:r>
              <a:rPr kumimoji="0" lang="en-US" altLang="zh-TW" sz="2000" b="1" dirty="0" smtClean="0">
                <a:solidFill>
                  <a:srgbClr val="FF0000"/>
                </a:solidFill>
                <a:latin typeface="Microsoft YaHei" pitchFamily="34" charset="-122"/>
                <a:ea typeface="Microsoft YaHei" pitchFamily="34" charset="-122"/>
              </a:rPr>
              <a:t>4</a:t>
            </a:r>
            <a:r>
              <a:rPr lang="zh-TW" altLang="en-US" sz="2000" b="1" dirty="0" smtClean="0">
                <a:ln/>
              </a:rPr>
              <a:t>件</a:t>
            </a:r>
            <a:endParaRPr lang="en-US" altLang="zh-TW" sz="2000" b="1" dirty="0" smtClean="0">
              <a:ln/>
            </a:endParaRPr>
          </a:p>
          <a:p>
            <a:endParaRPr lang="zh-TW" altLang="en-US" sz="2000" b="1" dirty="0">
              <a:ln/>
            </a:endParaRPr>
          </a:p>
        </p:txBody>
      </p:sp>
      <p:sp>
        <p:nvSpPr>
          <p:cNvPr id="55" name="減號 54"/>
          <p:cNvSpPr/>
          <p:nvPr/>
        </p:nvSpPr>
        <p:spPr>
          <a:xfrm>
            <a:off x="5424985" y="3049956"/>
            <a:ext cx="3623481" cy="313267"/>
          </a:xfrm>
          <a:prstGeom prst="mathMinus">
            <a:avLst/>
          </a:prstGeom>
          <a:solidFill>
            <a:schemeClr val="bg1"/>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57" name="減號 56"/>
          <p:cNvSpPr/>
          <p:nvPr/>
        </p:nvSpPr>
        <p:spPr>
          <a:xfrm>
            <a:off x="5438635" y="5239667"/>
            <a:ext cx="3878238" cy="313267"/>
          </a:xfrm>
          <a:prstGeom prst="mathMinus">
            <a:avLst/>
          </a:prstGeom>
          <a:solidFill>
            <a:schemeClr val="bg1"/>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47" name="文字方塊 46"/>
          <p:cNvSpPr txBox="1"/>
          <p:nvPr/>
        </p:nvSpPr>
        <p:spPr>
          <a:xfrm>
            <a:off x="314371" y="4805338"/>
            <a:ext cx="3411088" cy="307777"/>
          </a:xfrm>
          <a:prstGeom prst="rect">
            <a:avLst/>
          </a:prstGeom>
          <a:noFill/>
        </p:spPr>
        <p:txBody>
          <a:bodyPr wrap="square" rtlCol="0">
            <a:spAutoFit/>
          </a:bodyPr>
          <a:lstStyle/>
          <a:p>
            <a:r>
              <a:rPr kumimoji="0" lang="zh-TW" altLang="en-US" sz="1400" b="1" dirty="0" smtClean="0">
                <a:latin typeface="Microsoft YaHei" pitchFamily="34" charset="-122"/>
                <a:ea typeface="Microsoft YaHei" pitchFamily="34" charset="-122"/>
              </a:rPr>
              <a:t>占總件數比率</a:t>
            </a:r>
            <a:r>
              <a:rPr kumimoji="0" lang="en-US" altLang="zh-TW" sz="1400" b="1" dirty="0" smtClean="0">
                <a:solidFill>
                  <a:srgbClr val="FF0000"/>
                </a:solidFill>
                <a:latin typeface="Microsoft YaHei" pitchFamily="34" charset="-122"/>
                <a:ea typeface="Microsoft YaHei" pitchFamily="34" charset="-122"/>
              </a:rPr>
              <a:t>13</a:t>
            </a:r>
            <a:r>
              <a:rPr lang="en-US" altLang="zh-TW" sz="1400" dirty="0" smtClean="0">
                <a:effectLst>
                  <a:outerShdw blurRad="38100" dist="38100" dir="2700000" algn="tl">
                    <a:srgbClr val="000000">
                      <a:alpha val="43137"/>
                    </a:srgbClr>
                  </a:outerShdw>
                </a:effectLst>
              </a:rPr>
              <a:t>%</a:t>
            </a:r>
            <a:endParaRPr lang="zh-TW" altLang="en-US" sz="1400" dirty="0">
              <a:effectLst>
                <a:outerShdw blurRad="38100" dist="38100" dir="2700000" algn="tl">
                  <a:srgbClr val="000000">
                    <a:alpha val="43137"/>
                  </a:srgbClr>
                </a:outerShdw>
              </a:effectLst>
            </a:endParaRPr>
          </a:p>
        </p:txBody>
      </p:sp>
      <p:sp>
        <p:nvSpPr>
          <p:cNvPr id="53" name="文字方塊 52"/>
          <p:cNvSpPr txBox="1"/>
          <p:nvPr/>
        </p:nvSpPr>
        <p:spPr>
          <a:xfrm>
            <a:off x="4139952" y="1124744"/>
            <a:ext cx="1160060" cy="246221"/>
          </a:xfrm>
          <a:prstGeom prst="rect">
            <a:avLst/>
          </a:prstGeom>
          <a:noFill/>
        </p:spPr>
        <p:txBody>
          <a:bodyPr wrap="square" rtlCol="0">
            <a:spAutoFit/>
          </a:bodyPr>
          <a:lstStyle/>
          <a:p>
            <a:r>
              <a:rPr kumimoji="0" lang="zh-TW" altLang="en-US" sz="1000" b="1" dirty="0" smtClean="0">
                <a:latin typeface="Microsoft YaHei" pitchFamily="34" charset="-122"/>
                <a:ea typeface="Microsoft YaHei" pitchFamily="34" charset="-122"/>
              </a:rPr>
              <a:t>自然人   </a:t>
            </a:r>
            <a:r>
              <a:rPr kumimoji="0" lang="en-US" altLang="zh-TW" sz="1000" b="1" dirty="0" smtClean="0">
                <a:latin typeface="Microsoft YaHei" pitchFamily="34" charset="-122"/>
                <a:ea typeface="Microsoft YaHei" pitchFamily="34" charset="-122"/>
              </a:rPr>
              <a:t>2</a:t>
            </a:r>
            <a:r>
              <a:rPr kumimoji="0" lang="zh-TW" altLang="en-US" sz="1000" b="1" dirty="0" smtClean="0">
                <a:latin typeface="Microsoft YaHei" pitchFamily="34" charset="-122"/>
                <a:ea typeface="Microsoft YaHei" pitchFamily="34" charset="-122"/>
              </a:rPr>
              <a:t>件</a:t>
            </a:r>
          </a:p>
        </p:txBody>
      </p:sp>
      <p:sp>
        <p:nvSpPr>
          <p:cNvPr id="58" name="文字方塊 57"/>
          <p:cNvSpPr txBox="1"/>
          <p:nvPr/>
        </p:nvSpPr>
        <p:spPr>
          <a:xfrm>
            <a:off x="4139952" y="1340768"/>
            <a:ext cx="1160060" cy="246221"/>
          </a:xfrm>
          <a:prstGeom prst="rect">
            <a:avLst/>
          </a:prstGeom>
          <a:noFill/>
        </p:spPr>
        <p:txBody>
          <a:bodyPr wrap="square" rtlCol="0">
            <a:spAutoFit/>
          </a:bodyPr>
          <a:lstStyle/>
          <a:p>
            <a:r>
              <a:rPr kumimoji="0" lang="zh-TW" altLang="en-US" sz="1000" b="1" dirty="0" smtClean="0">
                <a:latin typeface="Microsoft YaHei" pitchFamily="34" charset="-122"/>
                <a:ea typeface="Microsoft YaHei" pitchFamily="34" charset="-122"/>
              </a:rPr>
              <a:t>其他　 </a:t>
            </a:r>
            <a:r>
              <a:rPr kumimoji="0" lang="en-US" altLang="zh-TW" sz="1000" b="1" dirty="0" smtClean="0">
                <a:latin typeface="Microsoft YaHei" pitchFamily="34" charset="-122"/>
                <a:ea typeface="Microsoft YaHei" pitchFamily="34" charset="-122"/>
              </a:rPr>
              <a:t>2</a:t>
            </a:r>
            <a:r>
              <a:rPr kumimoji="0" lang="zh-TW" altLang="en-US" sz="1000" b="1" dirty="0" smtClean="0">
                <a:latin typeface="Microsoft YaHei" pitchFamily="34" charset="-122"/>
                <a:ea typeface="Microsoft YaHei" pitchFamily="34" charset="-122"/>
              </a:rPr>
              <a:t>件</a:t>
            </a:r>
          </a:p>
        </p:txBody>
      </p:sp>
      <p:grpSp>
        <p:nvGrpSpPr>
          <p:cNvPr id="8" name="群組 34">
            <a:extLst>
              <a:ext uri="{FF2B5EF4-FFF2-40B4-BE49-F238E27FC236}">
                <a16:creationId xmlns:a16="http://schemas.microsoft.com/office/drawing/2014/main" xmlns="" id="{6CC2BB3D-C229-4701-9EC9-E0E59B4DAFFC}"/>
              </a:ext>
            </a:extLst>
          </p:cNvPr>
          <p:cNvGrpSpPr/>
          <p:nvPr/>
        </p:nvGrpSpPr>
        <p:grpSpPr>
          <a:xfrm>
            <a:off x="5966507" y="5460826"/>
            <a:ext cx="3177493" cy="749761"/>
            <a:chOff x="6794471" y="1006515"/>
            <a:chExt cx="3177493" cy="562321"/>
          </a:xfrm>
        </p:grpSpPr>
        <p:grpSp>
          <p:nvGrpSpPr>
            <p:cNvPr id="9" name="群組 33">
              <a:extLst>
                <a:ext uri="{FF2B5EF4-FFF2-40B4-BE49-F238E27FC236}">
                  <a16:creationId xmlns:a16="http://schemas.microsoft.com/office/drawing/2014/main" xmlns="" id="{F608A4C1-8E29-4FEC-BAA1-F76DC83D61DC}"/>
                </a:ext>
              </a:extLst>
            </p:cNvPr>
            <p:cNvGrpSpPr/>
            <p:nvPr/>
          </p:nvGrpSpPr>
          <p:grpSpPr>
            <a:xfrm>
              <a:off x="6794471" y="1061606"/>
              <a:ext cx="3177493" cy="507230"/>
              <a:chOff x="6794471" y="1017104"/>
              <a:chExt cx="3177493" cy="507230"/>
            </a:xfrm>
          </p:grpSpPr>
          <p:sp>
            <p:nvSpPr>
              <p:cNvPr id="82" name="矩形 81">
                <a:extLst>
                  <a:ext uri="{FF2B5EF4-FFF2-40B4-BE49-F238E27FC236}">
                    <a16:creationId xmlns:a16="http://schemas.microsoft.com/office/drawing/2014/main" xmlns="" id="{F0F3B8A2-88EC-4474-824D-20CD922FBB07}"/>
                  </a:ext>
                </a:extLst>
              </p:cNvPr>
              <p:cNvSpPr/>
              <p:nvPr/>
            </p:nvSpPr>
            <p:spPr>
              <a:xfrm>
                <a:off x="6794471" y="1017104"/>
                <a:ext cx="423863" cy="438581"/>
              </a:xfrm>
              <a:prstGeom prst="rect">
                <a:avLst/>
              </a:prstGeom>
              <a:solidFill>
                <a:srgbClr val="FFC000"/>
              </a:solidFill>
              <a:scene3d>
                <a:camera prst="perspectiveHeroicExtremeLeftFacing"/>
                <a:lightRig rig="threePt" dir="t"/>
              </a:scene3d>
            </p:spPr>
            <p:txBody>
              <a:bodyPr wrap="square" lIns="91440" tIns="45720" rIns="91440" bIns="45720">
                <a:spAutoFit/>
              </a:bodyPr>
              <a:lstStyle/>
              <a:p>
                <a:pPr algn="ctr"/>
                <a:r>
                  <a:rPr lang="en-US" altLang="zh-TW" sz="3200" b="1" dirty="0" smtClean="0">
                    <a:ln w="12700">
                      <a:solidFill>
                        <a:schemeClr val="accent3">
                          <a:lumMod val="50000"/>
                        </a:schemeClr>
                      </a:solidFill>
                      <a:prstDash val="solid"/>
                    </a:ln>
                    <a:pattFill prst="narHorz">
                      <a:fgClr>
                        <a:schemeClr val="accent3"/>
                      </a:fgClr>
                      <a:bgClr>
                        <a:schemeClr val="accent3">
                          <a:lumMod val="40000"/>
                          <a:lumOff val="60000"/>
                        </a:schemeClr>
                      </a:bgClr>
                    </a:pattFill>
                    <a:effectLst>
                      <a:innerShdw blurRad="177800">
                        <a:schemeClr val="accent3">
                          <a:lumMod val="50000"/>
                        </a:schemeClr>
                      </a:innerShdw>
                    </a:effectLst>
                  </a:rPr>
                  <a:t>3</a:t>
                </a:r>
                <a:endParaRPr lang="zh-TW" altLang="en-US" sz="3200" b="1" cap="none" spc="0" dirty="0">
                  <a:ln w="12700">
                    <a:solidFill>
                      <a:schemeClr val="accent3">
                        <a:lumMod val="50000"/>
                      </a:schemeClr>
                    </a:solidFill>
                    <a:prstDash val="solid"/>
                  </a:ln>
                  <a:pattFill prst="narHorz">
                    <a:fgClr>
                      <a:schemeClr val="accent3"/>
                    </a:fgClr>
                    <a:bgClr>
                      <a:schemeClr val="accent3">
                        <a:lumMod val="40000"/>
                        <a:lumOff val="60000"/>
                      </a:schemeClr>
                    </a:bgClr>
                  </a:pattFill>
                  <a:effectLst>
                    <a:innerShdw blurRad="177800">
                      <a:schemeClr val="accent3">
                        <a:lumMod val="50000"/>
                      </a:schemeClr>
                    </a:innerShdw>
                  </a:effectLst>
                </a:endParaRPr>
              </a:p>
            </p:txBody>
          </p:sp>
          <p:sp>
            <p:nvSpPr>
              <p:cNvPr id="83" name="文字方塊 82">
                <a:extLst>
                  <a:ext uri="{FF2B5EF4-FFF2-40B4-BE49-F238E27FC236}">
                    <a16:creationId xmlns:a16="http://schemas.microsoft.com/office/drawing/2014/main" xmlns="" id="{F0AE1E48-70B2-4044-AB5D-45CD72642C2E}"/>
                  </a:ext>
                </a:extLst>
              </p:cNvPr>
              <p:cNvSpPr txBox="1"/>
              <p:nvPr/>
            </p:nvSpPr>
            <p:spPr>
              <a:xfrm>
                <a:off x="7303058" y="1131919"/>
                <a:ext cx="2668906" cy="392415"/>
              </a:xfrm>
              <a:prstGeom prst="rect">
                <a:avLst/>
              </a:prstGeom>
              <a:noFill/>
            </p:spPr>
            <p:txBody>
              <a:bodyPr wrap="square">
                <a:spAutoFit/>
              </a:bodyPr>
              <a:lstStyle/>
              <a:p>
                <a:r>
                  <a:rPr lang="zh-TW" altLang="en-US" sz="1400" b="1" dirty="0" smtClean="0">
                    <a:solidFill>
                      <a:srgbClr val="FF0000"/>
                    </a:solidFill>
                    <a:latin typeface="微軟正黑體" pitchFamily="34" charset="-120"/>
                    <a:ea typeface="微軟正黑體" pitchFamily="34" charset="-120"/>
                  </a:rPr>
                  <a:t>升鴻水電工程</a:t>
                </a:r>
                <a:endParaRPr lang="en-US" altLang="zh-TW" sz="1400" b="1" dirty="0" smtClean="0">
                  <a:solidFill>
                    <a:srgbClr val="FF0000"/>
                  </a:solidFill>
                  <a:latin typeface="微軟正黑體" pitchFamily="34" charset="-120"/>
                  <a:ea typeface="微軟正黑體" pitchFamily="34" charset="-120"/>
                </a:endParaRPr>
              </a:p>
              <a:p>
                <a:r>
                  <a:rPr lang="zh-TW" altLang="en-US" sz="1400" b="1" dirty="0" smtClean="0">
                    <a:solidFill>
                      <a:srgbClr val="FF0000"/>
                    </a:solidFill>
                    <a:latin typeface="微軟正黑體" pitchFamily="34" charset="-120"/>
                    <a:ea typeface="微軟正黑體" pitchFamily="34" charset="-120"/>
                  </a:rPr>
                  <a:t>股份有限公司</a:t>
                </a:r>
                <a:endParaRPr lang="zh-TW" altLang="zh-TW" sz="1400" b="1" dirty="0">
                  <a:solidFill>
                    <a:srgbClr val="FF0000"/>
                  </a:solidFill>
                  <a:latin typeface="微軟正黑體" pitchFamily="34" charset="-120"/>
                  <a:ea typeface="微軟正黑體" pitchFamily="34" charset="-120"/>
                </a:endParaRPr>
              </a:p>
            </p:txBody>
          </p:sp>
        </p:grpSp>
        <p:sp>
          <p:nvSpPr>
            <p:cNvPr id="81" name="文字方塊 80">
              <a:extLst>
                <a:ext uri="{FF2B5EF4-FFF2-40B4-BE49-F238E27FC236}">
                  <a16:creationId xmlns:a16="http://schemas.microsoft.com/office/drawing/2014/main" xmlns="" id="{A5E1AE69-6524-40BE-BBCF-357A0EB7E8F7}"/>
                </a:ext>
              </a:extLst>
            </p:cNvPr>
            <p:cNvSpPr txBox="1"/>
            <p:nvPr/>
          </p:nvSpPr>
          <p:spPr>
            <a:xfrm>
              <a:off x="8571371" y="1006515"/>
              <a:ext cx="1181225" cy="553998"/>
            </a:xfrm>
            <a:prstGeom prst="rect">
              <a:avLst/>
            </a:prstGeom>
            <a:noFill/>
          </p:spPr>
          <p:txBody>
            <a:bodyPr wrap="square" rtlCol="0">
              <a:spAutoFit/>
            </a:bodyPr>
            <a:lstStyle/>
            <a:p>
              <a:r>
                <a:rPr lang="zh-TW" altLang="en-US" sz="1400" b="1" dirty="0" smtClean="0">
                  <a:latin typeface="微軟正黑體" pitchFamily="34" charset="-120"/>
                  <a:ea typeface="微軟正黑體" pitchFamily="34" charset="-120"/>
                </a:rPr>
                <a:t>得標權利金：</a:t>
              </a:r>
              <a:endParaRPr lang="en-US" altLang="zh-TW" sz="1400" b="1" dirty="0" smtClean="0">
                <a:latin typeface="微軟正黑體" pitchFamily="34" charset="-120"/>
                <a:ea typeface="微軟正黑體" pitchFamily="34" charset="-120"/>
              </a:endParaRPr>
            </a:p>
            <a:p>
              <a:r>
                <a:rPr lang="en-US" altLang="zh-TW" sz="1400" b="1" dirty="0" smtClean="0">
                  <a:solidFill>
                    <a:srgbClr val="FF0000"/>
                  </a:solidFill>
                  <a:latin typeface="微軟正黑體" pitchFamily="34" charset="-120"/>
                  <a:ea typeface="微軟正黑體" pitchFamily="34" charset="-120"/>
                </a:rPr>
                <a:t>1</a:t>
              </a:r>
              <a:r>
                <a:rPr lang="zh-TW" altLang="en-US" sz="1400" b="1" dirty="0" smtClean="0">
                  <a:latin typeface="微軟正黑體" pitchFamily="34" charset="-120"/>
                  <a:ea typeface="微軟正黑體" pitchFamily="34" charset="-120"/>
                </a:rPr>
                <a:t>億</a:t>
              </a:r>
              <a:r>
                <a:rPr lang="en-US" altLang="zh-TW" sz="1400" b="1" dirty="0" smtClean="0">
                  <a:solidFill>
                    <a:srgbClr val="FF0000"/>
                  </a:solidFill>
                  <a:latin typeface="微軟正黑體" pitchFamily="34" charset="-120"/>
                  <a:ea typeface="微軟正黑體" pitchFamily="34" charset="-120"/>
                </a:rPr>
                <a:t>8,680</a:t>
              </a:r>
              <a:r>
                <a:rPr lang="zh-TW" altLang="en-US" sz="1400" b="1" dirty="0" smtClean="0">
                  <a:latin typeface="微軟正黑體" pitchFamily="34" charset="-120"/>
                  <a:ea typeface="微軟正黑體" pitchFamily="34" charset="-120"/>
                </a:rPr>
                <a:t>萬元</a:t>
              </a:r>
              <a:endParaRPr lang="zh-TW" altLang="en-US" sz="1400" b="1" dirty="0">
                <a:latin typeface="微軟正黑體" pitchFamily="34" charset="-120"/>
                <a:ea typeface="微軟正黑體" pitchFamily="34" charset="-120"/>
              </a:endParaRPr>
            </a:p>
          </p:txBody>
        </p:sp>
      </p:grpSp>
      <p:grpSp>
        <p:nvGrpSpPr>
          <p:cNvPr id="11" name="群組 72"/>
          <p:cNvGrpSpPr/>
          <p:nvPr/>
        </p:nvGrpSpPr>
        <p:grpSpPr>
          <a:xfrm>
            <a:off x="5195709" y="0"/>
            <a:ext cx="614362" cy="726016"/>
            <a:chOff x="5658821" y="1967302"/>
            <a:chExt cx="614362" cy="544512"/>
          </a:xfrm>
        </p:grpSpPr>
        <p:grpSp>
          <p:nvGrpSpPr>
            <p:cNvPr id="12" name="组合 51"/>
            <p:cNvGrpSpPr>
              <a:grpSpLocks/>
            </p:cNvGrpSpPr>
            <p:nvPr/>
          </p:nvGrpSpPr>
          <p:grpSpPr bwMode="auto">
            <a:xfrm>
              <a:off x="5658821" y="1967302"/>
              <a:ext cx="614362" cy="544512"/>
              <a:chOff x="3295850" y="2263222"/>
              <a:chExt cx="2643765" cy="2343151"/>
            </a:xfrm>
          </p:grpSpPr>
          <p:sp>
            <p:nvSpPr>
              <p:cNvPr id="77" name="Freeform 5"/>
              <p:cNvSpPr>
                <a:spLocks/>
              </p:cNvSpPr>
              <p:nvPr/>
            </p:nvSpPr>
            <p:spPr bwMode="auto">
              <a:xfrm rot="10800000">
                <a:off x="3295850" y="2263222"/>
                <a:ext cx="2643765" cy="2343151"/>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gradFill flip="none" rotWithShape="1">
                <a:gsLst>
                  <a:gs pos="0">
                    <a:schemeClr val="bg1"/>
                  </a:gs>
                  <a:gs pos="73000">
                    <a:srgbClr val="ECECEC"/>
                  </a:gs>
                  <a:gs pos="100000">
                    <a:srgbClr val="D9D9D9"/>
                  </a:gs>
                </a:gsLst>
                <a:lin ang="2700000" scaled="1"/>
                <a:tileRect/>
              </a:gradFill>
              <a:ln w="19050">
                <a:gradFill flip="none" rotWithShape="1">
                  <a:gsLst>
                    <a:gs pos="29000">
                      <a:srgbClr val="E0E0E0"/>
                    </a:gs>
                    <a:gs pos="0">
                      <a:srgbClr val="999999"/>
                    </a:gs>
                    <a:gs pos="83000">
                      <a:schemeClr val="bg1"/>
                    </a:gs>
                  </a:gsLst>
                  <a:lin ang="2700000" scaled="1"/>
                  <a:tileRect/>
                </a:gradFill>
              </a:ln>
              <a:effectLst>
                <a:outerShdw blurRad="203200" dist="63500" dir="2700000" algn="tl" rotWithShape="0">
                  <a:prstClr val="black">
                    <a:alpha val="32000"/>
                  </a:prstClr>
                </a:outerShdw>
              </a:effectLst>
            </p:spPr>
            <p:txBody>
              <a:bodyPr lIns="68580" tIns="34290" rIns="68580" bIns="34290"/>
              <a:lstStyle/>
              <a:p>
                <a:pPr fontAlgn="auto">
                  <a:spcBef>
                    <a:spcPts val="0"/>
                  </a:spcBef>
                  <a:spcAft>
                    <a:spcPts val="0"/>
                  </a:spcAft>
                  <a:defRPr/>
                </a:pPr>
                <a:endParaRPr kumimoji="0" lang="zh-CN" altLang="en-US" sz="1013">
                  <a:solidFill>
                    <a:prstClr val="black"/>
                  </a:solidFill>
                  <a:latin typeface="+mn-lt"/>
                  <a:ea typeface="+mn-ea"/>
                </a:endParaRPr>
              </a:p>
            </p:txBody>
          </p:sp>
          <p:sp>
            <p:nvSpPr>
              <p:cNvPr id="78" name="Freeform 5"/>
              <p:cNvSpPr>
                <a:spLocks/>
              </p:cNvSpPr>
              <p:nvPr/>
            </p:nvSpPr>
            <p:spPr bwMode="auto">
              <a:xfrm rot="10800000">
                <a:off x="3589408" y="2523401"/>
                <a:ext cx="2056648" cy="1822794"/>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gradFill flip="none" rotWithShape="1">
                <a:gsLst>
                  <a:gs pos="0">
                    <a:schemeClr val="bg1"/>
                  </a:gs>
                  <a:gs pos="60000">
                    <a:srgbClr val="ECECEC"/>
                  </a:gs>
                  <a:gs pos="100000">
                    <a:srgbClr val="D1D1D1"/>
                  </a:gs>
                </a:gsLst>
                <a:lin ang="2700000" scaled="1"/>
                <a:tileRect/>
              </a:gradFill>
              <a:ln w="19050">
                <a:gradFill flip="none" rotWithShape="1">
                  <a:gsLst>
                    <a:gs pos="29000">
                      <a:srgbClr val="E0E0E0"/>
                    </a:gs>
                    <a:gs pos="0">
                      <a:srgbClr val="999999"/>
                    </a:gs>
                    <a:gs pos="83000">
                      <a:schemeClr val="bg1"/>
                    </a:gs>
                  </a:gsLst>
                  <a:lin ang="2700000" scaled="1"/>
                  <a:tileRect/>
                </a:gradFill>
              </a:ln>
              <a:effectLst>
                <a:outerShdw blurRad="152400" dist="38100" dir="2700000" algn="tl" rotWithShape="0">
                  <a:prstClr val="black">
                    <a:alpha val="33000"/>
                  </a:prstClr>
                </a:outerShdw>
              </a:effectLst>
            </p:spPr>
            <p:txBody>
              <a:bodyPr lIns="68580" tIns="34290" rIns="68580" bIns="34290"/>
              <a:lstStyle/>
              <a:p>
                <a:pPr fontAlgn="auto">
                  <a:spcBef>
                    <a:spcPts val="0"/>
                  </a:spcBef>
                  <a:spcAft>
                    <a:spcPts val="0"/>
                  </a:spcAft>
                  <a:defRPr/>
                </a:pPr>
                <a:endParaRPr kumimoji="0" lang="zh-CN" altLang="en-US" sz="1013">
                  <a:solidFill>
                    <a:prstClr val="black"/>
                  </a:solidFill>
                  <a:latin typeface="+mn-lt"/>
                  <a:ea typeface="+mn-ea"/>
                </a:endParaRPr>
              </a:p>
            </p:txBody>
          </p:sp>
        </p:grpSp>
        <p:pic>
          <p:nvPicPr>
            <p:cNvPr id="75" name="Picture 8" descr="H:\icon\自然人.png"/>
            <p:cNvPicPr>
              <a:picLocks noChangeAspect="1" noChangeArrowheads="1"/>
            </p:cNvPicPr>
            <p:nvPr/>
          </p:nvPicPr>
          <p:blipFill>
            <a:blip r:embed="rId4" cstate="print"/>
            <a:srcRect/>
            <a:stretch>
              <a:fillRect/>
            </a:stretch>
          </p:blipFill>
          <p:spPr bwMode="auto">
            <a:xfrm>
              <a:off x="5793077" y="2041300"/>
              <a:ext cx="380195" cy="380195"/>
            </a:xfrm>
            <a:prstGeom prst="rect">
              <a:avLst/>
            </a:prstGeom>
            <a:noFill/>
          </p:spPr>
        </p:pic>
      </p:grpSp>
      <p:grpSp>
        <p:nvGrpSpPr>
          <p:cNvPr id="13" name="群組 34">
            <a:extLst>
              <a:ext uri="{FF2B5EF4-FFF2-40B4-BE49-F238E27FC236}">
                <a16:creationId xmlns:a16="http://schemas.microsoft.com/office/drawing/2014/main" xmlns="" id="{6CC2BB3D-C229-4701-9EC9-E0E59B4DAFFC}"/>
              </a:ext>
            </a:extLst>
          </p:cNvPr>
          <p:cNvGrpSpPr/>
          <p:nvPr/>
        </p:nvGrpSpPr>
        <p:grpSpPr>
          <a:xfrm>
            <a:off x="5963028" y="3242458"/>
            <a:ext cx="3034714" cy="738664"/>
            <a:chOff x="6718886" y="198795"/>
            <a:chExt cx="3034714" cy="553998"/>
          </a:xfrm>
        </p:grpSpPr>
        <p:grpSp>
          <p:nvGrpSpPr>
            <p:cNvPr id="14" name="群組 33">
              <a:extLst>
                <a:ext uri="{FF2B5EF4-FFF2-40B4-BE49-F238E27FC236}">
                  <a16:creationId xmlns:a16="http://schemas.microsoft.com/office/drawing/2014/main" xmlns="" id="{F608A4C1-8E29-4FEC-BAA1-F76DC83D61DC}"/>
                </a:ext>
              </a:extLst>
            </p:cNvPr>
            <p:cNvGrpSpPr/>
            <p:nvPr/>
          </p:nvGrpSpPr>
          <p:grpSpPr>
            <a:xfrm>
              <a:off x="6718886" y="235863"/>
              <a:ext cx="3034714" cy="484749"/>
              <a:chOff x="6718886" y="191361"/>
              <a:chExt cx="3034714" cy="484749"/>
            </a:xfrm>
          </p:grpSpPr>
          <p:sp>
            <p:nvSpPr>
              <p:cNvPr id="87" name="矩形 86">
                <a:extLst>
                  <a:ext uri="{FF2B5EF4-FFF2-40B4-BE49-F238E27FC236}">
                    <a16:creationId xmlns:a16="http://schemas.microsoft.com/office/drawing/2014/main" xmlns="" id="{F0F3B8A2-88EC-4474-824D-20CD922FBB07}"/>
                  </a:ext>
                </a:extLst>
              </p:cNvPr>
              <p:cNvSpPr/>
              <p:nvPr/>
            </p:nvSpPr>
            <p:spPr>
              <a:xfrm>
                <a:off x="6718886" y="194144"/>
                <a:ext cx="423863" cy="438582"/>
              </a:xfrm>
              <a:prstGeom prst="rect">
                <a:avLst/>
              </a:prstGeom>
              <a:solidFill>
                <a:srgbClr val="FFC000"/>
              </a:solidFill>
              <a:scene3d>
                <a:camera prst="perspectiveHeroicExtremeLeftFacing"/>
                <a:lightRig rig="threePt" dir="t"/>
              </a:scene3d>
            </p:spPr>
            <p:txBody>
              <a:bodyPr wrap="square" lIns="91440" tIns="45720" rIns="91440" bIns="45720">
                <a:spAutoFit/>
              </a:bodyPr>
              <a:lstStyle/>
              <a:p>
                <a:pPr algn="ctr"/>
                <a:r>
                  <a:rPr lang="en-US" altLang="zh-TW" sz="3200" b="1" dirty="0" smtClean="0">
                    <a:ln w="12700">
                      <a:solidFill>
                        <a:schemeClr val="accent3">
                          <a:lumMod val="50000"/>
                        </a:schemeClr>
                      </a:solidFill>
                      <a:prstDash val="solid"/>
                    </a:ln>
                    <a:pattFill prst="narHorz">
                      <a:fgClr>
                        <a:schemeClr val="accent3"/>
                      </a:fgClr>
                      <a:bgClr>
                        <a:schemeClr val="accent3">
                          <a:lumMod val="40000"/>
                          <a:lumOff val="60000"/>
                        </a:schemeClr>
                      </a:bgClr>
                    </a:pattFill>
                    <a:effectLst>
                      <a:innerShdw blurRad="177800">
                        <a:schemeClr val="accent3">
                          <a:lumMod val="50000"/>
                        </a:schemeClr>
                      </a:innerShdw>
                    </a:effectLst>
                  </a:rPr>
                  <a:t>1</a:t>
                </a:r>
                <a:endParaRPr lang="zh-TW" altLang="en-US" sz="3200" b="1" cap="none" spc="0" dirty="0">
                  <a:ln w="12700">
                    <a:solidFill>
                      <a:schemeClr val="accent3">
                        <a:lumMod val="50000"/>
                      </a:schemeClr>
                    </a:solidFill>
                    <a:prstDash val="solid"/>
                  </a:ln>
                  <a:pattFill prst="narHorz">
                    <a:fgClr>
                      <a:schemeClr val="accent3"/>
                    </a:fgClr>
                    <a:bgClr>
                      <a:schemeClr val="accent3">
                        <a:lumMod val="40000"/>
                        <a:lumOff val="60000"/>
                      </a:schemeClr>
                    </a:bgClr>
                  </a:pattFill>
                  <a:effectLst>
                    <a:innerShdw blurRad="177800">
                      <a:schemeClr val="accent3">
                        <a:lumMod val="50000"/>
                      </a:schemeClr>
                    </a:innerShdw>
                  </a:effectLst>
                </a:endParaRPr>
              </a:p>
            </p:txBody>
          </p:sp>
          <p:sp>
            <p:nvSpPr>
              <p:cNvPr id="88" name="文字方塊 87">
                <a:extLst>
                  <a:ext uri="{FF2B5EF4-FFF2-40B4-BE49-F238E27FC236}">
                    <a16:creationId xmlns:a16="http://schemas.microsoft.com/office/drawing/2014/main" xmlns="" id="{F0AE1E48-70B2-4044-AB5D-45CD72642C2E}"/>
                  </a:ext>
                </a:extLst>
              </p:cNvPr>
              <p:cNvSpPr txBox="1"/>
              <p:nvPr/>
            </p:nvSpPr>
            <p:spPr>
              <a:xfrm>
                <a:off x="7084694" y="191361"/>
                <a:ext cx="2668906" cy="484749"/>
              </a:xfrm>
              <a:prstGeom prst="rect">
                <a:avLst/>
              </a:prstGeom>
              <a:noFill/>
            </p:spPr>
            <p:txBody>
              <a:bodyPr wrap="square">
                <a:spAutoFit/>
              </a:bodyPr>
              <a:lstStyle/>
              <a:p>
                <a:r>
                  <a:rPr lang="zh-TW" altLang="en-US" sz="1800" b="1" dirty="0" smtClean="0">
                    <a:solidFill>
                      <a:srgbClr val="FF0000"/>
                    </a:solidFill>
                    <a:latin typeface="微軟正黑體" pitchFamily="34" charset="-120"/>
                    <a:ea typeface="微軟正黑體" pitchFamily="34" charset="-120"/>
                  </a:rPr>
                  <a:t>全聯實業股份</a:t>
                </a:r>
                <a:endParaRPr lang="en-US" altLang="zh-TW" sz="1800" b="1" dirty="0" smtClean="0">
                  <a:solidFill>
                    <a:srgbClr val="FF0000"/>
                  </a:solidFill>
                  <a:latin typeface="微軟正黑體" pitchFamily="34" charset="-120"/>
                  <a:ea typeface="微軟正黑體" pitchFamily="34" charset="-120"/>
                </a:endParaRPr>
              </a:p>
              <a:p>
                <a:r>
                  <a:rPr lang="zh-TW" altLang="en-US" sz="1800" b="1" dirty="0" smtClean="0">
                    <a:solidFill>
                      <a:srgbClr val="FF0000"/>
                    </a:solidFill>
                    <a:latin typeface="微軟正黑體" pitchFamily="34" charset="-120"/>
                    <a:ea typeface="微軟正黑體" pitchFamily="34" charset="-120"/>
                  </a:rPr>
                  <a:t>有限公司</a:t>
                </a:r>
                <a:endParaRPr lang="zh-TW" altLang="zh-TW" sz="1800" b="1" dirty="0">
                  <a:latin typeface="微軟正黑體" pitchFamily="34" charset="-120"/>
                  <a:ea typeface="微軟正黑體" pitchFamily="34" charset="-120"/>
                </a:endParaRPr>
              </a:p>
            </p:txBody>
          </p:sp>
        </p:grpSp>
        <p:sp>
          <p:nvSpPr>
            <p:cNvPr id="86" name="文字方塊 85">
              <a:extLst>
                <a:ext uri="{FF2B5EF4-FFF2-40B4-BE49-F238E27FC236}">
                  <a16:creationId xmlns:a16="http://schemas.microsoft.com/office/drawing/2014/main" xmlns="" id="{A5E1AE69-6524-40BE-BBCF-357A0EB7E8F7}"/>
                </a:ext>
              </a:extLst>
            </p:cNvPr>
            <p:cNvSpPr txBox="1"/>
            <p:nvPr/>
          </p:nvSpPr>
          <p:spPr>
            <a:xfrm>
              <a:off x="8548511" y="198795"/>
              <a:ext cx="1181225" cy="553998"/>
            </a:xfrm>
            <a:prstGeom prst="rect">
              <a:avLst/>
            </a:prstGeom>
            <a:noFill/>
          </p:spPr>
          <p:txBody>
            <a:bodyPr wrap="square" rtlCol="0">
              <a:spAutoFit/>
            </a:bodyPr>
            <a:lstStyle/>
            <a:p>
              <a:r>
                <a:rPr lang="zh-TW" altLang="en-US" sz="1400" b="1" dirty="0" smtClean="0">
                  <a:latin typeface="微軟正黑體" pitchFamily="34" charset="-120"/>
                  <a:ea typeface="微軟正黑體" pitchFamily="34" charset="-120"/>
                </a:rPr>
                <a:t>得標權利金：</a:t>
              </a:r>
              <a:endParaRPr lang="en-US" altLang="zh-TW" sz="1400" b="1" dirty="0" smtClean="0">
                <a:latin typeface="微軟正黑體" pitchFamily="34" charset="-120"/>
                <a:ea typeface="微軟正黑體" pitchFamily="34" charset="-120"/>
              </a:endParaRPr>
            </a:p>
            <a:p>
              <a:r>
                <a:rPr lang="en-US" altLang="zh-TW" sz="1400" b="1" dirty="0" smtClean="0">
                  <a:solidFill>
                    <a:srgbClr val="FF0000"/>
                  </a:solidFill>
                  <a:latin typeface="微軟正黑體" pitchFamily="34" charset="-120"/>
                  <a:ea typeface="微軟正黑體" pitchFamily="34" charset="-120"/>
                </a:rPr>
                <a:t>5</a:t>
              </a:r>
              <a:r>
                <a:rPr lang="zh-TW" altLang="en-US" sz="1400" b="1" dirty="0" smtClean="0">
                  <a:latin typeface="微軟正黑體" pitchFamily="34" charset="-120"/>
                  <a:ea typeface="微軟正黑體" pitchFamily="34" charset="-120"/>
                </a:rPr>
                <a:t>億</a:t>
              </a:r>
              <a:r>
                <a:rPr lang="en-US" altLang="zh-TW" sz="1400" b="1" dirty="0" smtClean="0">
                  <a:solidFill>
                    <a:srgbClr val="FF0000"/>
                  </a:solidFill>
                  <a:latin typeface="微軟正黑體" pitchFamily="34" charset="-120"/>
                  <a:ea typeface="微軟正黑體" pitchFamily="34" charset="-120"/>
                </a:rPr>
                <a:t>8,100</a:t>
              </a:r>
              <a:r>
                <a:rPr lang="zh-TW" altLang="en-US" sz="1400" b="1" dirty="0" smtClean="0">
                  <a:latin typeface="微軟正黑體" pitchFamily="34" charset="-120"/>
                  <a:ea typeface="微軟正黑體" pitchFamily="34" charset="-120"/>
                </a:rPr>
                <a:t>萬元</a:t>
              </a:r>
              <a:endParaRPr lang="zh-TW" altLang="en-US" sz="1400" b="1" dirty="0">
                <a:latin typeface="微軟正黑體" pitchFamily="34" charset="-120"/>
                <a:ea typeface="微軟正黑體" pitchFamily="34" charset="-120"/>
              </a:endParaRPr>
            </a:p>
          </p:txBody>
        </p:sp>
      </p:grpSp>
      <p:sp>
        <p:nvSpPr>
          <p:cNvPr id="89" name="減號 88"/>
          <p:cNvSpPr/>
          <p:nvPr/>
        </p:nvSpPr>
        <p:spPr>
          <a:xfrm>
            <a:off x="5420438" y="4087189"/>
            <a:ext cx="3878238" cy="313267"/>
          </a:xfrm>
          <a:prstGeom prst="mathMinus">
            <a:avLst/>
          </a:prstGeom>
          <a:solidFill>
            <a:schemeClr val="bg1"/>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62" name="文字方塊 61">
            <a:extLst>
              <a:ext uri="{FF2B5EF4-FFF2-40B4-BE49-F238E27FC236}">
                <a16:creationId xmlns:a16="http://schemas.microsoft.com/office/drawing/2014/main" xmlns="" id="{8F984530-AE0A-4CC0-BC73-32233EFF34ED}"/>
              </a:ext>
            </a:extLst>
          </p:cNvPr>
          <p:cNvSpPr txBox="1"/>
          <p:nvPr/>
        </p:nvSpPr>
        <p:spPr>
          <a:xfrm>
            <a:off x="3978324" y="3268819"/>
            <a:ext cx="1344305" cy="707886"/>
          </a:xfrm>
          <a:prstGeom prst="rect">
            <a:avLst/>
          </a:prstGeom>
          <a:solidFill>
            <a:schemeClr val="accent4">
              <a:lumMod val="20000"/>
              <a:lumOff val="80000"/>
            </a:schemeClr>
          </a:solidFill>
          <a:ln w="19050">
            <a:solidFill>
              <a:schemeClr val="accent1"/>
            </a:solidFill>
          </a:ln>
        </p:spPr>
        <p:txBody>
          <a:bodyPr wrap="square" rtlCol="0">
            <a:spAutoFit/>
            <a:scene3d>
              <a:camera prst="orthographicFront"/>
              <a:lightRig rig="soft" dir="t">
                <a:rot lat="0" lon="0" rev="15600000"/>
              </a:lightRig>
            </a:scene3d>
            <a:sp3d extrusionH="57150" prstMaterial="softEdge">
              <a:bevelT w="25400" h="38100"/>
            </a:sp3d>
          </a:bodyPr>
          <a:lstStyle/>
          <a:p>
            <a:r>
              <a:rPr kumimoji="0" lang="zh-TW" altLang="en-US" sz="2000" b="1" dirty="0" smtClean="0">
                <a:solidFill>
                  <a:srgbClr val="FF0000"/>
                </a:solidFill>
                <a:latin typeface="Microsoft YaHei" pitchFamily="34" charset="-122"/>
                <a:ea typeface="Microsoft YaHei" pitchFamily="34" charset="-122"/>
              </a:rPr>
              <a:t>南區</a:t>
            </a:r>
            <a:r>
              <a:rPr kumimoji="0" lang="en-US" altLang="zh-TW" sz="2000" b="1" dirty="0" smtClean="0">
                <a:solidFill>
                  <a:srgbClr val="FF0000"/>
                </a:solidFill>
                <a:latin typeface="Microsoft YaHei" pitchFamily="34" charset="-122"/>
                <a:ea typeface="Microsoft YaHei" pitchFamily="34" charset="-122"/>
              </a:rPr>
              <a:t>11</a:t>
            </a:r>
            <a:r>
              <a:rPr lang="zh-TW" altLang="en-US" sz="2000" b="1" dirty="0" smtClean="0">
                <a:ln/>
              </a:rPr>
              <a:t>件</a:t>
            </a:r>
            <a:endParaRPr lang="en-US" altLang="zh-TW" sz="2000" b="1" dirty="0" smtClean="0">
              <a:ln/>
            </a:endParaRPr>
          </a:p>
          <a:p>
            <a:endParaRPr lang="zh-TW" altLang="en-US" sz="2000" b="1" dirty="0">
              <a:ln/>
            </a:endParaRPr>
          </a:p>
        </p:txBody>
      </p:sp>
      <p:sp>
        <p:nvSpPr>
          <p:cNvPr id="90" name="投影片編號版面配置區 89"/>
          <p:cNvSpPr>
            <a:spLocks noGrp="1"/>
          </p:cNvSpPr>
          <p:nvPr>
            <p:ph type="sldNum" sz="quarter" idx="12"/>
          </p:nvPr>
        </p:nvSpPr>
        <p:spPr/>
        <p:txBody>
          <a:bodyPr/>
          <a:lstStyle/>
          <a:p>
            <a:pPr>
              <a:defRPr/>
            </a:pPr>
            <a:fld id="{848ADE5C-D9DD-40FB-9CBA-9250D3FF948A}" type="slidenum">
              <a:rPr lang="zh-CN" altLang="en-US" smtClean="0"/>
              <a:pPr>
                <a:defRPr/>
              </a:pPr>
              <a:t>28</a:t>
            </a:fld>
            <a:endParaRPr lang="zh-CN" altLang="en-US"/>
          </a:p>
        </p:txBody>
      </p:sp>
      <p:sp>
        <p:nvSpPr>
          <p:cNvPr id="63" name="文字方塊 62"/>
          <p:cNvSpPr txBox="1"/>
          <p:nvPr/>
        </p:nvSpPr>
        <p:spPr>
          <a:xfrm>
            <a:off x="4139952" y="2420888"/>
            <a:ext cx="1160060" cy="246221"/>
          </a:xfrm>
          <a:prstGeom prst="rect">
            <a:avLst/>
          </a:prstGeom>
          <a:noFill/>
        </p:spPr>
        <p:txBody>
          <a:bodyPr wrap="square" rtlCol="0">
            <a:spAutoFit/>
          </a:bodyPr>
          <a:lstStyle/>
          <a:p>
            <a:r>
              <a:rPr kumimoji="0" lang="zh-TW" altLang="en-US" sz="1000" b="1" dirty="0" smtClean="0">
                <a:latin typeface="Microsoft YaHei" pitchFamily="34" charset="-122"/>
                <a:ea typeface="Microsoft YaHei" pitchFamily="34" charset="-122"/>
              </a:rPr>
              <a:t>自然人   </a:t>
            </a:r>
            <a:r>
              <a:rPr kumimoji="0" lang="en-US" altLang="zh-TW" sz="1000" b="1" dirty="0" smtClean="0">
                <a:latin typeface="Microsoft YaHei" pitchFamily="34" charset="-122"/>
                <a:ea typeface="Microsoft YaHei" pitchFamily="34" charset="-122"/>
              </a:rPr>
              <a:t>1</a:t>
            </a:r>
            <a:r>
              <a:rPr kumimoji="0" lang="zh-TW" altLang="en-US" sz="1000" b="1" dirty="0" smtClean="0">
                <a:latin typeface="Microsoft YaHei" pitchFamily="34" charset="-122"/>
                <a:ea typeface="Microsoft YaHei" pitchFamily="34" charset="-122"/>
              </a:rPr>
              <a:t>件</a:t>
            </a:r>
          </a:p>
        </p:txBody>
      </p:sp>
      <p:sp>
        <p:nvSpPr>
          <p:cNvPr id="64" name="文字方塊 63"/>
          <p:cNvSpPr txBox="1"/>
          <p:nvPr/>
        </p:nvSpPr>
        <p:spPr>
          <a:xfrm>
            <a:off x="4139952" y="2564904"/>
            <a:ext cx="1160060" cy="246221"/>
          </a:xfrm>
          <a:prstGeom prst="rect">
            <a:avLst/>
          </a:prstGeom>
          <a:noFill/>
        </p:spPr>
        <p:txBody>
          <a:bodyPr wrap="square" rtlCol="0">
            <a:spAutoFit/>
          </a:bodyPr>
          <a:lstStyle/>
          <a:p>
            <a:r>
              <a:rPr kumimoji="0" lang="zh-TW" altLang="en-US" sz="1000" b="1" dirty="0" smtClean="0">
                <a:latin typeface="Microsoft YaHei" pitchFamily="34" charset="-122"/>
                <a:ea typeface="Microsoft YaHei" pitchFamily="34" charset="-122"/>
              </a:rPr>
              <a:t>其他　 </a:t>
            </a:r>
            <a:r>
              <a:rPr kumimoji="0" lang="en-US" altLang="zh-TW" sz="1000" b="1" dirty="0" smtClean="0">
                <a:solidFill>
                  <a:srgbClr val="FF0000"/>
                </a:solidFill>
                <a:latin typeface="Microsoft YaHei" pitchFamily="34" charset="-122"/>
                <a:ea typeface="Microsoft YaHei" pitchFamily="34" charset="-122"/>
              </a:rPr>
              <a:t>3</a:t>
            </a:r>
            <a:r>
              <a:rPr kumimoji="0" lang="zh-TW" altLang="en-US" sz="1000" b="1" dirty="0" smtClean="0">
                <a:latin typeface="Microsoft YaHei" pitchFamily="34" charset="-122"/>
                <a:ea typeface="Microsoft YaHei" pitchFamily="34" charset="-122"/>
              </a:rPr>
              <a:t>件</a:t>
            </a:r>
          </a:p>
        </p:txBody>
      </p:sp>
      <p:sp>
        <p:nvSpPr>
          <p:cNvPr id="68" name="文字方塊 67"/>
          <p:cNvSpPr txBox="1"/>
          <p:nvPr/>
        </p:nvSpPr>
        <p:spPr>
          <a:xfrm>
            <a:off x="4139952" y="3573016"/>
            <a:ext cx="1160060" cy="246221"/>
          </a:xfrm>
          <a:prstGeom prst="rect">
            <a:avLst/>
          </a:prstGeom>
          <a:noFill/>
        </p:spPr>
        <p:txBody>
          <a:bodyPr wrap="square" rtlCol="0">
            <a:spAutoFit/>
          </a:bodyPr>
          <a:lstStyle/>
          <a:p>
            <a:r>
              <a:rPr kumimoji="0" lang="zh-TW" altLang="en-US" sz="1000" b="1" dirty="0" smtClean="0">
                <a:latin typeface="Microsoft YaHei" pitchFamily="34" charset="-122"/>
                <a:ea typeface="Microsoft YaHei" pitchFamily="34" charset="-122"/>
              </a:rPr>
              <a:t>自然人   </a:t>
            </a:r>
            <a:r>
              <a:rPr kumimoji="0" lang="en-US" altLang="zh-TW" sz="1000" b="1" dirty="0" smtClean="0">
                <a:latin typeface="Microsoft YaHei" pitchFamily="34" charset="-122"/>
                <a:ea typeface="Microsoft YaHei" pitchFamily="34" charset="-122"/>
              </a:rPr>
              <a:t>2</a:t>
            </a:r>
            <a:r>
              <a:rPr kumimoji="0" lang="zh-TW" altLang="en-US" sz="1000" b="1" dirty="0" smtClean="0">
                <a:latin typeface="Microsoft YaHei" pitchFamily="34" charset="-122"/>
                <a:ea typeface="Microsoft YaHei" pitchFamily="34" charset="-122"/>
              </a:rPr>
              <a:t>件</a:t>
            </a:r>
          </a:p>
        </p:txBody>
      </p:sp>
      <p:sp>
        <p:nvSpPr>
          <p:cNvPr id="69" name="文字方塊 68"/>
          <p:cNvSpPr txBox="1"/>
          <p:nvPr/>
        </p:nvSpPr>
        <p:spPr>
          <a:xfrm>
            <a:off x="4139952" y="3717032"/>
            <a:ext cx="1160060" cy="246221"/>
          </a:xfrm>
          <a:prstGeom prst="rect">
            <a:avLst/>
          </a:prstGeom>
          <a:noFill/>
        </p:spPr>
        <p:txBody>
          <a:bodyPr wrap="square" rtlCol="0">
            <a:spAutoFit/>
          </a:bodyPr>
          <a:lstStyle/>
          <a:p>
            <a:r>
              <a:rPr kumimoji="0" lang="zh-TW" altLang="en-US" sz="1000" b="1" dirty="0" smtClean="0">
                <a:latin typeface="Microsoft YaHei" pitchFamily="34" charset="-122"/>
                <a:ea typeface="Microsoft YaHei" pitchFamily="34" charset="-122"/>
              </a:rPr>
              <a:t>其他　</a:t>
            </a:r>
            <a:r>
              <a:rPr kumimoji="0" lang="zh-TW" altLang="en-US" sz="1000" b="1" dirty="0" smtClean="0">
                <a:solidFill>
                  <a:srgbClr val="FF0000"/>
                </a:solidFill>
                <a:latin typeface="Microsoft YaHei" pitchFamily="34" charset="-122"/>
                <a:ea typeface="Microsoft YaHei" pitchFamily="34" charset="-122"/>
              </a:rPr>
              <a:t> </a:t>
            </a:r>
            <a:r>
              <a:rPr kumimoji="0" lang="en-US" altLang="zh-TW" sz="1000" b="1" dirty="0" smtClean="0">
                <a:solidFill>
                  <a:srgbClr val="FF0000"/>
                </a:solidFill>
                <a:latin typeface="Microsoft YaHei" pitchFamily="34" charset="-122"/>
                <a:ea typeface="Microsoft YaHei" pitchFamily="34" charset="-122"/>
              </a:rPr>
              <a:t>9</a:t>
            </a:r>
            <a:r>
              <a:rPr kumimoji="0" lang="zh-TW" altLang="en-US" sz="1000" b="1" dirty="0" smtClean="0">
                <a:latin typeface="Microsoft YaHei" pitchFamily="34" charset="-122"/>
                <a:ea typeface="Microsoft YaHei" pitchFamily="34" charset="-122"/>
              </a:rPr>
              <a:t>件</a:t>
            </a:r>
          </a:p>
        </p:txBody>
      </p:sp>
      <p:sp>
        <p:nvSpPr>
          <p:cNvPr id="73" name="圓形圖 72"/>
          <p:cNvSpPr/>
          <p:nvPr/>
        </p:nvSpPr>
        <p:spPr>
          <a:xfrm>
            <a:off x="63381" y="5682456"/>
            <a:ext cx="2350192" cy="1109365"/>
          </a:xfrm>
          <a:prstGeom prst="pie">
            <a:avLst>
              <a:gd name="adj1" fmla="val 19902070"/>
              <a:gd name="adj2" fmla="val 13918417"/>
            </a:avLst>
          </a:prstGeom>
          <a:solidFill>
            <a:srgbClr val="01ACBE"/>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dirty="0">
              <a:solidFill>
                <a:schemeClr val="tx1"/>
              </a:solidFill>
            </a:endParaRPr>
          </a:p>
        </p:txBody>
      </p:sp>
      <p:sp>
        <p:nvSpPr>
          <p:cNvPr id="74" name="圓形圖 73"/>
          <p:cNvSpPr/>
          <p:nvPr/>
        </p:nvSpPr>
        <p:spPr>
          <a:xfrm>
            <a:off x="59719" y="5657854"/>
            <a:ext cx="2350192" cy="1109365"/>
          </a:xfrm>
          <a:prstGeom prst="pie">
            <a:avLst>
              <a:gd name="adj1" fmla="val 13823632"/>
              <a:gd name="adj2" fmla="val 16349003"/>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dirty="0">
              <a:solidFill>
                <a:schemeClr val="tx1"/>
              </a:solidFill>
            </a:endParaRPr>
          </a:p>
        </p:txBody>
      </p:sp>
      <p:grpSp>
        <p:nvGrpSpPr>
          <p:cNvPr id="15" name="群組 55"/>
          <p:cNvGrpSpPr/>
          <p:nvPr/>
        </p:nvGrpSpPr>
        <p:grpSpPr>
          <a:xfrm>
            <a:off x="5814331" y="1808140"/>
            <a:ext cx="3275426" cy="983425"/>
            <a:chOff x="6217851" y="-444154"/>
            <a:chExt cx="3275426" cy="2070821"/>
          </a:xfrm>
        </p:grpSpPr>
        <p:sp>
          <p:nvSpPr>
            <p:cNvPr id="59" name="矩形 58"/>
            <p:cNvSpPr/>
            <p:nvPr/>
          </p:nvSpPr>
          <p:spPr bwMode="auto">
            <a:xfrm>
              <a:off x="6217851" y="-444154"/>
              <a:ext cx="3275426" cy="2070821"/>
            </a:xfrm>
            <a:prstGeom prst="rect">
              <a:avLst/>
            </a:prstGeom>
            <a:ln/>
          </p:spPr>
          <p:style>
            <a:lnRef idx="2">
              <a:schemeClr val="accent4">
                <a:shade val="50000"/>
              </a:schemeClr>
            </a:lnRef>
            <a:fillRef idx="1">
              <a:schemeClr val="accent4"/>
            </a:fillRef>
            <a:effectRef idx="0">
              <a:schemeClr val="accent4"/>
            </a:effectRef>
            <a:fontRef idx="minor">
              <a:schemeClr val="lt1"/>
            </a:fontRef>
          </p:style>
          <p:txBody>
            <a:bodyPr anchor="ctr"/>
            <a:lstStyle/>
            <a:p>
              <a:pPr algn="ctr" fontAlgn="auto">
                <a:spcBef>
                  <a:spcPts val="0"/>
                </a:spcBef>
                <a:spcAft>
                  <a:spcPts val="0"/>
                </a:spcAft>
                <a:defRPr/>
              </a:pPr>
              <a:endParaRPr kumimoji="0" lang="zh-CN" altLang="en-US" sz="1013">
                <a:solidFill>
                  <a:prstClr val="white"/>
                </a:solidFill>
              </a:endParaRPr>
            </a:p>
          </p:txBody>
        </p:sp>
        <p:sp>
          <p:nvSpPr>
            <p:cNvPr id="60" name="矩形 47"/>
            <p:cNvSpPr>
              <a:spLocks noChangeArrowheads="1"/>
            </p:cNvSpPr>
            <p:nvPr/>
          </p:nvSpPr>
          <p:spPr bwMode="auto">
            <a:xfrm>
              <a:off x="6243212" y="-296296"/>
              <a:ext cx="3250065" cy="1373136"/>
            </a:xfrm>
            <a:prstGeom prst="rect">
              <a:avLst/>
            </a:prstGeom>
            <a:noFill/>
            <a:ln>
              <a:noFill/>
            </a:ln>
          </p:spPr>
          <p:txBody>
            <a:bodyPr wrap="square" lIns="51430" tIns="25715" rIns="51430" bIns="25715">
              <a:spAutoFit/>
            </a:bodyPr>
            <a:lstStyle/>
            <a:p>
              <a:pPr>
                <a:lnSpc>
                  <a:spcPct val="130000"/>
                </a:lnSpc>
              </a:pPr>
              <a:r>
                <a:rPr kumimoji="0" lang="zh-TW" altLang="en-US" sz="1000" b="1" dirty="0" smtClean="0">
                  <a:latin typeface="Microsoft YaHei" pitchFamily="34" charset="-122"/>
                  <a:ea typeface="Microsoft YaHei" pitchFamily="34" charset="-122"/>
                </a:rPr>
                <a:t>除建開公司、壽險業者推出之地上權住宅、商辦大樓等產品外</a:t>
              </a:r>
              <a:r>
                <a:rPr kumimoji="0" lang="en-US" altLang="zh-TW" sz="1000" b="1" dirty="0" smtClean="0">
                  <a:latin typeface="Microsoft YaHei" pitchFamily="34" charset="-122"/>
                  <a:ea typeface="Microsoft YaHei" pitchFamily="34" charset="-122"/>
                </a:rPr>
                <a:t>,</a:t>
              </a:r>
              <a:r>
                <a:rPr kumimoji="0" lang="zh-TW" altLang="en-US" sz="1000" b="1" smtClean="0">
                  <a:latin typeface="Microsoft YaHei" pitchFamily="34" charset="-122"/>
                  <a:ea typeface="Microsoft YaHei" pitchFamily="34" charset="-122"/>
                </a:rPr>
                <a:t>亦有非</a:t>
              </a:r>
              <a:r>
                <a:rPr kumimoji="0" lang="zh-TW" altLang="en-US" sz="1000" b="1" dirty="0" smtClean="0">
                  <a:latin typeface="Microsoft YaHei" pitchFamily="34" charset="-122"/>
                  <a:ea typeface="Microsoft YaHei" pitchFamily="34" charset="-122"/>
                </a:rPr>
                <a:t>不動產經營相關業者選擇以投標地上權方式規劃設置營業據點或經營項目使用。</a:t>
              </a:r>
              <a:endParaRPr kumimoji="0" lang="en-US" altLang="zh-CN" sz="1000" b="1" dirty="0">
                <a:latin typeface="Microsoft YaHei" pitchFamily="34" charset="-122"/>
                <a:ea typeface="Microsoft YaHei" pitchFamily="34" charset="-122"/>
                <a:sym typeface="Microsoft YaHei" pitchFamily="34" charset="-122"/>
              </a:endParaRPr>
            </a:p>
          </p:txBody>
        </p:sp>
      </p:grpSp>
      <p:sp>
        <p:nvSpPr>
          <p:cNvPr id="80" name="文字方塊 79"/>
          <p:cNvSpPr txBox="1"/>
          <p:nvPr/>
        </p:nvSpPr>
        <p:spPr>
          <a:xfrm>
            <a:off x="5724128" y="404664"/>
            <a:ext cx="3419872" cy="1477328"/>
          </a:xfrm>
          <a:prstGeom prst="rect">
            <a:avLst/>
          </a:prstGeom>
          <a:noFill/>
        </p:spPr>
        <p:txBody>
          <a:bodyPr wrap="square" rtlCol="0">
            <a:spAutoFit/>
          </a:bodyPr>
          <a:lstStyle/>
          <a:p>
            <a:r>
              <a:rPr lang="zh-TW" altLang="en-US" b="1" dirty="0" smtClean="0">
                <a:latin typeface="思源黑體 TW" pitchFamily="34" charset="-120"/>
                <a:ea typeface="思源黑體 TW" pitchFamily="34" charset="-120"/>
              </a:rPr>
              <a:t>大都會文教公司</a:t>
            </a:r>
            <a:r>
              <a:rPr lang="en-US" altLang="zh-TW" b="1" dirty="0" smtClean="0">
                <a:latin typeface="思源黑體 TW" pitchFamily="34" charset="-120"/>
                <a:ea typeface="思源黑體 TW" pitchFamily="34" charset="-120"/>
              </a:rPr>
              <a:t>(</a:t>
            </a:r>
            <a:r>
              <a:rPr lang="zh-TW" altLang="en-US" b="1" dirty="0" smtClean="0">
                <a:latin typeface="思源黑體 TW" pitchFamily="34" charset="-120"/>
                <a:ea typeface="思源黑體 TW" pitchFamily="34" charset="-120"/>
              </a:rPr>
              <a:t>臺中</a:t>
            </a:r>
            <a:r>
              <a:rPr lang="en-US" altLang="zh-TW" b="1" dirty="0" smtClean="0">
                <a:latin typeface="思源黑體 TW" pitchFamily="34" charset="-120"/>
                <a:ea typeface="思源黑體 TW" pitchFamily="34" charset="-120"/>
              </a:rPr>
              <a:t>)</a:t>
            </a:r>
          </a:p>
          <a:p>
            <a:r>
              <a:rPr lang="zh-TW" altLang="en-US" b="1" dirty="0" smtClean="0">
                <a:latin typeface="思源黑體 TW" pitchFamily="34" charset="-120"/>
                <a:ea typeface="思源黑體 TW" pitchFamily="34" charset="-120"/>
              </a:rPr>
              <a:t>仟吉鐵材</a:t>
            </a:r>
            <a:r>
              <a:rPr lang="en-US" altLang="zh-TW" b="1" dirty="0" smtClean="0">
                <a:latin typeface="思源黑體 TW" pitchFamily="34" charset="-120"/>
                <a:ea typeface="思源黑體 TW" pitchFamily="34" charset="-120"/>
              </a:rPr>
              <a:t>(</a:t>
            </a:r>
            <a:r>
              <a:rPr lang="zh-TW" altLang="en-US" b="1" dirty="0" smtClean="0">
                <a:latin typeface="思源黑體 TW" pitchFamily="34" charset="-120"/>
                <a:ea typeface="思源黑體 TW" pitchFamily="34" charset="-120"/>
              </a:rPr>
              <a:t>花蓮</a:t>
            </a:r>
            <a:r>
              <a:rPr lang="en-US" altLang="zh-TW" b="1" dirty="0" smtClean="0">
                <a:latin typeface="思源黑體 TW" pitchFamily="34" charset="-120"/>
                <a:ea typeface="思源黑體 TW" pitchFamily="34" charset="-120"/>
              </a:rPr>
              <a:t>)</a:t>
            </a:r>
          </a:p>
          <a:p>
            <a:r>
              <a:rPr lang="zh-TW" altLang="en-US" b="1" dirty="0" smtClean="0">
                <a:latin typeface="思源黑體 TW" pitchFamily="34" charset="-120"/>
                <a:ea typeface="思源黑體 TW" pitchFamily="34" charset="-120"/>
              </a:rPr>
              <a:t>愛子教育公司</a:t>
            </a:r>
            <a:r>
              <a:rPr lang="en-US" altLang="zh-TW" b="1" dirty="0" smtClean="0">
                <a:latin typeface="思源黑體 TW" pitchFamily="34" charset="-120"/>
                <a:ea typeface="思源黑體 TW" pitchFamily="34" charset="-120"/>
              </a:rPr>
              <a:t>(</a:t>
            </a:r>
            <a:r>
              <a:rPr lang="zh-TW" altLang="en-US" b="1" dirty="0" smtClean="0">
                <a:latin typeface="思源黑體 TW" pitchFamily="34" charset="-120"/>
                <a:ea typeface="思源黑體 TW" pitchFamily="34" charset="-120"/>
              </a:rPr>
              <a:t>臺中</a:t>
            </a:r>
            <a:r>
              <a:rPr lang="en-US" altLang="zh-TW" b="1" dirty="0" smtClean="0">
                <a:latin typeface="思源黑體 TW" pitchFamily="34" charset="-120"/>
                <a:ea typeface="思源黑體 TW" pitchFamily="34" charset="-120"/>
              </a:rPr>
              <a:t>)</a:t>
            </a:r>
          </a:p>
          <a:p>
            <a:r>
              <a:rPr lang="zh-TW" altLang="en-US" b="1" dirty="0" smtClean="0">
                <a:latin typeface="思源黑體 TW" pitchFamily="34" charset="-120"/>
                <a:ea typeface="思源黑體 TW" pitchFamily="34" charset="-120"/>
              </a:rPr>
              <a:t>護安有限公司</a:t>
            </a:r>
            <a:r>
              <a:rPr lang="en-US" altLang="zh-TW" b="1" dirty="0" smtClean="0">
                <a:latin typeface="思源黑體 TW" pitchFamily="34" charset="-120"/>
                <a:ea typeface="思源黑體 TW" pitchFamily="34" charset="-120"/>
              </a:rPr>
              <a:t>(</a:t>
            </a:r>
            <a:r>
              <a:rPr lang="zh-TW" altLang="en-US" b="1" dirty="0" smtClean="0">
                <a:latin typeface="思源黑體 TW" pitchFamily="34" charset="-120"/>
                <a:ea typeface="思源黑體 TW" pitchFamily="34" charset="-120"/>
              </a:rPr>
              <a:t>彰化</a:t>
            </a:r>
            <a:r>
              <a:rPr lang="en-US" altLang="zh-TW" b="1" dirty="0" smtClean="0">
                <a:latin typeface="思源黑體 TW" pitchFamily="34" charset="-120"/>
                <a:ea typeface="思源黑體 TW" pitchFamily="34" charset="-120"/>
              </a:rPr>
              <a:t>)</a:t>
            </a:r>
          </a:p>
          <a:p>
            <a:r>
              <a:rPr lang="zh-TW" altLang="en-US" b="1" dirty="0" smtClean="0">
                <a:latin typeface="思源黑體 TW" pitchFamily="34" charset="-120"/>
                <a:ea typeface="思源黑體 TW" pitchFamily="34" charset="-120"/>
              </a:rPr>
              <a:t>全聯實業</a:t>
            </a:r>
            <a:endParaRPr lang="zh-TW" altLang="en-US" b="1" dirty="0">
              <a:latin typeface="思源黑體 TW" pitchFamily="34" charset="-120"/>
              <a:ea typeface="思源黑體 TW" pitchFamily="34" charset="-120"/>
            </a:endParaRPr>
          </a:p>
        </p:txBody>
      </p:sp>
      <p:sp>
        <p:nvSpPr>
          <p:cNvPr id="84" name="文字方塊 83"/>
          <p:cNvSpPr txBox="1"/>
          <p:nvPr/>
        </p:nvSpPr>
        <p:spPr>
          <a:xfrm>
            <a:off x="7956376" y="404664"/>
            <a:ext cx="1704814" cy="1477328"/>
          </a:xfrm>
          <a:prstGeom prst="rect">
            <a:avLst/>
          </a:prstGeom>
          <a:noFill/>
        </p:spPr>
        <p:txBody>
          <a:bodyPr wrap="square" rtlCol="0">
            <a:spAutoFit/>
          </a:bodyPr>
          <a:lstStyle/>
          <a:p>
            <a:r>
              <a:rPr lang="zh-TW" altLang="en-US" b="1" dirty="0" smtClean="0">
                <a:latin typeface="思源黑體 TW" pitchFamily="34" charset="-120"/>
                <a:ea typeface="思源黑體 TW" pitchFamily="34" charset="-120"/>
              </a:rPr>
              <a:t>文教產業</a:t>
            </a:r>
            <a:endParaRPr lang="en-US" altLang="zh-TW" b="1" dirty="0" smtClean="0">
              <a:latin typeface="思源黑體 TW" pitchFamily="34" charset="-120"/>
              <a:ea typeface="思源黑體 TW" pitchFamily="34" charset="-120"/>
            </a:endParaRPr>
          </a:p>
          <a:p>
            <a:r>
              <a:rPr lang="zh-TW" altLang="en-US" b="1" dirty="0" smtClean="0">
                <a:latin typeface="思源黑體 TW" pitchFamily="34" charset="-120"/>
                <a:ea typeface="思源黑體 TW" pitchFamily="34" charset="-120"/>
              </a:rPr>
              <a:t>鋼鐵鍛造業</a:t>
            </a:r>
            <a:endParaRPr lang="en-US" altLang="zh-TW" b="1" dirty="0" smtClean="0">
              <a:latin typeface="思源黑體 TW" pitchFamily="34" charset="-120"/>
              <a:ea typeface="思源黑體 TW" pitchFamily="34" charset="-120"/>
            </a:endParaRPr>
          </a:p>
          <a:p>
            <a:r>
              <a:rPr lang="zh-TW" altLang="en-US" b="1" dirty="0" smtClean="0">
                <a:latin typeface="思源黑體 TW" pitchFamily="34" charset="-120"/>
                <a:ea typeface="思源黑體 TW" pitchFamily="34" charset="-120"/>
              </a:rPr>
              <a:t>文教產業</a:t>
            </a:r>
            <a:endParaRPr lang="en-US" altLang="zh-TW" b="1" dirty="0" smtClean="0">
              <a:latin typeface="思源黑體 TW" pitchFamily="34" charset="-120"/>
              <a:ea typeface="思源黑體 TW" pitchFamily="34" charset="-120"/>
            </a:endParaRPr>
          </a:p>
          <a:p>
            <a:r>
              <a:rPr lang="zh-TW" altLang="en-US" b="1" dirty="0" smtClean="0">
                <a:latin typeface="思源黑體 TW" pitchFamily="34" charset="-120"/>
                <a:ea typeface="思源黑體 TW" pitchFamily="34" charset="-120"/>
              </a:rPr>
              <a:t>長照業</a:t>
            </a:r>
            <a:endParaRPr lang="en-US" altLang="zh-TW" b="1" dirty="0" smtClean="0">
              <a:latin typeface="思源黑體 TW" pitchFamily="34" charset="-120"/>
              <a:ea typeface="思源黑體 TW" pitchFamily="34" charset="-120"/>
            </a:endParaRPr>
          </a:p>
          <a:p>
            <a:r>
              <a:rPr lang="zh-TW" altLang="en-US" b="1" dirty="0" smtClean="0">
                <a:latin typeface="思源黑體 TW" pitchFamily="34" charset="-120"/>
                <a:ea typeface="思源黑體 TW" pitchFamily="34" charset="-120"/>
              </a:rPr>
              <a:t>零售業</a:t>
            </a:r>
            <a:endParaRPr lang="zh-TW" altLang="en-US" b="1" dirty="0"/>
          </a:p>
        </p:txBody>
      </p:sp>
    </p:spTree>
  </p:cSld>
  <p:clrMapOvr>
    <a:masterClrMapping/>
  </p:clrMapOvr>
  <p:transition spd="slow" advTm="0">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barn(inVertical)">
                                      <p:cBhvr>
                                        <p:cTn id="7" dur="500"/>
                                        <p:tgtEl>
                                          <p:spTgt spid="16"/>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wipe(up)">
                                      <p:cBhvr>
                                        <p:cTn id="12" dur="500"/>
                                        <p:tgtEl>
                                          <p:spTgt spid="2"/>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wipe(left)">
                                      <p:cBhvr>
                                        <p:cTn id="17" dur="500"/>
                                        <p:tgtEl>
                                          <p:spTgt spid="20"/>
                                        </p:tgtEl>
                                      </p:cBhvr>
                                    </p:animEffect>
                                  </p:childTnLst>
                                </p:cTn>
                              </p:par>
                              <p:par>
                                <p:cTn id="18" presetID="14" presetClass="entr" presetSubtype="10" fill="hold" nodeType="withEffect">
                                  <p:stCondLst>
                                    <p:cond delay="0"/>
                                  </p:stCondLst>
                                  <p:childTnLst>
                                    <p:set>
                                      <p:cBhvr>
                                        <p:cTn id="19" dur="1" fill="hold">
                                          <p:stCondLst>
                                            <p:cond delay="0"/>
                                          </p:stCondLst>
                                        </p:cTn>
                                        <p:tgtEl>
                                          <p:spTgt spid="4"/>
                                        </p:tgtEl>
                                        <p:attrNameLst>
                                          <p:attrName>style.visibility</p:attrName>
                                        </p:attrNameLst>
                                      </p:cBhvr>
                                      <p:to>
                                        <p:strVal val="visible"/>
                                      </p:to>
                                    </p:set>
                                    <p:animEffect transition="in" filter="randombar(horizontal)">
                                      <p:cBhvr>
                                        <p:cTn id="20"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20"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投影片編號版面配置區 3"/>
          <p:cNvSpPr>
            <a:spLocks noGrp="1"/>
          </p:cNvSpPr>
          <p:nvPr>
            <p:ph type="sldNum" sz="quarter" idx="12"/>
          </p:nvPr>
        </p:nvSpPr>
        <p:spPr/>
        <p:txBody>
          <a:bodyPr/>
          <a:lstStyle/>
          <a:p>
            <a:pPr>
              <a:defRPr/>
            </a:pPr>
            <a:fld id="{848ADE5C-D9DD-40FB-9CBA-9250D3FF948A}" type="slidenum">
              <a:rPr lang="zh-CN" altLang="en-US" smtClean="0"/>
              <a:pPr>
                <a:defRPr/>
              </a:pPr>
              <a:t>29</a:t>
            </a:fld>
            <a:endParaRPr lang="zh-CN" altLang="en-US"/>
          </a:p>
        </p:txBody>
      </p:sp>
      <p:sp>
        <p:nvSpPr>
          <p:cNvPr id="5" name="文本框 9"/>
          <p:cNvSpPr txBox="1"/>
          <p:nvPr/>
        </p:nvSpPr>
        <p:spPr>
          <a:xfrm>
            <a:off x="783282" y="146903"/>
            <a:ext cx="4382396" cy="605922"/>
          </a:xfrm>
          <a:prstGeom prst="rect">
            <a:avLst/>
          </a:prstGeom>
          <a:noFill/>
        </p:spPr>
        <p:txBody>
          <a:bodyPr wrap="square" lIns="51422" tIns="25711" rIns="51422" bIns="25711">
            <a:spAutoFit/>
          </a:bodyPr>
          <a:lstStyle/>
          <a:p>
            <a:r>
              <a:rPr kumimoji="0" lang="zh-TW" altLang="zh-TW" sz="1800" b="1" dirty="0" smtClean="0">
                <a:solidFill>
                  <a:srgbClr val="E87071"/>
                </a:solidFill>
                <a:latin typeface="Microsoft YaHei" pitchFamily="34" charset="-122"/>
                <a:ea typeface="Microsoft YaHei" pitchFamily="34" charset="-122"/>
              </a:rPr>
              <a:t>得標人類別</a:t>
            </a:r>
            <a:r>
              <a:rPr kumimoji="0" lang="en-US" altLang="zh-TW" sz="1800" b="1" dirty="0" smtClean="0">
                <a:solidFill>
                  <a:srgbClr val="E87071"/>
                </a:solidFill>
                <a:latin typeface="Microsoft YaHei" pitchFamily="34" charset="-122"/>
                <a:ea typeface="Microsoft YaHei" pitchFamily="34" charset="-122"/>
              </a:rPr>
              <a:t>-</a:t>
            </a:r>
            <a:r>
              <a:rPr kumimoji="0" lang="zh-TW" altLang="en-US" sz="1800" b="1" dirty="0" smtClean="0">
                <a:solidFill>
                  <a:srgbClr val="E87071"/>
                </a:solidFill>
                <a:latin typeface="Microsoft YaHei" pitchFamily="34" charset="-122"/>
                <a:ea typeface="Microsoft YaHei" pitchFamily="34" charset="-122"/>
              </a:rPr>
              <a:t>自然人、其他</a:t>
            </a:r>
            <a:endParaRPr kumimoji="0" lang="en-US" altLang="zh-TW" sz="1800" b="1" dirty="0" smtClean="0">
              <a:solidFill>
                <a:srgbClr val="E87071"/>
              </a:solidFill>
              <a:latin typeface="Microsoft YaHei" pitchFamily="34" charset="-122"/>
              <a:ea typeface="Microsoft YaHei" pitchFamily="34" charset="-122"/>
            </a:endParaRPr>
          </a:p>
          <a:p>
            <a:r>
              <a:rPr kumimoji="0" lang="en-US" altLang="zh-TW" sz="1800" b="1" dirty="0" smtClean="0">
                <a:solidFill>
                  <a:srgbClr val="E87071"/>
                </a:solidFill>
                <a:latin typeface="Microsoft YaHei" pitchFamily="34" charset="-122"/>
                <a:ea typeface="Microsoft YaHei" pitchFamily="34" charset="-122"/>
              </a:rPr>
              <a:t>-</a:t>
            </a:r>
            <a:r>
              <a:rPr kumimoji="0" lang="zh-TW" altLang="en-US" sz="1800" b="1" dirty="0" smtClean="0">
                <a:solidFill>
                  <a:srgbClr val="E87071"/>
                </a:solidFill>
                <a:latin typeface="Microsoft YaHei" pitchFamily="34" charset="-122"/>
                <a:ea typeface="Microsoft YaHei" pitchFamily="34" charset="-122"/>
              </a:rPr>
              <a:t>全聯實業股份有限公司</a:t>
            </a:r>
            <a:endParaRPr kumimoji="0" lang="zh-CN" altLang="en-US" sz="1800" b="1" dirty="0" smtClean="0">
              <a:solidFill>
                <a:srgbClr val="E87071"/>
              </a:solidFill>
              <a:latin typeface="Microsoft YaHei" pitchFamily="34" charset="-122"/>
              <a:ea typeface="Microsoft YaHei" pitchFamily="34" charset="-122"/>
            </a:endParaRPr>
          </a:p>
        </p:txBody>
      </p:sp>
      <p:grpSp>
        <p:nvGrpSpPr>
          <p:cNvPr id="2" name="组合 2"/>
          <p:cNvGrpSpPr>
            <a:grpSpLocks/>
          </p:cNvGrpSpPr>
          <p:nvPr/>
        </p:nvGrpSpPr>
        <p:grpSpPr bwMode="auto">
          <a:xfrm>
            <a:off x="144463" y="0"/>
            <a:ext cx="431800" cy="838200"/>
            <a:chOff x="144661" y="670"/>
            <a:chExt cx="431936" cy="627371"/>
          </a:xfrm>
          <a:solidFill>
            <a:srgbClr val="E87071"/>
          </a:solidFill>
        </p:grpSpPr>
        <p:grpSp>
          <p:nvGrpSpPr>
            <p:cNvPr id="3" name="组合 16"/>
            <p:cNvGrpSpPr/>
            <p:nvPr/>
          </p:nvGrpSpPr>
          <p:grpSpPr>
            <a:xfrm>
              <a:off x="144661" y="670"/>
              <a:ext cx="431936" cy="627371"/>
              <a:chOff x="841003" y="360040"/>
              <a:chExt cx="504056" cy="836712"/>
            </a:xfrm>
            <a:grpFill/>
          </p:grpSpPr>
          <p:sp>
            <p:nvSpPr>
              <p:cNvPr id="9" name="矩形 8"/>
              <p:cNvSpPr/>
              <p:nvPr/>
            </p:nvSpPr>
            <p:spPr>
              <a:xfrm>
                <a:off x="841003" y="360040"/>
                <a:ext cx="504056" cy="54868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kumimoji="0" lang="zh-CN" altLang="en-US" sz="1012"/>
              </a:p>
            </p:txBody>
          </p:sp>
          <p:sp>
            <p:nvSpPr>
              <p:cNvPr id="10" name="等腰三角形 9"/>
              <p:cNvSpPr/>
              <p:nvPr/>
            </p:nvSpPr>
            <p:spPr>
              <a:xfrm rot="10800000">
                <a:off x="841003" y="908720"/>
                <a:ext cx="504056" cy="288032"/>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kumimoji="0" lang="zh-CN" altLang="en-US" sz="1012"/>
              </a:p>
            </p:txBody>
          </p:sp>
        </p:grpSp>
        <p:sp>
          <p:nvSpPr>
            <p:cNvPr id="8" name="KSO_Shape"/>
            <p:cNvSpPr/>
            <p:nvPr/>
          </p:nvSpPr>
          <p:spPr bwMode="auto">
            <a:xfrm>
              <a:off x="205005" y="106817"/>
              <a:ext cx="308072" cy="305764"/>
            </a:xfrm>
            <a:custGeom>
              <a:avLst/>
              <a:gdLst>
                <a:gd name="T0" fmla="*/ 615878 w 2390775"/>
                <a:gd name="T1" fmla="*/ 1467970 h 2365376"/>
                <a:gd name="T2" fmla="*/ 587250 w 2390775"/>
                <a:gd name="T3" fmla="*/ 1401697 h 2365376"/>
                <a:gd name="T4" fmla="*/ 1282649 w 2390775"/>
                <a:gd name="T5" fmla="*/ 1393474 h 2365376"/>
                <a:gd name="T6" fmla="*/ 1180915 w 2390775"/>
                <a:gd name="T7" fmla="*/ 1446870 h 2365376"/>
                <a:gd name="T8" fmla="*/ 1210073 w 2390775"/>
                <a:gd name="T9" fmla="*/ 1382167 h 2365376"/>
                <a:gd name="T10" fmla="*/ 653657 w 2390775"/>
                <a:gd name="T11" fmla="*/ 1314699 h 2365376"/>
                <a:gd name="T12" fmla="*/ 646041 w 2390775"/>
                <a:gd name="T13" fmla="*/ 1180275 h 2365376"/>
                <a:gd name="T14" fmla="*/ 589870 w 2390775"/>
                <a:gd name="T15" fmla="*/ 1105327 h 2365376"/>
                <a:gd name="T16" fmla="*/ 599516 w 2390775"/>
                <a:gd name="T17" fmla="*/ 1141280 h 2365376"/>
                <a:gd name="T18" fmla="*/ 579914 w 2390775"/>
                <a:gd name="T19" fmla="*/ 1158779 h 2365376"/>
                <a:gd name="T20" fmla="*/ 541333 w 2390775"/>
                <a:gd name="T21" fmla="*/ 1105965 h 2365376"/>
                <a:gd name="T22" fmla="*/ 1137260 w 2390775"/>
                <a:gd name="T23" fmla="*/ 1009231 h 2365376"/>
                <a:gd name="T24" fmla="*/ 1143562 w 2390775"/>
                <a:gd name="T25" fmla="*/ 1026145 h 2365376"/>
                <a:gd name="T26" fmla="*/ 1096615 w 2390775"/>
                <a:gd name="T27" fmla="*/ 1069549 h 2365376"/>
                <a:gd name="T28" fmla="*/ 1102602 w 2390775"/>
                <a:gd name="T29" fmla="*/ 1001572 h 2365376"/>
                <a:gd name="T30" fmla="*/ 972739 w 2390775"/>
                <a:gd name="T31" fmla="*/ 835988 h 2365376"/>
                <a:gd name="T32" fmla="*/ 989500 w 2390775"/>
                <a:gd name="T33" fmla="*/ 1138672 h 2365376"/>
                <a:gd name="T34" fmla="*/ 639427 w 2390775"/>
                <a:gd name="T35" fmla="*/ 1423644 h 2365376"/>
                <a:gd name="T36" fmla="*/ 599898 w 2390775"/>
                <a:gd name="T37" fmla="*/ 1003302 h 2365376"/>
                <a:gd name="T38" fmla="*/ 529694 w 2390775"/>
                <a:gd name="T39" fmla="*/ 1090596 h 2365376"/>
                <a:gd name="T40" fmla="*/ 602428 w 2390775"/>
                <a:gd name="T41" fmla="*/ 868249 h 2365376"/>
                <a:gd name="T42" fmla="*/ 861740 w 2390775"/>
                <a:gd name="T43" fmla="*/ 924231 h 2365376"/>
                <a:gd name="T44" fmla="*/ 755609 w 2390775"/>
                <a:gd name="T45" fmla="*/ 542052 h 2365376"/>
                <a:gd name="T46" fmla="*/ 929665 w 2390775"/>
                <a:gd name="T47" fmla="*/ 525915 h 2365376"/>
                <a:gd name="T48" fmla="*/ 909019 w 2390775"/>
                <a:gd name="T49" fmla="*/ 571798 h 2365376"/>
                <a:gd name="T50" fmla="*/ 936652 w 2390775"/>
                <a:gd name="T51" fmla="*/ 586353 h 2365376"/>
                <a:gd name="T52" fmla="*/ 928394 w 2390775"/>
                <a:gd name="T53" fmla="*/ 688879 h 2365376"/>
                <a:gd name="T54" fmla="*/ 840414 w 2390775"/>
                <a:gd name="T55" fmla="*/ 772101 h 2365376"/>
                <a:gd name="T56" fmla="*/ 742269 w 2390775"/>
                <a:gd name="T57" fmla="*/ 675588 h 2365376"/>
                <a:gd name="T58" fmla="*/ 738139 w 2390775"/>
                <a:gd name="T59" fmla="*/ 608504 h 2365376"/>
                <a:gd name="T60" fmla="*/ 761643 w 2390775"/>
                <a:gd name="T61" fmla="*/ 510093 h 2365376"/>
                <a:gd name="T62" fmla="*/ 617010 w 2390775"/>
                <a:gd name="T63" fmla="*/ 449064 h 2365376"/>
                <a:gd name="T64" fmla="*/ 350272 w 2390775"/>
                <a:gd name="T65" fmla="*/ 638327 h 2365376"/>
                <a:gd name="T66" fmla="*/ 215163 w 2390775"/>
                <a:gd name="T67" fmla="*/ 939947 h 2365376"/>
                <a:gd name="T68" fmla="*/ 256613 w 2390775"/>
                <a:gd name="T69" fmla="*/ 1277331 h 2365376"/>
                <a:gd name="T70" fmla="*/ 458486 w 2390775"/>
                <a:gd name="T71" fmla="*/ 1534008 h 2365376"/>
                <a:gd name="T72" fmla="*/ 767308 w 2390775"/>
                <a:gd name="T73" fmla="*/ 1655225 h 2365376"/>
                <a:gd name="T74" fmla="*/ 1101127 w 2390775"/>
                <a:gd name="T75" fmla="*/ 1596674 h 2365376"/>
                <a:gd name="T76" fmla="*/ 1347614 w 2390775"/>
                <a:gd name="T77" fmla="*/ 1383040 h 2365376"/>
                <a:gd name="T78" fmla="*/ 1453614 w 2390775"/>
                <a:gd name="T79" fmla="*/ 1066861 h 2365376"/>
                <a:gd name="T80" fmla="*/ 1378939 w 2390775"/>
                <a:gd name="T81" fmla="*/ 738024 h 2365376"/>
                <a:gd name="T82" fmla="*/ 1153652 w 2390775"/>
                <a:gd name="T83" fmla="*/ 501602 h 2365376"/>
                <a:gd name="T84" fmla="*/ 831224 w 2390775"/>
                <a:gd name="T85" fmla="*/ 411085 h 2365376"/>
                <a:gd name="T86" fmla="*/ 989432 w 2390775"/>
                <a:gd name="T87" fmla="*/ 315187 h 2365376"/>
                <a:gd name="T88" fmla="*/ 1471649 w 2390775"/>
                <a:gd name="T89" fmla="*/ 671876 h 2365376"/>
                <a:gd name="T90" fmla="*/ 1554866 w 2390775"/>
                <a:gd name="T91" fmla="*/ 1171938 h 2365376"/>
                <a:gd name="T92" fmla="*/ 1239716 w 2390775"/>
                <a:gd name="T93" fmla="*/ 1647313 h 2365376"/>
                <a:gd name="T94" fmla="*/ 646121 w 2390775"/>
                <a:gd name="T95" fmla="*/ 1748275 h 2365376"/>
                <a:gd name="T96" fmla="*/ 110112 w 2390775"/>
                <a:gd name="T97" fmla="*/ 1186813 h 2365376"/>
                <a:gd name="T98" fmla="*/ 251551 w 2390775"/>
                <a:gd name="T99" fmla="*/ 580725 h 2365376"/>
                <a:gd name="T100" fmla="*/ 1549044 w 2390775"/>
                <a:gd name="T101" fmla="*/ 160116 h 2365376"/>
                <a:gd name="T102" fmla="*/ 1461002 w 2390775"/>
                <a:gd name="T103" fmla="*/ 284475 h 2365376"/>
                <a:gd name="T104" fmla="*/ 1550307 w 2390775"/>
                <a:gd name="T105" fmla="*/ 426554 h 2365376"/>
                <a:gd name="T106" fmla="*/ 1719764 w 2390775"/>
                <a:gd name="T107" fmla="*/ 380038 h 2365376"/>
                <a:gd name="T108" fmla="*/ 1735543 w 2390775"/>
                <a:gd name="T109" fmla="*/ 232579 h 2365376"/>
                <a:gd name="T110" fmla="*/ 1705909 w 2390775"/>
                <a:gd name="T111" fmla="*/ 94508 h 2365376"/>
                <a:gd name="T112" fmla="*/ 1774050 w 2390775"/>
                <a:gd name="T113" fmla="*/ 148403 h 2365376"/>
                <a:gd name="T114" fmla="*/ 1781614 w 2390775"/>
                <a:gd name="T115" fmla="*/ 428769 h 2365376"/>
                <a:gd name="T116" fmla="*/ 1600166 w 2390775"/>
                <a:gd name="T117" fmla="*/ 516104 h 2365376"/>
                <a:gd name="T118" fmla="*/ 1452167 w 2390775"/>
                <a:gd name="T119" fmla="*/ 455349 h 2365376"/>
                <a:gd name="T120" fmla="*/ 1310478 w 2390775"/>
                <a:gd name="T121" fmla="*/ 259477 h 2365376"/>
                <a:gd name="T122" fmla="*/ 1562614 w 2390775"/>
                <a:gd name="T123" fmla="*/ 74046 h 236537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0" t="0" r="r" b="b"/>
              <a:pathLst>
                <a:path w="2390775" h="2365376">
                  <a:moveTo>
                    <a:pt x="761351" y="1739900"/>
                  </a:moveTo>
                  <a:lnTo>
                    <a:pt x="791690" y="1805294"/>
                  </a:lnTo>
                  <a:lnTo>
                    <a:pt x="794883" y="1808051"/>
                  </a:lnTo>
                  <a:lnTo>
                    <a:pt x="797278" y="1811991"/>
                  </a:lnTo>
                  <a:lnTo>
                    <a:pt x="800871" y="1817112"/>
                  </a:lnTo>
                  <a:lnTo>
                    <a:pt x="803266" y="1822233"/>
                  </a:lnTo>
                  <a:lnTo>
                    <a:pt x="804065" y="1825384"/>
                  </a:lnTo>
                  <a:lnTo>
                    <a:pt x="804863" y="1828536"/>
                  </a:lnTo>
                  <a:lnTo>
                    <a:pt x="804863" y="1831687"/>
                  </a:lnTo>
                  <a:lnTo>
                    <a:pt x="804863" y="1834839"/>
                  </a:lnTo>
                  <a:lnTo>
                    <a:pt x="804065" y="1837990"/>
                  </a:lnTo>
                  <a:lnTo>
                    <a:pt x="802867" y="1841142"/>
                  </a:lnTo>
                  <a:lnTo>
                    <a:pt x="801670" y="1842718"/>
                  </a:lnTo>
                  <a:lnTo>
                    <a:pt x="799674" y="1844687"/>
                  </a:lnTo>
                  <a:lnTo>
                    <a:pt x="797278" y="1845475"/>
                  </a:lnTo>
                  <a:lnTo>
                    <a:pt x="794484" y="1845869"/>
                  </a:lnTo>
                  <a:lnTo>
                    <a:pt x="790891" y="1846263"/>
                  </a:lnTo>
                  <a:lnTo>
                    <a:pt x="787698" y="1845869"/>
                  </a:lnTo>
                  <a:lnTo>
                    <a:pt x="784105" y="1845475"/>
                  </a:lnTo>
                  <a:lnTo>
                    <a:pt x="780512" y="1844293"/>
                  </a:lnTo>
                  <a:lnTo>
                    <a:pt x="776520" y="1842718"/>
                  </a:lnTo>
                  <a:lnTo>
                    <a:pt x="772927" y="1841142"/>
                  </a:lnTo>
                  <a:lnTo>
                    <a:pt x="768935" y="1839172"/>
                  </a:lnTo>
                  <a:lnTo>
                    <a:pt x="765343" y="1836809"/>
                  </a:lnTo>
                  <a:lnTo>
                    <a:pt x="761750" y="1834051"/>
                  </a:lnTo>
                  <a:lnTo>
                    <a:pt x="758955" y="1831294"/>
                  </a:lnTo>
                  <a:lnTo>
                    <a:pt x="756161" y="1827748"/>
                  </a:lnTo>
                  <a:lnTo>
                    <a:pt x="754165" y="1824597"/>
                  </a:lnTo>
                  <a:lnTo>
                    <a:pt x="748975" y="1815536"/>
                  </a:lnTo>
                  <a:lnTo>
                    <a:pt x="745782" y="1808839"/>
                  </a:lnTo>
                  <a:lnTo>
                    <a:pt x="743387" y="1803718"/>
                  </a:lnTo>
                  <a:lnTo>
                    <a:pt x="742588" y="1799385"/>
                  </a:lnTo>
                  <a:lnTo>
                    <a:pt x="742588" y="1795051"/>
                  </a:lnTo>
                  <a:lnTo>
                    <a:pt x="743387" y="1790718"/>
                  </a:lnTo>
                  <a:lnTo>
                    <a:pt x="746181" y="1778112"/>
                  </a:lnTo>
                  <a:lnTo>
                    <a:pt x="746979" y="1774173"/>
                  </a:lnTo>
                  <a:lnTo>
                    <a:pt x="746979" y="1772203"/>
                  </a:lnTo>
                  <a:lnTo>
                    <a:pt x="746181" y="1771021"/>
                  </a:lnTo>
                  <a:lnTo>
                    <a:pt x="745383" y="1770627"/>
                  </a:lnTo>
                  <a:lnTo>
                    <a:pt x="742987" y="1770627"/>
                  </a:lnTo>
                  <a:lnTo>
                    <a:pt x="742189" y="1770233"/>
                  </a:lnTo>
                  <a:lnTo>
                    <a:pt x="741790" y="1769839"/>
                  </a:lnTo>
                  <a:lnTo>
                    <a:pt x="738596" y="1761961"/>
                  </a:lnTo>
                  <a:lnTo>
                    <a:pt x="736999" y="1758021"/>
                  </a:lnTo>
                  <a:lnTo>
                    <a:pt x="736600" y="1756052"/>
                  </a:lnTo>
                  <a:lnTo>
                    <a:pt x="736600" y="1754476"/>
                  </a:lnTo>
                  <a:lnTo>
                    <a:pt x="742189" y="1750536"/>
                  </a:lnTo>
                  <a:lnTo>
                    <a:pt x="747379" y="1747385"/>
                  </a:lnTo>
                  <a:lnTo>
                    <a:pt x="750971" y="1745021"/>
                  </a:lnTo>
                  <a:lnTo>
                    <a:pt x="754165" y="1743839"/>
                  </a:lnTo>
                  <a:lnTo>
                    <a:pt x="758556" y="1741870"/>
                  </a:lnTo>
                  <a:lnTo>
                    <a:pt x="759754" y="1741870"/>
                  </a:lnTo>
                  <a:lnTo>
                    <a:pt x="761351" y="1739900"/>
                  </a:lnTo>
                  <a:close/>
                  <a:moveTo>
                    <a:pt x="1554438" y="1730375"/>
                  </a:moveTo>
                  <a:lnTo>
                    <a:pt x="1565575" y="1730375"/>
                  </a:lnTo>
                  <a:lnTo>
                    <a:pt x="1575916" y="1730375"/>
                  </a:lnTo>
                  <a:lnTo>
                    <a:pt x="1586258" y="1731163"/>
                  </a:lnTo>
                  <a:lnTo>
                    <a:pt x="1591031" y="1731951"/>
                  </a:lnTo>
                  <a:lnTo>
                    <a:pt x="1595008" y="1733133"/>
                  </a:lnTo>
                  <a:lnTo>
                    <a:pt x="1598986" y="1734314"/>
                  </a:lnTo>
                  <a:lnTo>
                    <a:pt x="1602168" y="1735890"/>
                  </a:lnTo>
                  <a:lnTo>
                    <a:pt x="1605350" y="1737860"/>
                  </a:lnTo>
                  <a:lnTo>
                    <a:pt x="1607339" y="1739830"/>
                  </a:lnTo>
                  <a:lnTo>
                    <a:pt x="1608929" y="1741799"/>
                  </a:lnTo>
                  <a:lnTo>
                    <a:pt x="1609725" y="1744951"/>
                  </a:lnTo>
                  <a:lnTo>
                    <a:pt x="1609725" y="1747708"/>
                  </a:lnTo>
                  <a:lnTo>
                    <a:pt x="1608929" y="1751648"/>
                  </a:lnTo>
                  <a:lnTo>
                    <a:pt x="1607339" y="1755193"/>
                  </a:lnTo>
                  <a:lnTo>
                    <a:pt x="1604554" y="1759920"/>
                  </a:lnTo>
                  <a:lnTo>
                    <a:pt x="1600577" y="1764648"/>
                  </a:lnTo>
                  <a:lnTo>
                    <a:pt x="1595804" y="1769769"/>
                  </a:lnTo>
                  <a:lnTo>
                    <a:pt x="1589042" y="1776072"/>
                  </a:lnTo>
                  <a:lnTo>
                    <a:pt x="1582678" y="1781193"/>
                  </a:lnTo>
                  <a:lnTo>
                    <a:pt x="1576314" y="1786314"/>
                  </a:lnTo>
                  <a:lnTo>
                    <a:pt x="1570348" y="1790647"/>
                  </a:lnTo>
                  <a:lnTo>
                    <a:pt x="1563586" y="1794193"/>
                  </a:lnTo>
                  <a:lnTo>
                    <a:pt x="1557222" y="1797738"/>
                  </a:lnTo>
                  <a:lnTo>
                    <a:pt x="1550461" y="1800496"/>
                  </a:lnTo>
                  <a:lnTo>
                    <a:pt x="1544097" y="1802466"/>
                  </a:lnTo>
                  <a:lnTo>
                    <a:pt x="1537733" y="1804829"/>
                  </a:lnTo>
                  <a:lnTo>
                    <a:pt x="1530971" y="1806799"/>
                  </a:lnTo>
                  <a:lnTo>
                    <a:pt x="1524607" y="1807981"/>
                  </a:lnTo>
                  <a:lnTo>
                    <a:pt x="1518243" y="1809163"/>
                  </a:lnTo>
                  <a:lnTo>
                    <a:pt x="1505117" y="1811132"/>
                  </a:lnTo>
                  <a:lnTo>
                    <a:pt x="1491992" y="1812314"/>
                  </a:lnTo>
                  <a:lnTo>
                    <a:pt x="1486026" y="1813102"/>
                  </a:lnTo>
                  <a:lnTo>
                    <a:pt x="1483241" y="1813890"/>
                  </a:lnTo>
                  <a:lnTo>
                    <a:pt x="1482048" y="1814678"/>
                  </a:lnTo>
                  <a:lnTo>
                    <a:pt x="1481253" y="1815072"/>
                  </a:lnTo>
                  <a:lnTo>
                    <a:pt x="1480855" y="1815859"/>
                  </a:lnTo>
                  <a:lnTo>
                    <a:pt x="1480855" y="1817041"/>
                  </a:lnTo>
                  <a:lnTo>
                    <a:pt x="1481253" y="1818617"/>
                  </a:lnTo>
                  <a:lnTo>
                    <a:pt x="1482048" y="1819799"/>
                  </a:lnTo>
                  <a:lnTo>
                    <a:pt x="1482048" y="1821375"/>
                  </a:lnTo>
                  <a:lnTo>
                    <a:pt x="1482048" y="1821769"/>
                  </a:lnTo>
                  <a:lnTo>
                    <a:pt x="1480855" y="1822556"/>
                  </a:lnTo>
                  <a:lnTo>
                    <a:pt x="1471309" y="1830829"/>
                  </a:lnTo>
                  <a:lnTo>
                    <a:pt x="1465343" y="1834375"/>
                  </a:lnTo>
                  <a:lnTo>
                    <a:pt x="1463354" y="1835556"/>
                  </a:lnTo>
                  <a:lnTo>
                    <a:pt x="1461365" y="1836738"/>
                  </a:lnTo>
                  <a:lnTo>
                    <a:pt x="1452615" y="1830041"/>
                  </a:lnTo>
                  <a:lnTo>
                    <a:pt x="1445853" y="1824132"/>
                  </a:lnTo>
                  <a:lnTo>
                    <a:pt x="1440285" y="1819405"/>
                  </a:lnTo>
                  <a:lnTo>
                    <a:pt x="1437103" y="1815072"/>
                  </a:lnTo>
                  <a:lnTo>
                    <a:pt x="1434716" y="1812314"/>
                  </a:lnTo>
                  <a:lnTo>
                    <a:pt x="1433125" y="1810344"/>
                  </a:lnTo>
                  <a:lnTo>
                    <a:pt x="1432330" y="1808375"/>
                  </a:lnTo>
                  <a:lnTo>
                    <a:pt x="1428750" y="1806799"/>
                  </a:lnTo>
                  <a:lnTo>
                    <a:pt x="1512675" y="1734314"/>
                  </a:lnTo>
                  <a:lnTo>
                    <a:pt x="1518641" y="1733527"/>
                  </a:lnTo>
                  <a:lnTo>
                    <a:pt x="1533755" y="1731951"/>
                  </a:lnTo>
                  <a:lnTo>
                    <a:pt x="1543699" y="1731163"/>
                  </a:lnTo>
                  <a:lnTo>
                    <a:pt x="1554438" y="1730375"/>
                  </a:lnTo>
                  <a:close/>
                  <a:moveTo>
                    <a:pt x="588962" y="1535113"/>
                  </a:moveTo>
                  <a:lnTo>
                    <a:pt x="694496" y="1535113"/>
                  </a:lnTo>
                  <a:lnTo>
                    <a:pt x="694496" y="1557872"/>
                  </a:lnTo>
                  <a:lnTo>
                    <a:pt x="694894" y="1558271"/>
                  </a:lnTo>
                  <a:lnTo>
                    <a:pt x="696885" y="1560268"/>
                  </a:lnTo>
                  <a:lnTo>
                    <a:pt x="698478" y="1560667"/>
                  </a:lnTo>
                  <a:lnTo>
                    <a:pt x="700469" y="1561466"/>
                  </a:lnTo>
                  <a:lnTo>
                    <a:pt x="704053" y="1561865"/>
                  </a:lnTo>
                  <a:lnTo>
                    <a:pt x="707239" y="1561865"/>
                  </a:lnTo>
                  <a:lnTo>
                    <a:pt x="711222" y="1561865"/>
                  </a:lnTo>
                  <a:lnTo>
                    <a:pt x="714407" y="1561466"/>
                  </a:lnTo>
                  <a:lnTo>
                    <a:pt x="716797" y="1560667"/>
                  </a:lnTo>
                  <a:lnTo>
                    <a:pt x="718390" y="1560268"/>
                  </a:lnTo>
                  <a:lnTo>
                    <a:pt x="720381" y="1558271"/>
                  </a:lnTo>
                  <a:lnTo>
                    <a:pt x="720779" y="1557872"/>
                  </a:lnTo>
                  <a:lnTo>
                    <a:pt x="720779" y="1535113"/>
                  </a:lnTo>
                  <a:lnTo>
                    <a:pt x="820737" y="1535113"/>
                  </a:lnTo>
                  <a:lnTo>
                    <a:pt x="820737" y="1644117"/>
                  </a:lnTo>
                  <a:lnTo>
                    <a:pt x="820339" y="1648908"/>
                  </a:lnTo>
                  <a:lnTo>
                    <a:pt x="819144" y="1652901"/>
                  </a:lnTo>
                  <a:lnTo>
                    <a:pt x="816755" y="1656894"/>
                  </a:lnTo>
                  <a:lnTo>
                    <a:pt x="814365" y="1660088"/>
                  </a:lnTo>
                  <a:lnTo>
                    <a:pt x="810781" y="1663283"/>
                  </a:lnTo>
                  <a:lnTo>
                    <a:pt x="806799" y="1665279"/>
                  </a:lnTo>
                  <a:lnTo>
                    <a:pt x="802418" y="1666477"/>
                  </a:lnTo>
                  <a:lnTo>
                    <a:pt x="797639" y="1666876"/>
                  </a:lnTo>
                  <a:lnTo>
                    <a:pt x="612060" y="1666876"/>
                  </a:lnTo>
                  <a:lnTo>
                    <a:pt x="607281" y="1666477"/>
                  </a:lnTo>
                  <a:lnTo>
                    <a:pt x="602901" y="1665279"/>
                  </a:lnTo>
                  <a:lnTo>
                    <a:pt x="598918" y="1663283"/>
                  </a:lnTo>
                  <a:lnTo>
                    <a:pt x="595732" y="1660088"/>
                  </a:lnTo>
                  <a:lnTo>
                    <a:pt x="592546" y="1656894"/>
                  </a:lnTo>
                  <a:lnTo>
                    <a:pt x="590555" y="1652901"/>
                  </a:lnTo>
                  <a:lnTo>
                    <a:pt x="589360" y="1648908"/>
                  </a:lnTo>
                  <a:lnTo>
                    <a:pt x="588962" y="1644117"/>
                  </a:lnTo>
                  <a:lnTo>
                    <a:pt x="588962" y="1535113"/>
                  </a:lnTo>
                  <a:close/>
                  <a:moveTo>
                    <a:pt x="612060" y="1476375"/>
                  </a:moveTo>
                  <a:lnTo>
                    <a:pt x="797639" y="1476375"/>
                  </a:lnTo>
                  <a:lnTo>
                    <a:pt x="802418" y="1476769"/>
                  </a:lnTo>
                  <a:lnTo>
                    <a:pt x="806799" y="1477950"/>
                  </a:lnTo>
                  <a:lnTo>
                    <a:pt x="810781" y="1480312"/>
                  </a:lnTo>
                  <a:lnTo>
                    <a:pt x="814365" y="1483068"/>
                  </a:lnTo>
                  <a:lnTo>
                    <a:pt x="816755" y="1486611"/>
                  </a:lnTo>
                  <a:lnTo>
                    <a:pt x="819144" y="1490155"/>
                  </a:lnTo>
                  <a:lnTo>
                    <a:pt x="820339" y="1494485"/>
                  </a:lnTo>
                  <a:lnTo>
                    <a:pt x="820737" y="1498816"/>
                  </a:lnTo>
                  <a:lnTo>
                    <a:pt x="820737" y="1525588"/>
                  </a:lnTo>
                  <a:lnTo>
                    <a:pt x="588962" y="1525588"/>
                  </a:lnTo>
                  <a:lnTo>
                    <a:pt x="588962" y="1498816"/>
                  </a:lnTo>
                  <a:lnTo>
                    <a:pt x="589360" y="1494485"/>
                  </a:lnTo>
                  <a:lnTo>
                    <a:pt x="590555" y="1490155"/>
                  </a:lnTo>
                  <a:lnTo>
                    <a:pt x="592546" y="1486611"/>
                  </a:lnTo>
                  <a:lnTo>
                    <a:pt x="595732" y="1483068"/>
                  </a:lnTo>
                  <a:lnTo>
                    <a:pt x="598918" y="1480312"/>
                  </a:lnTo>
                  <a:lnTo>
                    <a:pt x="602901" y="1477950"/>
                  </a:lnTo>
                  <a:lnTo>
                    <a:pt x="607281" y="1476769"/>
                  </a:lnTo>
                  <a:lnTo>
                    <a:pt x="612060" y="1476375"/>
                  </a:lnTo>
                  <a:close/>
                  <a:moveTo>
                    <a:pt x="725449" y="1381125"/>
                  </a:moveTo>
                  <a:lnTo>
                    <a:pt x="730525" y="1381524"/>
                  </a:lnTo>
                  <a:lnTo>
                    <a:pt x="732087" y="1381524"/>
                  </a:lnTo>
                  <a:lnTo>
                    <a:pt x="734430" y="1382322"/>
                  </a:lnTo>
                  <a:lnTo>
                    <a:pt x="737554" y="1384317"/>
                  </a:lnTo>
                  <a:lnTo>
                    <a:pt x="740287" y="1386312"/>
                  </a:lnTo>
                  <a:lnTo>
                    <a:pt x="743411" y="1389505"/>
                  </a:lnTo>
                  <a:lnTo>
                    <a:pt x="746535" y="1393096"/>
                  </a:lnTo>
                  <a:lnTo>
                    <a:pt x="749659" y="1397486"/>
                  </a:lnTo>
                  <a:lnTo>
                    <a:pt x="755906" y="1407063"/>
                  </a:lnTo>
                  <a:lnTo>
                    <a:pt x="761373" y="1417837"/>
                  </a:lnTo>
                  <a:lnTo>
                    <a:pt x="766059" y="1427813"/>
                  </a:lnTo>
                  <a:lnTo>
                    <a:pt x="769182" y="1437390"/>
                  </a:lnTo>
                  <a:lnTo>
                    <a:pt x="770744" y="1441780"/>
                  </a:lnTo>
                  <a:lnTo>
                    <a:pt x="771525" y="1445770"/>
                  </a:lnTo>
                  <a:lnTo>
                    <a:pt x="771525" y="1448164"/>
                  </a:lnTo>
                  <a:lnTo>
                    <a:pt x="771525" y="1450159"/>
                  </a:lnTo>
                  <a:lnTo>
                    <a:pt x="770744" y="1451357"/>
                  </a:lnTo>
                  <a:lnTo>
                    <a:pt x="769182" y="1452155"/>
                  </a:lnTo>
                  <a:lnTo>
                    <a:pt x="768011" y="1452155"/>
                  </a:lnTo>
                  <a:lnTo>
                    <a:pt x="766449" y="1450958"/>
                  </a:lnTo>
                  <a:lnTo>
                    <a:pt x="764887" y="1449760"/>
                  </a:lnTo>
                  <a:lnTo>
                    <a:pt x="762544" y="1448563"/>
                  </a:lnTo>
                  <a:lnTo>
                    <a:pt x="759030" y="1444174"/>
                  </a:lnTo>
                  <a:lnTo>
                    <a:pt x="755516" y="1439784"/>
                  </a:lnTo>
                  <a:lnTo>
                    <a:pt x="753173" y="1434996"/>
                  </a:lnTo>
                  <a:lnTo>
                    <a:pt x="752392" y="1433400"/>
                  </a:lnTo>
                  <a:lnTo>
                    <a:pt x="752392" y="1431404"/>
                  </a:lnTo>
                  <a:lnTo>
                    <a:pt x="752001" y="1428611"/>
                  </a:lnTo>
                  <a:lnTo>
                    <a:pt x="750830" y="1426616"/>
                  </a:lnTo>
                  <a:lnTo>
                    <a:pt x="748878" y="1425419"/>
                  </a:lnTo>
                  <a:lnTo>
                    <a:pt x="746925" y="1425020"/>
                  </a:lnTo>
                  <a:lnTo>
                    <a:pt x="746144" y="1425419"/>
                  </a:lnTo>
                  <a:lnTo>
                    <a:pt x="745363" y="1425818"/>
                  </a:lnTo>
                  <a:lnTo>
                    <a:pt x="744582" y="1426616"/>
                  </a:lnTo>
                  <a:lnTo>
                    <a:pt x="743411" y="1427414"/>
                  </a:lnTo>
                  <a:lnTo>
                    <a:pt x="742630" y="1428611"/>
                  </a:lnTo>
                  <a:lnTo>
                    <a:pt x="742240" y="1430207"/>
                  </a:lnTo>
                  <a:lnTo>
                    <a:pt x="741849" y="1432602"/>
                  </a:lnTo>
                  <a:lnTo>
                    <a:pt x="741849" y="1434597"/>
                  </a:lnTo>
                  <a:lnTo>
                    <a:pt x="741459" y="1439385"/>
                  </a:lnTo>
                  <a:lnTo>
                    <a:pt x="740678" y="1443376"/>
                  </a:lnTo>
                  <a:lnTo>
                    <a:pt x="739897" y="1445371"/>
                  </a:lnTo>
                  <a:lnTo>
                    <a:pt x="739116" y="1446967"/>
                  </a:lnTo>
                  <a:lnTo>
                    <a:pt x="737944" y="1448164"/>
                  </a:lnTo>
                  <a:lnTo>
                    <a:pt x="735992" y="1449361"/>
                  </a:lnTo>
                  <a:lnTo>
                    <a:pt x="734430" y="1450558"/>
                  </a:lnTo>
                  <a:lnTo>
                    <a:pt x="732868" y="1452155"/>
                  </a:lnTo>
                  <a:lnTo>
                    <a:pt x="730525" y="1452953"/>
                  </a:lnTo>
                  <a:lnTo>
                    <a:pt x="727792" y="1453352"/>
                  </a:lnTo>
                  <a:lnTo>
                    <a:pt x="721935" y="1454150"/>
                  </a:lnTo>
                  <a:lnTo>
                    <a:pt x="715297" y="1454150"/>
                  </a:lnTo>
                  <a:lnTo>
                    <a:pt x="712173" y="1453751"/>
                  </a:lnTo>
                  <a:lnTo>
                    <a:pt x="709049" y="1452953"/>
                  </a:lnTo>
                  <a:lnTo>
                    <a:pt x="706706" y="1452155"/>
                  </a:lnTo>
                  <a:lnTo>
                    <a:pt x="703973" y="1450558"/>
                  </a:lnTo>
                  <a:lnTo>
                    <a:pt x="701240" y="1448962"/>
                  </a:lnTo>
                  <a:lnTo>
                    <a:pt x="699287" y="1447366"/>
                  </a:lnTo>
                  <a:lnTo>
                    <a:pt x="694992" y="1442977"/>
                  </a:lnTo>
                  <a:lnTo>
                    <a:pt x="691478" y="1438188"/>
                  </a:lnTo>
                  <a:lnTo>
                    <a:pt x="687963" y="1432602"/>
                  </a:lnTo>
                  <a:lnTo>
                    <a:pt x="685230" y="1427015"/>
                  </a:lnTo>
                  <a:lnTo>
                    <a:pt x="682497" y="1421029"/>
                  </a:lnTo>
                  <a:lnTo>
                    <a:pt x="680544" y="1415044"/>
                  </a:lnTo>
                  <a:lnTo>
                    <a:pt x="678982" y="1409058"/>
                  </a:lnTo>
                  <a:lnTo>
                    <a:pt x="676249" y="1399082"/>
                  </a:lnTo>
                  <a:lnTo>
                    <a:pt x="675078" y="1392298"/>
                  </a:lnTo>
                  <a:lnTo>
                    <a:pt x="674687" y="1389106"/>
                  </a:lnTo>
                  <a:lnTo>
                    <a:pt x="674687" y="1388707"/>
                  </a:lnTo>
                  <a:lnTo>
                    <a:pt x="675078" y="1388308"/>
                  </a:lnTo>
                  <a:lnTo>
                    <a:pt x="676249" y="1387909"/>
                  </a:lnTo>
                  <a:lnTo>
                    <a:pt x="679373" y="1387111"/>
                  </a:lnTo>
                  <a:lnTo>
                    <a:pt x="683278" y="1385913"/>
                  </a:lnTo>
                  <a:lnTo>
                    <a:pt x="689525" y="1384716"/>
                  </a:lnTo>
                  <a:lnTo>
                    <a:pt x="698897" y="1383120"/>
                  </a:lnTo>
                  <a:lnTo>
                    <a:pt x="715297" y="1381524"/>
                  </a:lnTo>
                  <a:lnTo>
                    <a:pt x="725449" y="1381125"/>
                  </a:lnTo>
                  <a:close/>
                  <a:moveTo>
                    <a:pt x="1433588" y="1247775"/>
                  </a:moveTo>
                  <a:lnTo>
                    <a:pt x="1439124" y="1247775"/>
                  </a:lnTo>
                  <a:lnTo>
                    <a:pt x="1444264" y="1248175"/>
                  </a:lnTo>
                  <a:lnTo>
                    <a:pt x="1448614" y="1248976"/>
                  </a:lnTo>
                  <a:lnTo>
                    <a:pt x="1451382" y="1249776"/>
                  </a:lnTo>
                  <a:lnTo>
                    <a:pt x="1453359" y="1250977"/>
                  </a:lnTo>
                  <a:lnTo>
                    <a:pt x="1454150" y="1252178"/>
                  </a:lnTo>
                  <a:lnTo>
                    <a:pt x="1454150" y="1253779"/>
                  </a:lnTo>
                  <a:lnTo>
                    <a:pt x="1453359" y="1255380"/>
                  </a:lnTo>
                  <a:lnTo>
                    <a:pt x="1452173" y="1256981"/>
                  </a:lnTo>
                  <a:lnTo>
                    <a:pt x="1450196" y="1258582"/>
                  </a:lnTo>
                  <a:lnTo>
                    <a:pt x="1447428" y="1260183"/>
                  </a:lnTo>
                  <a:lnTo>
                    <a:pt x="1441892" y="1262985"/>
                  </a:lnTo>
                  <a:lnTo>
                    <a:pt x="1435565" y="1264986"/>
                  </a:lnTo>
                  <a:lnTo>
                    <a:pt x="1432402" y="1265387"/>
                  </a:lnTo>
                  <a:lnTo>
                    <a:pt x="1429634" y="1265787"/>
                  </a:lnTo>
                  <a:lnTo>
                    <a:pt x="1427261" y="1265787"/>
                  </a:lnTo>
                  <a:lnTo>
                    <a:pt x="1425284" y="1265387"/>
                  </a:lnTo>
                  <a:lnTo>
                    <a:pt x="1423703" y="1264986"/>
                  </a:lnTo>
                  <a:lnTo>
                    <a:pt x="1422516" y="1264586"/>
                  </a:lnTo>
                  <a:lnTo>
                    <a:pt x="1420539" y="1264586"/>
                  </a:lnTo>
                  <a:lnTo>
                    <a:pt x="1419353" y="1264986"/>
                  </a:lnTo>
                  <a:lnTo>
                    <a:pt x="1418562" y="1265787"/>
                  </a:lnTo>
                  <a:lnTo>
                    <a:pt x="1417376" y="1266588"/>
                  </a:lnTo>
                  <a:lnTo>
                    <a:pt x="1416980" y="1267388"/>
                  </a:lnTo>
                  <a:lnTo>
                    <a:pt x="1416585" y="1268589"/>
                  </a:lnTo>
                  <a:lnTo>
                    <a:pt x="1416190" y="1269790"/>
                  </a:lnTo>
                  <a:lnTo>
                    <a:pt x="1416585" y="1270990"/>
                  </a:lnTo>
                  <a:lnTo>
                    <a:pt x="1416585" y="1272191"/>
                  </a:lnTo>
                  <a:lnTo>
                    <a:pt x="1417376" y="1273392"/>
                  </a:lnTo>
                  <a:lnTo>
                    <a:pt x="1418562" y="1274993"/>
                  </a:lnTo>
                  <a:lnTo>
                    <a:pt x="1419748" y="1276194"/>
                  </a:lnTo>
                  <a:lnTo>
                    <a:pt x="1422121" y="1277395"/>
                  </a:lnTo>
                  <a:lnTo>
                    <a:pt x="1424098" y="1278596"/>
                  </a:lnTo>
                  <a:lnTo>
                    <a:pt x="1428843" y="1280597"/>
                  </a:lnTo>
                  <a:lnTo>
                    <a:pt x="1430820" y="1282198"/>
                  </a:lnTo>
                  <a:lnTo>
                    <a:pt x="1432402" y="1283799"/>
                  </a:lnTo>
                  <a:lnTo>
                    <a:pt x="1433588" y="1285000"/>
                  </a:lnTo>
                  <a:lnTo>
                    <a:pt x="1435170" y="1287001"/>
                  </a:lnTo>
                  <a:lnTo>
                    <a:pt x="1436356" y="1289003"/>
                  </a:lnTo>
                  <a:lnTo>
                    <a:pt x="1436751" y="1291404"/>
                  </a:lnTo>
                  <a:lnTo>
                    <a:pt x="1437542" y="1293406"/>
                  </a:lnTo>
                  <a:lnTo>
                    <a:pt x="1437542" y="1296608"/>
                  </a:lnTo>
                  <a:lnTo>
                    <a:pt x="1437542" y="1299009"/>
                  </a:lnTo>
                  <a:lnTo>
                    <a:pt x="1437147" y="1302612"/>
                  </a:lnTo>
                  <a:lnTo>
                    <a:pt x="1436356" y="1305414"/>
                  </a:lnTo>
                  <a:lnTo>
                    <a:pt x="1435170" y="1309416"/>
                  </a:lnTo>
                  <a:lnTo>
                    <a:pt x="1431611" y="1317422"/>
                  </a:lnTo>
                  <a:lnTo>
                    <a:pt x="1430029" y="1320624"/>
                  </a:lnTo>
                  <a:lnTo>
                    <a:pt x="1428052" y="1323826"/>
                  </a:lnTo>
                  <a:lnTo>
                    <a:pt x="1425680" y="1326628"/>
                  </a:lnTo>
                  <a:lnTo>
                    <a:pt x="1423307" y="1328629"/>
                  </a:lnTo>
                  <a:lnTo>
                    <a:pt x="1420539" y="1331431"/>
                  </a:lnTo>
                  <a:lnTo>
                    <a:pt x="1417771" y="1333032"/>
                  </a:lnTo>
                  <a:lnTo>
                    <a:pt x="1414608" y="1334633"/>
                  </a:lnTo>
                  <a:lnTo>
                    <a:pt x="1411445" y="1336635"/>
                  </a:lnTo>
                  <a:lnTo>
                    <a:pt x="1404722" y="1338636"/>
                  </a:lnTo>
                  <a:lnTo>
                    <a:pt x="1397605" y="1340237"/>
                  </a:lnTo>
                  <a:lnTo>
                    <a:pt x="1390487" y="1341038"/>
                  </a:lnTo>
                  <a:lnTo>
                    <a:pt x="1383370" y="1341438"/>
                  </a:lnTo>
                  <a:lnTo>
                    <a:pt x="1376252" y="1341438"/>
                  </a:lnTo>
                  <a:lnTo>
                    <a:pt x="1369530" y="1341038"/>
                  </a:lnTo>
                  <a:lnTo>
                    <a:pt x="1358063" y="1339437"/>
                  </a:lnTo>
                  <a:lnTo>
                    <a:pt x="1350154" y="1338236"/>
                  </a:lnTo>
                  <a:lnTo>
                    <a:pt x="1347386" y="1337435"/>
                  </a:lnTo>
                  <a:lnTo>
                    <a:pt x="1347386" y="1337835"/>
                  </a:lnTo>
                  <a:lnTo>
                    <a:pt x="1346991" y="1337435"/>
                  </a:lnTo>
                  <a:lnTo>
                    <a:pt x="1346200" y="1337035"/>
                  </a:lnTo>
                  <a:lnTo>
                    <a:pt x="1346200" y="1334633"/>
                  </a:lnTo>
                  <a:lnTo>
                    <a:pt x="1346991" y="1331831"/>
                  </a:lnTo>
                  <a:lnTo>
                    <a:pt x="1347782" y="1326228"/>
                  </a:lnTo>
                  <a:lnTo>
                    <a:pt x="1349363" y="1318623"/>
                  </a:lnTo>
                  <a:lnTo>
                    <a:pt x="1351736" y="1307415"/>
                  </a:lnTo>
                  <a:lnTo>
                    <a:pt x="1355295" y="1296608"/>
                  </a:lnTo>
                  <a:lnTo>
                    <a:pt x="1357667" y="1287402"/>
                  </a:lnTo>
                  <a:lnTo>
                    <a:pt x="1361621" y="1275794"/>
                  </a:lnTo>
                  <a:lnTo>
                    <a:pt x="1363994" y="1270190"/>
                  </a:lnTo>
                  <a:lnTo>
                    <a:pt x="1364785" y="1268589"/>
                  </a:lnTo>
                  <a:lnTo>
                    <a:pt x="1366762" y="1265787"/>
                  </a:lnTo>
                  <a:lnTo>
                    <a:pt x="1369925" y="1262985"/>
                  </a:lnTo>
                  <a:lnTo>
                    <a:pt x="1373484" y="1260183"/>
                  </a:lnTo>
                  <a:lnTo>
                    <a:pt x="1378229" y="1258182"/>
                  </a:lnTo>
                  <a:lnTo>
                    <a:pt x="1383765" y="1256181"/>
                  </a:lnTo>
                  <a:lnTo>
                    <a:pt x="1389301" y="1253779"/>
                  </a:lnTo>
                  <a:lnTo>
                    <a:pt x="1395628" y="1252578"/>
                  </a:lnTo>
                  <a:lnTo>
                    <a:pt x="1401954" y="1250977"/>
                  </a:lnTo>
                  <a:lnTo>
                    <a:pt x="1415399" y="1248976"/>
                  </a:lnTo>
                  <a:lnTo>
                    <a:pt x="1428052" y="1248175"/>
                  </a:lnTo>
                  <a:lnTo>
                    <a:pt x="1433588" y="1247775"/>
                  </a:lnTo>
                  <a:close/>
                  <a:moveTo>
                    <a:pt x="1155700" y="965200"/>
                  </a:moveTo>
                  <a:lnTo>
                    <a:pt x="1161653" y="965597"/>
                  </a:lnTo>
                  <a:lnTo>
                    <a:pt x="1167209" y="966787"/>
                  </a:lnTo>
                  <a:lnTo>
                    <a:pt x="1172766" y="968770"/>
                  </a:lnTo>
                  <a:lnTo>
                    <a:pt x="1177925" y="971944"/>
                  </a:lnTo>
                  <a:lnTo>
                    <a:pt x="1182687" y="975514"/>
                  </a:lnTo>
                  <a:lnTo>
                    <a:pt x="1187450" y="980274"/>
                  </a:lnTo>
                  <a:lnTo>
                    <a:pt x="1192213" y="985431"/>
                  </a:lnTo>
                  <a:lnTo>
                    <a:pt x="1196181" y="991381"/>
                  </a:lnTo>
                  <a:lnTo>
                    <a:pt x="1200150" y="998125"/>
                  </a:lnTo>
                  <a:lnTo>
                    <a:pt x="1204119" y="1005265"/>
                  </a:lnTo>
                  <a:lnTo>
                    <a:pt x="1207691" y="1012802"/>
                  </a:lnTo>
                  <a:lnTo>
                    <a:pt x="1211659" y="1021133"/>
                  </a:lnTo>
                  <a:lnTo>
                    <a:pt x="1214437" y="1029860"/>
                  </a:lnTo>
                  <a:lnTo>
                    <a:pt x="1217613" y="1038984"/>
                  </a:lnTo>
                  <a:lnTo>
                    <a:pt x="1220787" y="1048504"/>
                  </a:lnTo>
                  <a:lnTo>
                    <a:pt x="1225947" y="1068338"/>
                  </a:lnTo>
                  <a:lnTo>
                    <a:pt x="1230313" y="1089363"/>
                  </a:lnTo>
                  <a:lnTo>
                    <a:pt x="1234678" y="1111180"/>
                  </a:lnTo>
                  <a:lnTo>
                    <a:pt x="1237853" y="1133792"/>
                  </a:lnTo>
                  <a:lnTo>
                    <a:pt x="1241028" y="1155609"/>
                  </a:lnTo>
                  <a:lnTo>
                    <a:pt x="1243013" y="1177824"/>
                  </a:lnTo>
                  <a:lnTo>
                    <a:pt x="1245394" y="1198848"/>
                  </a:lnTo>
                  <a:lnTo>
                    <a:pt x="1246981" y="1219476"/>
                  </a:lnTo>
                  <a:lnTo>
                    <a:pt x="1246187" y="1186551"/>
                  </a:lnTo>
                  <a:lnTo>
                    <a:pt x="1342231" y="1244467"/>
                  </a:lnTo>
                  <a:lnTo>
                    <a:pt x="1323181" y="1340465"/>
                  </a:lnTo>
                  <a:lnTo>
                    <a:pt x="1248966" y="1309524"/>
                  </a:lnTo>
                  <a:lnTo>
                    <a:pt x="1245394" y="1284929"/>
                  </a:lnTo>
                  <a:lnTo>
                    <a:pt x="1239441" y="1242087"/>
                  </a:lnTo>
                  <a:lnTo>
                    <a:pt x="1231106" y="1373787"/>
                  </a:lnTo>
                  <a:lnTo>
                    <a:pt x="1230709" y="1379737"/>
                  </a:lnTo>
                  <a:lnTo>
                    <a:pt x="1230313" y="1386084"/>
                  </a:lnTo>
                  <a:lnTo>
                    <a:pt x="1230709" y="1392431"/>
                  </a:lnTo>
                  <a:lnTo>
                    <a:pt x="1232297" y="1399968"/>
                  </a:lnTo>
                  <a:lnTo>
                    <a:pt x="1234281" y="1407902"/>
                  </a:lnTo>
                  <a:lnTo>
                    <a:pt x="1237059" y="1417422"/>
                  </a:lnTo>
                  <a:lnTo>
                    <a:pt x="1241822" y="1428133"/>
                  </a:lnTo>
                  <a:lnTo>
                    <a:pt x="1247775" y="1440430"/>
                  </a:lnTo>
                  <a:lnTo>
                    <a:pt x="1231106" y="1440430"/>
                  </a:lnTo>
                  <a:lnTo>
                    <a:pt x="1242219" y="1446380"/>
                  </a:lnTo>
                  <a:lnTo>
                    <a:pt x="1256109" y="1453124"/>
                  </a:lnTo>
                  <a:lnTo>
                    <a:pt x="1287066" y="1467405"/>
                  </a:lnTo>
                  <a:lnTo>
                    <a:pt x="1313259" y="1479305"/>
                  </a:lnTo>
                  <a:lnTo>
                    <a:pt x="1323975" y="1483669"/>
                  </a:lnTo>
                  <a:lnTo>
                    <a:pt x="1501775" y="1720491"/>
                  </a:lnTo>
                  <a:lnTo>
                    <a:pt x="1401763" y="1798638"/>
                  </a:lnTo>
                  <a:lnTo>
                    <a:pt x="1210469" y="1576494"/>
                  </a:lnTo>
                  <a:lnTo>
                    <a:pt x="1080294" y="1561816"/>
                  </a:lnTo>
                  <a:lnTo>
                    <a:pt x="1080294" y="1563800"/>
                  </a:lnTo>
                  <a:lnTo>
                    <a:pt x="1080294" y="1567370"/>
                  </a:lnTo>
                  <a:lnTo>
                    <a:pt x="1079500" y="1575700"/>
                  </a:lnTo>
                  <a:lnTo>
                    <a:pt x="1077516" y="1587601"/>
                  </a:lnTo>
                  <a:lnTo>
                    <a:pt x="1074341" y="1601088"/>
                  </a:lnTo>
                  <a:lnTo>
                    <a:pt x="1066403" y="1633220"/>
                  </a:lnTo>
                  <a:lnTo>
                    <a:pt x="1056878" y="1669318"/>
                  </a:lnTo>
                  <a:lnTo>
                    <a:pt x="1046956" y="1703830"/>
                  </a:lnTo>
                  <a:lnTo>
                    <a:pt x="1038622" y="1733582"/>
                  </a:lnTo>
                  <a:lnTo>
                    <a:pt x="1030288" y="1762540"/>
                  </a:lnTo>
                  <a:lnTo>
                    <a:pt x="802481" y="1785548"/>
                  </a:lnTo>
                  <a:lnTo>
                    <a:pt x="770731" y="1731201"/>
                  </a:lnTo>
                  <a:lnTo>
                    <a:pt x="904081" y="1706210"/>
                  </a:lnTo>
                  <a:lnTo>
                    <a:pt x="903685" y="1489619"/>
                  </a:lnTo>
                  <a:lnTo>
                    <a:pt x="871935" y="1482479"/>
                  </a:lnTo>
                  <a:lnTo>
                    <a:pt x="869950" y="1471768"/>
                  </a:lnTo>
                  <a:lnTo>
                    <a:pt x="867966" y="1461851"/>
                  </a:lnTo>
                  <a:lnTo>
                    <a:pt x="866378" y="1453124"/>
                  </a:lnTo>
                  <a:lnTo>
                    <a:pt x="864791" y="1445190"/>
                  </a:lnTo>
                  <a:lnTo>
                    <a:pt x="863600" y="1428926"/>
                  </a:lnTo>
                  <a:lnTo>
                    <a:pt x="862806" y="1413455"/>
                  </a:lnTo>
                  <a:lnTo>
                    <a:pt x="862013" y="1373787"/>
                  </a:lnTo>
                  <a:lnTo>
                    <a:pt x="860822" y="1346812"/>
                  </a:lnTo>
                  <a:lnTo>
                    <a:pt x="858044" y="1312697"/>
                  </a:lnTo>
                  <a:lnTo>
                    <a:pt x="854472" y="1175444"/>
                  </a:lnTo>
                  <a:lnTo>
                    <a:pt x="843756" y="1181791"/>
                  </a:lnTo>
                  <a:lnTo>
                    <a:pt x="818753" y="1197658"/>
                  </a:lnTo>
                  <a:lnTo>
                    <a:pt x="802878" y="1208369"/>
                  </a:lnTo>
                  <a:lnTo>
                    <a:pt x="786606" y="1219476"/>
                  </a:lnTo>
                  <a:lnTo>
                    <a:pt x="770731" y="1230980"/>
                  </a:lnTo>
                  <a:lnTo>
                    <a:pt x="756841" y="1242087"/>
                  </a:lnTo>
                  <a:lnTo>
                    <a:pt x="754460" y="1250021"/>
                  </a:lnTo>
                  <a:lnTo>
                    <a:pt x="752872" y="1258351"/>
                  </a:lnTo>
                  <a:lnTo>
                    <a:pt x="752078" y="1266681"/>
                  </a:lnTo>
                  <a:lnTo>
                    <a:pt x="751285" y="1275805"/>
                  </a:lnTo>
                  <a:lnTo>
                    <a:pt x="751285" y="1284532"/>
                  </a:lnTo>
                  <a:lnTo>
                    <a:pt x="751681" y="1292863"/>
                  </a:lnTo>
                  <a:lnTo>
                    <a:pt x="752078" y="1301590"/>
                  </a:lnTo>
                  <a:lnTo>
                    <a:pt x="752872" y="1310317"/>
                  </a:lnTo>
                  <a:lnTo>
                    <a:pt x="754856" y="1325788"/>
                  </a:lnTo>
                  <a:lnTo>
                    <a:pt x="756444" y="1339275"/>
                  </a:lnTo>
                  <a:lnTo>
                    <a:pt x="758031" y="1350382"/>
                  </a:lnTo>
                  <a:lnTo>
                    <a:pt x="758031" y="1354349"/>
                  </a:lnTo>
                  <a:lnTo>
                    <a:pt x="756841" y="1357523"/>
                  </a:lnTo>
                  <a:lnTo>
                    <a:pt x="727869" y="1355539"/>
                  </a:lnTo>
                  <a:lnTo>
                    <a:pt x="715566" y="1354746"/>
                  </a:lnTo>
                  <a:lnTo>
                    <a:pt x="709613" y="1354746"/>
                  </a:lnTo>
                  <a:lnTo>
                    <a:pt x="704453" y="1355143"/>
                  </a:lnTo>
                  <a:lnTo>
                    <a:pt x="698897" y="1355539"/>
                  </a:lnTo>
                  <a:lnTo>
                    <a:pt x="693341" y="1356729"/>
                  </a:lnTo>
                  <a:lnTo>
                    <a:pt x="687785" y="1357919"/>
                  </a:lnTo>
                  <a:lnTo>
                    <a:pt x="682228" y="1359903"/>
                  </a:lnTo>
                  <a:lnTo>
                    <a:pt x="677069" y="1361886"/>
                  </a:lnTo>
                  <a:lnTo>
                    <a:pt x="671116" y="1364663"/>
                  </a:lnTo>
                  <a:lnTo>
                    <a:pt x="664766" y="1367836"/>
                  </a:lnTo>
                  <a:lnTo>
                    <a:pt x="658416" y="1372200"/>
                  </a:lnTo>
                  <a:lnTo>
                    <a:pt x="657225" y="1367043"/>
                  </a:lnTo>
                  <a:lnTo>
                    <a:pt x="655241" y="1361093"/>
                  </a:lnTo>
                  <a:lnTo>
                    <a:pt x="654050" y="1355143"/>
                  </a:lnTo>
                  <a:lnTo>
                    <a:pt x="653256" y="1348399"/>
                  </a:lnTo>
                  <a:lnTo>
                    <a:pt x="651669" y="1333325"/>
                  </a:lnTo>
                  <a:lnTo>
                    <a:pt x="650875" y="1316267"/>
                  </a:lnTo>
                  <a:lnTo>
                    <a:pt x="650875" y="1296830"/>
                  </a:lnTo>
                  <a:lnTo>
                    <a:pt x="651272" y="1274615"/>
                  </a:lnTo>
                  <a:lnTo>
                    <a:pt x="652066" y="1251211"/>
                  </a:lnTo>
                  <a:lnTo>
                    <a:pt x="653653" y="1225029"/>
                  </a:lnTo>
                  <a:lnTo>
                    <a:pt x="660797" y="1208369"/>
                  </a:lnTo>
                  <a:lnTo>
                    <a:pt x="667147" y="1194881"/>
                  </a:lnTo>
                  <a:lnTo>
                    <a:pt x="670322" y="1188931"/>
                  </a:lnTo>
                  <a:lnTo>
                    <a:pt x="673497" y="1183774"/>
                  </a:lnTo>
                  <a:lnTo>
                    <a:pt x="680244" y="1174254"/>
                  </a:lnTo>
                  <a:lnTo>
                    <a:pt x="687388" y="1164733"/>
                  </a:lnTo>
                  <a:lnTo>
                    <a:pt x="696119" y="1155213"/>
                  </a:lnTo>
                  <a:lnTo>
                    <a:pt x="706438" y="1143312"/>
                  </a:lnTo>
                  <a:lnTo>
                    <a:pt x="718741" y="1129031"/>
                  </a:lnTo>
                  <a:lnTo>
                    <a:pt x="738585" y="1108007"/>
                  </a:lnTo>
                  <a:lnTo>
                    <a:pt x="756047" y="1088966"/>
                  </a:lnTo>
                  <a:lnTo>
                    <a:pt x="785416" y="1057231"/>
                  </a:lnTo>
                  <a:lnTo>
                    <a:pt x="797719" y="1043744"/>
                  </a:lnTo>
                  <a:lnTo>
                    <a:pt x="809228" y="1032240"/>
                  </a:lnTo>
                  <a:lnTo>
                    <a:pt x="820738" y="1021926"/>
                  </a:lnTo>
                  <a:lnTo>
                    <a:pt x="831056" y="1012802"/>
                  </a:lnTo>
                  <a:lnTo>
                    <a:pt x="836613" y="1008439"/>
                  </a:lnTo>
                  <a:lnTo>
                    <a:pt x="842169" y="1004869"/>
                  </a:lnTo>
                  <a:lnTo>
                    <a:pt x="848122" y="1000902"/>
                  </a:lnTo>
                  <a:lnTo>
                    <a:pt x="854075" y="997331"/>
                  </a:lnTo>
                  <a:lnTo>
                    <a:pt x="860028" y="994555"/>
                  </a:lnTo>
                  <a:lnTo>
                    <a:pt x="866378" y="991381"/>
                  </a:lnTo>
                  <a:lnTo>
                    <a:pt x="873125" y="988208"/>
                  </a:lnTo>
                  <a:lnTo>
                    <a:pt x="880269" y="985828"/>
                  </a:lnTo>
                  <a:lnTo>
                    <a:pt x="895350" y="980274"/>
                  </a:lnTo>
                  <a:lnTo>
                    <a:pt x="912416" y="975117"/>
                  </a:lnTo>
                  <a:lnTo>
                    <a:pt x="932260" y="970753"/>
                  </a:lnTo>
                  <a:lnTo>
                    <a:pt x="954881" y="965597"/>
                  </a:lnTo>
                  <a:lnTo>
                    <a:pt x="963613" y="965993"/>
                  </a:lnTo>
                  <a:lnTo>
                    <a:pt x="979488" y="966787"/>
                  </a:lnTo>
                  <a:lnTo>
                    <a:pt x="1004491" y="968373"/>
                  </a:lnTo>
                  <a:lnTo>
                    <a:pt x="1089819" y="1240103"/>
                  </a:lnTo>
                  <a:lnTo>
                    <a:pt x="1081484" y="1159179"/>
                  </a:lnTo>
                  <a:lnTo>
                    <a:pt x="1077516" y="1013199"/>
                  </a:lnTo>
                  <a:lnTo>
                    <a:pt x="1071959" y="999315"/>
                  </a:lnTo>
                  <a:lnTo>
                    <a:pt x="1083072" y="980671"/>
                  </a:lnTo>
                  <a:lnTo>
                    <a:pt x="1107281" y="980671"/>
                  </a:lnTo>
                  <a:lnTo>
                    <a:pt x="1117600" y="999315"/>
                  </a:lnTo>
                  <a:lnTo>
                    <a:pt x="1112837" y="1015579"/>
                  </a:lnTo>
                  <a:lnTo>
                    <a:pt x="1142206" y="1228203"/>
                  </a:lnTo>
                  <a:lnTo>
                    <a:pt x="1137841" y="971944"/>
                  </a:lnTo>
                  <a:lnTo>
                    <a:pt x="1146572" y="967580"/>
                  </a:lnTo>
                  <a:lnTo>
                    <a:pt x="1148953" y="966390"/>
                  </a:lnTo>
                  <a:lnTo>
                    <a:pt x="1149350" y="965597"/>
                  </a:lnTo>
                  <a:lnTo>
                    <a:pt x="1155700" y="965200"/>
                  </a:lnTo>
                  <a:close/>
                  <a:moveTo>
                    <a:pt x="931148" y="736601"/>
                  </a:moveTo>
                  <a:lnTo>
                    <a:pt x="929554" y="751285"/>
                  </a:lnTo>
                  <a:lnTo>
                    <a:pt x="928757" y="762794"/>
                  </a:lnTo>
                  <a:lnTo>
                    <a:pt x="929155" y="762794"/>
                  </a:lnTo>
                  <a:lnTo>
                    <a:pt x="929554" y="751285"/>
                  </a:lnTo>
                  <a:lnTo>
                    <a:pt x="930351" y="746126"/>
                  </a:lnTo>
                  <a:lnTo>
                    <a:pt x="931148" y="741363"/>
                  </a:lnTo>
                  <a:lnTo>
                    <a:pt x="931148" y="736601"/>
                  </a:lnTo>
                  <a:close/>
                  <a:moveTo>
                    <a:pt x="949086" y="679054"/>
                  </a:moveTo>
                  <a:lnTo>
                    <a:pt x="948289" y="679847"/>
                  </a:lnTo>
                  <a:lnTo>
                    <a:pt x="945499" y="681435"/>
                  </a:lnTo>
                  <a:lnTo>
                    <a:pt x="943904" y="683419"/>
                  </a:lnTo>
                  <a:lnTo>
                    <a:pt x="941911" y="686991"/>
                  </a:lnTo>
                  <a:lnTo>
                    <a:pt x="945897" y="682625"/>
                  </a:lnTo>
                  <a:lnTo>
                    <a:pt x="948289" y="681038"/>
                  </a:lnTo>
                  <a:lnTo>
                    <a:pt x="950282" y="679054"/>
                  </a:lnTo>
                  <a:lnTo>
                    <a:pt x="949086" y="679054"/>
                  </a:lnTo>
                  <a:close/>
                  <a:moveTo>
                    <a:pt x="1038375" y="620713"/>
                  </a:moveTo>
                  <a:lnTo>
                    <a:pt x="1049138" y="620713"/>
                  </a:lnTo>
                  <a:lnTo>
                    <a:pt x="1059502" y="621110"/>
                  </a:lnTo>
                  <a:lnTo>
                    <a:pt x="1069866" y="622300"/>
                  </a:lnTo>
                  <a:lnTo>
                    <a:pt x="1079432" y="623491"/>
                  </a:lnTo>
                  <a:lnTo>
                    <a:pt x="1088999" y="625872"/>
                  </a:lnTo>
                  <a:lnTo>
                    <a:pt x="1098167" y="627857"/>
                  </a:lnTo>
                  <a:lnTo>
                    <a:pt x="1106937" y="630238"/>
                  </a:lnTo>
                  <a:lnTo>
                    <a:pt x="1115307" y="633413"/>
                  </a:lnTo>
                  <a:lnTo>
                    <a:pt x="1123678" y="636191"/>
                  </a:lnTo>
                  <a:lnTo>
                    <a:pt x="1130853" y="639763"/>
                  </a:lnTo>
                  <a:lnTo>
                    <a:pt x="1138028" y="642938"/>
                  </a:lnTo>
                  <a:lnTo>
                    <a:pt x="1144805" y="646510"/>
                  </a:lnTo>
                  <a:lnTo>
                    <a:pt x="1156365" y="652860"/>
                  </a:lnTo>
                  <a:lnTo>
                    <a:pt x="1166729" y="659607"/>
                  </a:lnTo>
                  <a:lnTo>
                    <a:pt x="1174701" y="664766"/>
                  </a:lnTo>
                  <a:lnTo>
                    <a:pt x="1180680" y="669529"/>
                  </a:lnTo>
                  <a:lnTo>
                    <a:pt x="1185862" y="673497"/>
                  </a:lnTo>
                  <a:lnTo>
                    <a:pt x="1185862" y="676275"/>
                  </a:lnTo>
                  <a:lnTo>
                    <a:pt x="1185862" y="684213"/>
                  </a:lnTo>
                  <a:lnTo>
                    <a:pt x="1185065" y="688975"/>
                  </a:lnTo>
                  <a:lnTo>
                    <a:pt x="1183869" y="694532"/>
                  </a:lnTo>
                  <a:lnTo>
                    <a:pt x="1182274" y="700088"/>
                  </a:lnTo>
                  <a:lnTo>
                    <a:pt x="1180281" y="704850"/>
                  </a:lnTo>
                  <a:lnTo>
                    <a:pt x="1179086" y="707629"/>
                  </a:lnTo>
                  <a:lnTo>
                    <a:pt x="1177093" y="710010"/>
                  </a:lnTo>
                  <a:lnTo>
                    <a:pt x="1175498" y="711994"/>
                  </a:lnTo>
                  <a:lnTo>
                    <a:pt x="1173505" y="713979"/>
                  </a:lnTo>
                  <a:lnTo>
                    <a:pt x="1170715" y="715963"/>
                  </a:lnTo>
                  <a:lnTo>
                    <a:pt x="1168323" y="717154"/>
                  </a:lnTo>
                  <a:lnTo>
                    <a:pt x="1165533" y="718344"/>
                  </a:lnTo>
                  <a:lnTo>
                    <a:pt x="1161945" y="719138"/>
                  </a:lnTo>
                  <a:lnTo>
                    <a:pt x="1158756" y="719535"/>
                  </a:lnTo>
                  <a:lnTo>
                    <a:pt x="1154770" y="719535"/>
                  </a:lnTo>
                  <a:lnTo>
                    <a:pt x="1150784" y="719138"/>
                  </a:lnTo>
                  <a:lnTo>
                    <a:pt x="1146001" y="718344"/>
                  </a:lnTo>
                  <a:lnTo>
                    <a:pt x="1140819" y="717154"/>
                  </a:lnTo>
                  <a:lnTo>
                    <a:pt x="1135238" y="715566"/>
                  </a:lnTo>
                  <a:lnTo>
                    <a:pt x="1129259" y="712788"/>
                  </a:lnTo>
                  <a:lnTo>
                    <a:pt x="1123678" y="710010"/>
                  </a:lnTo>
                  <a:lnTo>
                    <a:pt x="1120091" y="708819"/>
                  </a:lnTo>
                  <a:lnTo>
                    <a:pt x="1114112" y="707629"/>
                  </a:lnTo>
                  <a:lnTo>
                    <a:pt x="1098964" y="704850"/>
                  </a:lnTo>
                  <a:lnTo>
                    <a:pt x="1083418" y="702072"/>
                  </a:lnTo>
                  <a:lnTo>
                    <a:pt x="1077439" y="700882"/>
                  </a:lnTo>
                  <a:lnTo>
                    <a:pt x="1073852" y="700088"/>
                  </a:lnTo>
                  <a:lnTo>
                    <a:pt x="1104545" y="714772"/>
                  </a:lnTo>
                  <a:lnTo>
                    <a:pt x="1118895" y="721122"/>
                  </a:lnTo>
                  <a:lnTo>
                    <a:pt x="1125671" y="723504"/>
                  </a:lnTo>
                  <a:lnTo>
                    <a:pt x="1132448" y="725885"/>
                  </a:lnTo>
                  <a:lnTo>
                    <a:pt x="1138826" y="728266"/>
                  </a:lnTo>
                  <a:lnTo>
                    <a:pt x="1144805" y="729457"/>
                  </a:lnTo>
                  <a:lnTo>
                    <a:pt x="1150784" y="730647"/>
                  </a:lnTo>
                  <a:lnTo>
                    <a:pt x="1155966" y="731044"/>
                  </a:lnTo>
                  <a:lnTo>
                    <a:pt x="1161148" y="730647"/>
                  </a:lnTo>
                  <a:lnTo>
                    <a:pt x="1165931" y="729457"/>
                  </a:lnTo>
                  <a:lnTo>
                    <a:pt x="1170316" y="727869"/>
                  </a:lnTo>
                  <a:lnTo>
                    <a:pt x="1174302" y="725091"/>
                  </a:lnTo>
                  <a:lnTo>
                    <a:pt x="1175498" y="735410"/>
                  </a:lnTo>
                  <a:lnTo>
                    <a:pt x="1175897" y="744935"/>
                  </a:lnTo>
                  <a:lnTo>
                    <a:pt x="1175498" y="753666"/>
                  </a:lnTo>
                  <a:lnTo>
                    <a:pt x="1175099" y="762397"/>
                  </a:lnTo>
                  <a:lnTo>
                    <a:pt x="1176694" y="761207"/>
                  </a:lnTo>
                  <a:lnTo>
                    <a:pt x="1177491" y="760413"/>
                  </a:lnTo>
                  <a:lnTo>
                    <a:pt x="1178687" y="760016"/>
                  </a:lnTo>
                  <a:lnTo>
                    <a:pt x="1179086" y="760413"/>
                  </a:lnTo>
                  <a:lnTo>
                    <a:pt x="1179484" y="761207"/>
                  </a:lnTo>
                  <a:lnTo>
                    <a:pt x="1179883" y="763985"/>
                  </a:lnTo>
                  <a:lnTo>
                    <a:pt x="1180281" y="767954"/>
                  </a:lnTo>
                  <a:lnTo>
                    <a:pt x="1180281" y="773113"/>
                  </a:lnTo>
                  <a:lnTo>
                    <a:pt x="1179086" y="785813"/>
                  </a:lnTo>
                  <a:lnTo>
                    <a:pt x="1177491" y="800498"/>
                  </a:lnTo>
                  <a:lnTo>
                    <a:pt x="1175498" y="814388"/>
                  </a:lnTo>
                  <a:lnTo>
                    <a:pt x="1173505" y="826294"/>
                  </a:lnTo>
                  <a:lnTo>
                    <a:pt x="1171911" y="833438"/>
                  </a:lnTo>
                  <a:lnTo>
                    <a:pt x="1170715" y="834629"/>
                  </a:lnTo>
                  <a:lnTo>
                    <a:pt x="1170316" y="834232"/>
                  </a:lnTo>
                  <a:lnTo>
                    <a:pt x="1169519" y="842169"/>
                  </a:lnTo>
                  <a:lnTo>
                    <a:pt x="1168323" y="849710"/>
                  </a:lnTo>
                  <a:lnTo>
                    <a:pt x="1166729" y="856854"/>
                  </a:lnTo>
                  <a:lnTo>
                    <a:pt x="1165134" y="863998"/>
                  </a:lnTo>
                  <a:lnTo>
                    <a:pt x="1162742" y="870744"/>
                  </a:lnTo>
                  <a:lnTo>
                    <a:pt x="1160351" y="877491"/>
                  </a:lnTo>
                  <a:lnTo>
                    <a:pt x="1157959" y="883841"/>
                  </a:lnTo>
                  <a:lnTo>
                    <a:pt x="1154770" y="890191"/>
                  </a:lnTo>
                  <a:lnTo>
                    <a:pt x="1151980" y="896541"/>
                  </a:lnTo>
                  <a:lnTo>
                    <a:pt x="1148791" y="902098"/>
                  </a:lnTo>
                  <a:lnTo>
                    <a:pt x="1145602" y="907654"/>
                  </a:lnTo>
                  <a:lnTo>
                    <a:pt x="1141616" y="913210"/>
                  </a:lnTo>
                  <a:lnTo>
                    <a:pt x="1138028" y="918370"/>
                  </a:lnTo>
                  <a:lnTo>
                    <a:pt x="1134042" y="923529"/>
                  </a:lnTo>
                  <a:lnTo>
                    <a:pt x="1126070" y="932260"/>
                  </a:lnTo>
                  <a:lnTo>
                    <a:pt x="1117699" y="940595"/>
                  </a:lnTo>
                  <a:lnTo>
                    <a:pt x="1108531" y="947738"/>
                  </a:lnTo>
                  <a:lnTo>
                    <a:pt x="1099762" y="954088"/>
                  </a:lnTo>
                  <a:lnTo>
                    <a:pt x="1090593" y="959248"/>
                  </a:lnTo>
                  <a:lnTo>
                    <a:pt x="1081027" y="963216"/>
                  </a:lnTo>
                  <a:lnTo>
                    <a:pt x="1077041" y="964804"/>
                  </a:lnTo>
                  <a:lnTo>
                    <a:pt x="1072257" y="966391"/>
                  </a:lnTo>
                  <a:lnTo>
                    <a:pt x="1067474" y="967185"/>
                  </a:lnTo>
                  <a:lnTo>
                    <a:pt x="1063488" y="967979"/>
                  </a:lnTo>
                  <a:lnTo>
                    <a:pt x="1059103" y="968376"/>
                  </a:lnTo>
                  <a:lnTo>
                    <a:pt x="1054719" y="968376"/>
                  </a:lnTo>
                  <a:lnTo>
                    <a:pt x="1051530" y="968376"/>
                  </a:lnTo>
                  <a:lnTo>
                    <a:pt x="1047543" y="967979"/>
                  </a:lnTo>
                  <a:lnTo>
                    <a:pt x="1043956" y="967185"/>
                  </a:lnTo>
                  <a:lnTo>
                    <a:pt x="1039970" y="965995"/>
                  </a:lnTo>
                  <a:lnTo>
                    <a:pt x="1031998" y="962820"/>
                  </a:lnTo>
                  <a:lnTo>
                    <a:pt x="1023627" y="958851"/>
                  </a:lnTo>
                  <a:lnTo>
                    <a:pt x="1014857" y="953295"/>
                  </a:lnTo>
                  <a:lnTo>
                    <a:pt x="1006088" y="947341"/>
                  </a:lnTo>
                  <a:lnTo>
                    <a:pt x="997318" y="939801"/>
                  </a:lnTo>
                  <a:lnTo>
                    <a:pt x="988549" y="931863"/>
                  </a:lnTo>
                  <a:lnTo>
                    <a:pt x="979779" y="922338"/>
                  </a:lnTo>
                  <a:lnTo>
                    <a:pt x="971807" y="912813"/>
                  </a:lnTo>
                  <a:lnTo>
                    <a:pt x="963835" y="902098"/>
                  </a:lnTo>
                  <a:lnTo>
                    <a:pt x="956660" y="890985"/>
                  </a:lnTo>
                  <a:lnTo>
                    <a:pt x="949883" y="878682"/>
                  </a:lnTo>
                  <a:lnTo>
                    <a:pt x="943904" y="865982"/>
                  </a:lnTo>
                  <a:lnTo>
                    <a:pt x="941512" y="859632"/>
                  </a:lnTo>
                  <a:lnTo>
                    <a:pt x="938722" y="852885"/>
                  </a:lnTo>
                  <a:lnTo>
                    <a:pt x="936729" y="846138"/>
                  </a:lnTo>
                  <a:lnTo>
                    <a:pt x="934736" y="839391"/>
                  </a:lnTo>
                  <a:lnTo>
                    <a:pt x="933540" y="843757"/>
                  </a:lnTo>
                  <a:lnTo>
                    <a:pt x="931547" y="847329"/>
                  </a:lnTo>
                  <a:lnTo>
                    <a:pt x="929554" y="849710"/>
                  </a:lnTo>
                  <a:lnTo>
                    <a:pt x="928757" y="850107"/>
                  </a:lnTo>
                  <a:lnTo>
                    <a:pt x="927960" y="850504"/>
                  </a:lnTo>
                  <a:lnTo>
                    <a:pt x="926764" y="850107"/>
                  </a:lnTo>
                  <a:lnTo>
                    <a:pt x="925568" y="849710"/>
                  </a:lnTo>
                  <a:lnTo>
                    <a:pt x="924372" y="848123"/>
                  </a:lnTo>
                  <a:lnTo>
                    <a:pt x="923575" y="846535"/>
                  </a:lnTo>
                  <a:lnTo>
                    <a:pt x="921582" y="842963"/>
                  </a:lnTo>
                  <a:lnTo>
                    <a:pt x="920386" y="837407"/>
                  </a:lnTo>
                  <a:lnTo>
                    <a:pt x="918791" y="831057"/>
                  </a:lnTo>
                  <a:lnTo>
                    <a:pt x="917596" y="823516"/>
                  </a:lnTo>
                  <a:lnTo>
                    <a:pt x="917197" y="815182"/>
                  </a:lnTo>
                  <a:lnTo>
                    <a:pt x="916798" y="806054"/>
                  </a:lnTo>
                  <a:lnTo>
                    <a:pt x="917197" y="798116"/>
                  </a:lnTo>
                  <a:lnTo>
                    <a:pt x="917596" y="790576"/>
                  </a:lnTo>
                  <a:lnTo>
                    <a:pt x="918393" y="783829"/>
                  </a:lnTo>
                  <a:lnTo>
                    <a:pt x="919987" y="777479"/>
                  </a:lnTo>
                  <a:lnTo>
                    <a:pt x="921183" y="772319"/>
                  </a:lnTo>
                  <a:lnTo>
                    <a:pt x="922379" y="767954"/>
                  </a:lnTo>
                  <a:lnTo>
                    <a:pt x="924372" y="764779"/>
                  </a:lnTo>
                  <a:lnTo>
                    <a:pt x="925169" y="763588"/>
                  </a:lnTo>
                  <a:lnTo>
                    <a:pt x="926365" y="763191"/>
                  </a:lnTo>
                  <a:lnTo>
                    <a:pt x="923176" y="759619"/>
                  </a:lnTo>
                  <a:lnTo>
                    <a:pt x="920785" y="756444"/>
                  </a:lnTo>
                  <a:lnTo>
                    <a:pt x="918393" y="752476"/>
                  </a:lnTo>
                  <a:lnTo>
                    <a:pt x="916798" y="748507"/>
                  </a:lnTo>
                  <a:lnTo>
                    <a:pt x="915204" y="744538"/>
                  </a:lnTo>
                  <a:lnTo>
                    <a:pt x="914407" y="739776"/>
                  </a:lnTo>
                  <a:lnTo>
                    <a:pt x="913609" y="735807"/>
                  </a:lnTo>
                  <a:lnTo>
                    <a:pt x="913211" y="731044"/>
                  </a:lnTo>
                  <a:lnTo>
                    <a:pt x="912812" y="727076"/>
                  </a:lnTo>
                  <a:lnTo>
                    <a:pt x="912812" y="721916"/>
                  </a:lnTo>
                  <a:lnTo>
                    <a:pt x="913609" y="712391"/>
                  </a:lnTo>
                  <a:lnTo>
                    <a:pt x="915204" y="703263"/>
                  </a:lnTo>
                  <a:lnTo>
                    <a:pt x="917197" y="694135"/>
                  </a:lnTo>
                  <a:lnTo>
                    <a:pt x="920386" y="685007"/>
                  </a:lnTo>
                  <a:lnTo>
                    <a:pt x="923575" y="676672"/>
                  </a:lnTo>
                  <a:lnTo>
                    <a:pt x="927162" y="668735"/>
                  </a:lnTo>
                  <a:lnTo>
                    <a:pt x="930750" y="661988"/>
                  </a:lnTo>
                  <a:lnTo>
                    <a:pt x="934337" y="656035"/>
                  </a:lnTo>
                  <a:lnTo>
                    <a:pt x="937526" y="651272"/>
                  </a:lnTo>
                  <a:lnTo>
                    <a:pt x="940715" y="647700"/>
                  </a:lnTo>
                  <a:lnTo>
                    <a:pt x="943107" y="646113"/>
                  </a:lnTo>
                  <a:lnTo>
                    <a:pt x="955862" y="639763"/>
                  </a:lnTo>
                  <a:lnTo>
                    <a:pt x="968219" y="634604"/>
                  </a:lnTo>
                  <a:lnTo>
                    <a:pt x="980178" y="630238"/>
                  </a:lnTo>
                  <a:lnTo>
                    <a:pt x="992535" y="627063"/>
                  </a:lnTo>
                  <a:lnTo>
                    <a:pt x="1004493" y="624285"/>
                  </a:lnTo>
                  <a:lnTo>
                    <a:pt x="1016053" y="622300"/>
                  </a:lnTo>
                  <a:lnTo>
                    <a:pt x="1027214" y="621110"/>
                  </a:lnTo>
                  <a:lnTo>
                    <a:pt x="1038375" y="620713"/>
                  </a:lnTo>
                  <a:close/>
                  <a:moveTo>
                    <a:pt x="1043186" y="515586"/>
                  </a:moveTo>
                  <a:lnTo>
                    <a:pt x="1022934" y="515983"/>
                  </a:lnTo>
                  <a:lnTo>
                    <a:pt x="1002682" y="516777"/>
                  </a:lnTo>
                  <a:lnTo>
                    <a:pt x="982827" y="518364"/>
                  </a:lnTo>
                  <a:lnTo>
                    <a:pt x="962972" y="519952"/>
                  </a:lnTo>
                  <a:lnTo>
                    <a:pt x="943514" y="521937"/>
                  </a:lnTo>
                  <a:lnTo>
                    <a:pt x="924056" y="525113"/>
                  </a:lnTo>
                  <a:lnTo>
                    <a:pt x="904598" y="527891"/>
                  </a:lnTo>
                  <a:lnTo>
                    <a:pt x="885140" y="531861"/>
                  </a:lnTo>
                  <a:lnTo>
                    <a:pt x="866476" y="535830"/>
                  </a:lnTo>
                  <a:lnTo>
                    <a:pt x="847812" y="540594"/>
                  </a:lnTo>
                  <a:lnTo>
                    <a:pt x="829148" y="545754"/>
                  </a:lnTo>
                  <a:lnTo>
                    <a:pt x="810485" y="550914"/>
                  </a:lnTo>
                  <a:lnTo>
                    <a:pt x="792218" y="556869"/>
                  </a:lnTo>
                  <a:lnTo>
                    <a:pt x="774348" y="563220"/>
                  </a:lnTo>
                  <a:lnTo>
                    <a:pt x="756082" y="569968"/>
                  </a:lnTo>
                  <a:lnTo>
                    <a:pt x="738609" y="577113"/>
                  </a:lnTo>
                  <a:lnTo>
                    <a:pt x="721137" y="585449"/>
                  </a:lnTo>
                  <a:lnTo>
                    <a:pt x="704061" y="593388"/>
                  </a:lnTo>
                  <a:lnTo>
                    <a:pt x="686986" y="601724"/>
                  </a:lnTo>
                  <a:lnTo>
                    <a:pt x="670308" y="610457"/>
                  </a:lnTo>
                  <a:lnTo>
                    <a:pt x="653630" y="619587"/>
                  </a:lnTo>
                  <a:lnTo>
                    <a:pt x="637745" y="629114"/>
                  </a:lnTo>
                  <a:lnTo>
                    <a:pt x="621861" y="639037"/>
                  </a:lnTo>
                  <a:lnTo>
                    <a:pt x="605977" y="649755"/>
                  </a:lnTo>
                  <a:lnTo>
                    <a:pt x="590490" y="660473"/>
                  </a:lnTo>
                  <a:lnTo>
                    <a:pt x="575400" y="671190"/>
                  </a:lnTo>
                  <a:lnTo>
                    <a:pt x="559913" y="682702"/>
                  </a:lnTo>
                  <a:lnTo>
                    <a:pt x="545617" y="694610"/>
                  </a:lnTo>
                  <a:lnTo>
                    <a:pt x="531322" y="706519"/>
                  </a:lnTo>
                  <a:lnTo>
                    <a:pt x="517026" y="719221"/>
                  </a:lnTo>
                  <a:lnTo>
                    <a:pt x="503525" y="731924"/>
                  </a:lnTo>
                  <a:lnTo>
                    <a:pt x="490023" y="745023"/>
                  </a:lnTo>
                  <a:lnTo>
                    <a:pt x="476919" y="758520"/>
                  </a:lnTo>
                  <a:lnTo>
                    <a:pt x="464212" y="772413"/>
                  </a:lnTo>
                  <a:lnTo>
                    <a:pt x="451504" y="786306"/>
                  </a:lnTo>
                  <a:lnTo>
                    <a:pt x="439591" y="800596"/>
                  </a:lnTo>
                  <a:lnTo>
                    <a:pt x="427678" y="815680"/>
                  </a:lnTo>
                  <a:lnTo>
                    <a:pt x="416162" y="830368"/>
                  </a:lnTo>
                  <a:lnTo>
                    <a:pt x="405441" y="845452"/>
                  </a:lnTo>
                  <a:lnTo>
                    <a:pt x="394322" y="860933"/>
                  </a:lnTo>
                  <a:lnTo>
                    <a:pt x="383997" y="876811"/>
                  </a:lnTo>
                  <a:lnTo>
                    <a:pt x="374070" y="892689"/>
                  </a:lnTo>
                  <a:lnTo>
                    <a:pt x="364539" y="908964"/>
                  </a:lnTo>
                  <a:lnTo>
                    <a:pt x="355009" y="925636"/>
                  </a:lnTo>
                  <a:lnTo>
                    <a:pt x="346272" y="941911"/>
                  </a:lnTo>
                  <a:lnTo>
                    <a:pt x="337933" y="959377"/>
                  </a:lnTo>
                  <a:lnTo>
                    <a:pt x="329594" y="976048"/>
                  </a:lnTo>
                  <a:lnTo>
                    <a:pt x="322049" y="993911"/>
                  </a:lnTo>
                  <a:lnTo>
                    <a:pt x="314901" y="1011377"/>
                  </a:lnTo>
                  <a:lnTo>
                    <a:pt x="308151" y="1029240"/>
                  </a:lnTo>
                  <a:lnTo>
                    <a:pt x="301797" y="1047500"/>
                  </a:lnTo>
                  <a:lnTo>
                    <a:pt x="295840" y="1065362"/>
                  </a:lnTo>
                  <a:lnTo>
                    <a:pt x="290678" y="1084019"/>
                  </a:lnTo>
                  <a:lnTo>
                    <a:pt x="285516" y="1102676"/>
                  </a:lnTo>
                  <a:lnTo>
                    <a:pt x="280751" y="1121729"/>
                  </a:lnTo>
                  <a:lnTo>
                    <a:pt x="276780" y="1140783"/>
                  </a:lnTo>
                  <a:lnTo>
                    <a:pt x="272809" y="1159440"/>
                  </a:lnTo>
                  <a:lnTo>
                    <a:pt x="270029" y="1178890"/>
                  </a:lnTo>
                  <a:lnTo>
                    <a:pt x="266852" y="1198341"/>
                  </a:lnTo>
                  <a:lnTo>
                    <a:pt x="264867" y="1218188"/>
                  </a:lnTo>
                  <a:lnTo>
                    <a:pt x="263278" y="1237639"/>
                  </a:lnTo>
                  <a:lnTo>
                    <a:pt x="261690" y="1257883"/>
                  </a:lnTo>
                  <a:lnTo>
                    <a:pt x="260896" y="1277731"/>
                  </a:lnTo>
                  <a:lnTo>
                    <a:pt x="260498" y="1297975"/>
                  </a:lnTo>
                  <a:lnTo>
                    <a:pt x="260896" y="1318220"/>
                  </a:lnTo>
                  <a:lnTo>
                    <a:pt x="261690" y="1338067"/>
                  </a:lnTo>
                  <a:lnTo>
                    <a:pt x="263278" y="1357915"/>
                  </a:lnTo>
                  <a:lnTo>
                    <a:pt x="264867" y="1377763"/>
                  </a:lnTo>
                  <a:lnTo>
                    <a:pt x="266852" y="1397213"/>
                  </a:lnTo>
                  <a:lnTo>
                    <a:pt x="270029" y="1416664"/>
                  </a:lnTo>
                  <a:lnTo>
                    <a:pt x="272809" y="1436114"/>
                  </a:lnTo>
                  <a:lnTo>
                    <a:pt x="276780" y="1455168"/>
                  </a:lnTo>
                  <a:lnTo>
                    <a:pt x="280751" y="1474222"/>
                  </a:lnTo>
                  <a:lnTo>
                    <a:pt x="285516" y="1493275"/>
                  </a:lnTo>
                  <a:lnTo>
                    <a:pt x="290678" y="1511535"/>
                  </a:lnTo>
                  <a:lnTo>
                    <a:pt x="295840" y="1530192"/>
                  </a:lnTo>
                  <a:lnTo>
                    <a:pt x="301797" y="1548452"/>
                  </a:lnTo>
                  <a:lnTo>
                    <a:pt x="308151" y="1566314"/>
                  </a:lnTo>
                  <a:lnTo>
                    <a:pt x="314901" y="1584177"/>
                  </a:lnTo>
                  <a:lnTo>
                    <a:pt x="322049" y="1602040"/>
                  </a:lnTo>
                  <a:lnTo>
                    <a:pt x="329594" y="1619109"/>
                  </a:lnTo>
                  <a:lnTo>
                    <a:pt x="337933" y="1636575"/>
                  </a:lnTo>
                  <a:lnTo>
                    <a:pt x="346272" y="1653247"/>
                  </a:lnTo>
                  <a:lnTo>
                    <a:pt x="355009" y="1670316"/>
                  </a:lnTo>
                  <a:lnTo>
                    <a:pt x="364539" y="1686591"/>
                  </a:lnTo>
                  <a:lnTo>
                    <a:pt x="374070" y="1703262"/>
                  </a:lnTo>
                  <a:lnTo>
                    <a:pt x="383997" y="1719140"/>
                  </a:lnTo>
                  <a:lnTo>
                    <a:pt x="394322" y="1734622"/>
                  </a:lnTo>
                  <a:lnTo>
                    <a:pt x="405441" y="1750500"/>
                  </a:lnTo>
                  <a:lnTo>
                    <a:pt x="416162" y="1765584"/>
                  </a:lnTo>
                  <a:lnTo>
                    <a:pt x="427678" y="1780271"/>
                  </a:lnTo>
                  <a:lnTo>
                    <a:pt x="439591" y="1794958"/>
                  </a:lnTo>
                  <a:lnTo>
                    <a:pt x="451504" y="1809248"/>
                  </a:lnTo>
                  <a:lnTo>
                    <a:pt x="464212" y="1823142"/>
                  </a:lnTo>
                  <a:lnTo>
                    <a:pt x="476919" y="1837035"/>
                  </a:lnTo>
                  <a:lnTo>
                    <a:pt x="490023" y="1850531"/>
                  </a:lnTo>
                  <a:lnTo>
                    <a:pt x="503525" y="1863631"/>
                  </a:lnTo>
                  <a:lnTo>
                    <a:pt x="517026" y="1876333"/>
                  </a:lnTo>
                  <a:lnTo>
                    <a:pt x="531322" y="1889035"/>
                  </a:lnTo>
                  <a:lnTo>
                    <a:pt x="545617" y="1900944"/>
                  </a:lnTo>
                  <a:lnTo>
                    <a:pt x="559913" y="1912852"/>
                  </a:lnTo>
                  <a:lnTo>
                    <a:pt x="575400" y="1923967"/>
                  </a:lnTo>
                  <a:lnTo>
                    <a:pt x="590490" y="1935479"/>
                  </a:lnTo>
                  <a:lnTo>
                    <a:pt x="605977" y="1945799"/>
                  </a:lnTo>
                  <a:lnTo>
                    <a:pt x="621861" y="1956517"/>
                  </a:lnTo>
                  <a:lnTo>
                    <a:pt x="637745" y="1966044"/>
                  </a:lnTo>
                  <a:lnTo>
                    <a:pt x="653630" y="1975968"/>
                  </a:lnTo>
                  <a:lnTo>
                    <a:pt x="670308" y="1985097"/>
                  </a:lnTo>
                  <a:lnTo>
                    <a:pt x="686986" y="1994227"/>
                  </a:lnTo>
                  <a:lnTo>
                    <a:pt x="704061" y="2002563"/>
                  </a:lnTo>
                  <a:lnTo>
                    <a:pt x="721137" y="2010502"/>
                  </a:lnTo>
                  <a:lnTo>
                    <a:pt x="738609" y="2018044"/>
                  </a:lnTo>
                  <a:lnTo>
                    <a:pt x="756082" y="2025189"/>
                  </a:lnTo>
                  <a:lnTo>
                    <a:pt x="774348" y="2032335"/>
                  </a:lnTo>
                  <a:lnTo>
                    <a:pt x="792218" y="2038686"/>
                  </a:lnTo>
                  <a:lnTo>
                    <a:pt x="810485" y="2044640"/>
                  </a:lnTo>
                  <a:lnTo>
                    <a:pt x="829148" y="2050197"/>
                  </a:lnTo>
                  <a:lnTo>
                    <a:pt x="847812" y="2055358"/>
                  </a:lnTo>
                  <a:lnTo>
                    <a:pt x="866476" y="2059724"/>
                  </a:lnTo>
                  <a:lnTo>
                    <a:pt x="885140" y="2064091"/>
                  </a:lnTo>
                  <a:lnTo>
                    <a:pt x="904598" y="2067266"/>
                  </a:lnTo>
                  <a:lnTo>
                    <a:pt x="924056" y="2070839"/>
                  </a:lnTo>
                  <a:lnTo>
                    <a:pt x="943514" y="2073220"/>
                  </a:lnTo>
                  <a:lnTo>
                    <a:pt x="962972" y="2075999"/>
                  </a:lnTo>
                  <a:lnTo>
                    <a:pt x="982827" y="2077587"/>
                  </a:lnTo>
                  <a:lnTo>
                    <a:pt x="1002682" y="2078778"/>
                  </a:lnTo>
                  <a:lnTo>
                    <a:pt x="1022934" y="2079572"/>
                  </a:lnTo>
                  <a:lnTo>
                    <a:pt x="1043186" y="2079572"/>
                  </a:lnTo>
                  <a:lnTo>
                    <a:pt x="1063041" y="2079572"/>
                  </a:lnTo>
                  <a:lnTo>
                    <a:pt x="1083293" y="2078778"/>
                  </a:lnTo>
                  <a:lnTo>
                    <a:pt x="1103148" y="2077587"/>
                  </a:lnTo>
                  <a:lnTo>
                    <a:pt x="1122606" y="2075999"/>
                  </a:lnTo>
                  <a:lnTo>
                    <a:pt x="1142064" y="2073220"/>
                  </a:lnTo>
                  <a:lnTo>
                    <a:pt x="1161919" y="2070839"/>
                  </a:lnTo>
                  <a:lnTo>
                    <a:pt x="1180980" y="2067266"/>
                  </a:lnTo>
                  <a:lnTo>
                    <a:pt x="1200438" y="2064091"/>
                  </a:lnTo>
                  <a:lnTo>
                    <a:pt x="1219499" y="2059724"/>
                  </a:lnTo>
                  <a:lnTo>
                    <a:pt x="1237766" y="2055358"/>
                  </a:lnTo>
                  <a:lnTo>
                    <a:pt x="1256827" y="2050197"/>
                  </a:lnTo>
                  <a:lnTo>
                    <a:pt x="1275093" y="2044640"/>
                  </a:lnTo>
                  <a:lnTo>
                    <a:pt x="1293757" y="2038686"/>
                  </a:lnTo>
                  <a:lnTo>
                    <a:pt x="1311627" y="2032335"/>
                  </a:lnTo>
                  <a:lnTo>
                    <a:pt x="1329496" y="2025189"/>
                  </a:lnTo>
                  <a:lnTo>
                    <a:pt x="1347366" y="2018044"/>
                  </a:lnTo>
                  <a:lnTo>
                    <a:pt x="1364441" y="2010502"/>
                  </a:lnTo>
                  <a:lnTo>
                    <a:pt x="1381914" y="2002563"/>
                  </a:lnTo>
                  <a:lnTo>
                    <a:pt x="1398592" y="1994227"/>
                  </a:lnTo>
                  <a:lnTo>
                    <a:pt x="1415667" y="1985097"/>
                  </a:lnTo>
                  <a:lnTo>
                    <a:pt x="1431949" y="1975968"/>
                  </a:lnTo>
                  <a:lnTo>
                    <a:pt x="1447833" y="1966044"/>
                  </a:lnTo>
                  <a:lnTo>
                    <a:pt x="1464114" y="1956517"/>
                  </a:lnTo>
                  <a:lnTo>
                    <a:pt x="1479998" y="1945799"/>
                  </a:lnTo>
                  <a:lnTo>
                    <a:pt x="1495088" y="1935479"/>
                  </a:lnTo>
                  <a:lnTo>
                    <a:pt x="1510575" y="1923967"/>
                  </a:lnTo>
                  <a:lnTo>
                    <a:pt x="1525665" y="1912852"/>
                  </a:lnTo>
                  <a:lnTo>
                    <a:pt x="1539960" y="1900944"/>
                  </a:lnTo>
                  <a:lnTo>
                    <a:pt x="1554256" y="1889035"/>
                  </a:lnTo>
                  <a:lnTo>
                    <a:pt x="1568551" y="1876333"/>
                  </a:lnTo>
                  <a:lnTo>
                    <a:pt x="1582053" y="1863631"/>
                  </a:lnTo>
                  <a:lnTo>
                    <a:pt x="1595555" y="1850531"/>
                  </a:lnTo>
                  <a:lnTo>
                    <a:pt x="1608659" y="1837035"/>
                  </a:lnTo>
                  <a:lnTo>
                    <a:pt x="1621763" y="1823142"/>
                  </a:lnTo>
                  <a:lnTo>
                    <a:pt x="1634073" y="1809248"/>
                  </a:lnTo>
                  <a:lnTo>
                    <a:pt x="1646383" y="1794958"/>
                  </a:lnTo>
                  <a:lnTo>
                    <a:pt x="1657899" y="1780271"/>
                  </a:lnTo>
                  <a:lnTo>
                    <a:pt x="1669415" y="1765584"/>
                  </a:lnTo>
                  <a:lnTo>
                    <a:pt x="1680534" y="1750500"/>
                  </a:lnTo>
                  <a:lnTo>
                    <a:pt x="1691256" y="1734622"/>
                  </a:lnTo>
                  <a:lnTo>
                    <a:pt x="1701581" y="1719140"/>
                  </a:lnTo>
                  <a:lnTo>
                    <a:pt x="1711508" y="1703262"/>
                  </a:lnTo>
                  <a:lnTo>
                    <a:pt x="1721436" y="1686591"/>
                  </a:lnTo>
                  <a:lnTo>
                    <a:pt x="1730569" y="1670316"/>
                  </a:lnTo>
                  <a:lnTo>
                    <a:pt x="1739305" y="1653247"/>
                  </a:lnTo>
                  <a:lnTo>
                    <a:pt x="1748041" y="1636575"/>
                  </a:lnTo>
                  <a:lnTo>
                    <a:pt x="1755983" y="1619109"/>
                  </a:lnTo>
                  <a:lnTo>
                    <a:pt x="1763529" y="1602040"/>
                  </a:lnTo>
                  <a:lnTo>
                    <a:pt x="1770676" y="1584177"/>
                  </a:lnTo>
                  <a:lnTo>
                    <a:pt x="1777427" y="1566314"/>
                  </a:lnTo>
                  <a:lnTo>
                    <a:pt x="1783781" y="1548452"/>
                  </a:lnTo>
                  <a:lnTo>
                    <a:pt x="1789737" y="1530192"/>
                  </a:lnTo>
                  <a:lnTo>
                    <a:pt x="1795694" y="1511535"/>
                  </a:lnTo>
                  <a:lnTo>
                    <a:pt x="1800459" y="1493275"/>
                  </a:lnTo>
                  <a:lnTo>
                    <a:pt x="1804827" y="1474222"/>
                  </a:lnTo>
                  <a:lnTo>
                    <a:pt x="1809195" y="1455168"/>
                  </a:lnTo>
                  <a:lnTo>
                    <a:pt x="1812769" y="1436114"/>
                  </a:lnTo>
                  <a:lnTo>
                    <a:pt x="1816343" y="1416664"/>
                  </a:lnTo>
                  <a:lnTo>
                    <a:pt x="1818726" y="1397213"/>
                  </a:lnTo>
                  <a:lnTo>
                    <a:pt x="1820711" y="1377763"/>
                  </a:lnTo>
                  <a:lnTo>
                    <a:pt x="1823094" y="1357915"/>
                  </a:lnTo>
                  <a:lnTo>
                    <a:pt x="1824285" y="1338067"/>
                  </a:lnTo>
                  <a:lnTo>
                    <a:pt x="1824682" y="1318220"/>
                  </a:lnTo>
                  <a:lnTo>
                    <a:pt x="1825079" y="1297975"/>
                  </a:lnTo>
                  <a:lnTo>
                    <a:pt x="1824682" y="1277731"/>
                  </a:lnTo>
                  <a:lnTo>
                    <a:pt x="1824285" y="1257883"/>
                  </a:lnTo>
                  <a:lnTo>
                    <a:pt x="1823094" y="1237639"/>
                  </a:lnTo>
                  <a:lnTo>
                    <a:pt x="1820711" y="1218188"/>
                  </a:lnTo>
                  <a:lnTo>
                    <a:pt x="1818726" y="1198341"/>
                  </a:lnTo>
                  <a:lnTo>
                    <a:pt x="1816343" y="1178890"/>
                  </a:lnTo>
                  <a:lnTo>
                    <a:pt x="1812769" y="1159440"/>
                  </a:lnTo>
                  <a:lnTo>
                    <a:pt x="1809195" y="1140783"/>
                  </a:lnTo>
                  <a:lnTo>
                    <a:pt x="1804827" y="1121729"/>
                  </a:lnTo>
                  <a:lnTo>
                    <a:pt x="1800459" y="1102676"/>
                  </a:lnTo>
                  <a:lnTo>
                    <a:pt x="1795694" y="1084019"/>
                  </a:lnTo>
                  <a:lnTo>
                    <a:pt x="1789737" y="1065362"/>
                  </a:lnTo>
                  <a:lnTo>
                    <a:pt x="1783781" y="1047500"/>
                  </a:lnTo>
                  <a:lnTo>
                    <a:pt x="1777427" y="1029240"/>
                  </a:lnTo>
                  <a:lnTo>
                    <a:pt x="1770676" y="1011377"/>
                  </a:lnTo>
                  <a:lnTo>
                    <a:pt x="1763529" y="993911"/>
                  </a:lnTo>
                  <a:lnTo>
                    <a:pt x="1755983" y="976048"/>
                  </a:lnTo>
                  <a:lnTo>
                    <a:pt x="1748041" y="959377"/>
                  </a:lnTo>
                  <a:lnTo>
                    <a:pt x="1739305" y="941911"/>
                  </a:lnTo>
                  <a:lnTo>
                    <a:pt x="1730569" y="925636"/>
                  </a:lnTo>
                  <a:lnTo>
                    <a:pt x="1721436" y="908964"/>
                  </a:lnTo>
                  <a:lnTo>
                    <a:pt x="1711508" y="892689"/>
                  </a:lnTo>
                  <a:lnTo>
                    <a:pt x="1701581" y="876811"/>
                  </a:lnTo>
                  <a:lnTo>
                    <a:pt x="1691256" y="860933"/>
                  </a:lnTo>
                  <a:lnTo>
                    <a:pt x="1680534" y="845452"/>
                  </a:lnTo>
                  <a:lnTo>
                    <a:pt x="1669415" y="830368"/>
                  </a:lnTo>
                  <a:lnTo>
                    <a:pt x="1657899" y="815680"/>
                  </a:lnTo>
                  <a:lnTo>
                    <a:pt x="1646383" y="800596"/>
                  </a:lnTo>
                  <a:lnTo>
                    <a:pt x="1634073" y="786306"/>
                  </a:lnTo>
                  <a:lnTo>
                    <a:pt x="1621763" y="772413"/>
                  </a:lnTo>
                  <a:lnTo>
                    <a:pt x="1608659" y="758520"/>
                  </a:lnTo>
                  <a:lnTo>
                    <a:pt x="1595555" y="745023"/>
                  </a:lnTo>
                  <a:lnTo>
                    <a:pt x="1582053" y="731924"/>
                  </a:lnTo>
                  <a:lnTo>
                    <a:pt x="1568551" y="719221"/>
                  </a:lnTo>
                  <a:lnTo>
                    <a:pt x="1554256" y="706519"/>
                  </a:lnTo>
                  <a:lnTo>
                    <a:pt x="1539960" y="694610"/>
                  </a:lnTo>
                  <a:lnTo>
                    <a:pt x="1525665" y="682702"/>
                  </a:lnTo>
                  <a:lnTo>
                    <a:pt x="1510575" y="671190"/>
                  </a:lnTo>
                  <a:lnTo>
                    <a:pt x="1495088" y="660473"/>
                  </a:lnTo>
                  <a:lnTo>
                    <a:pt x="1479998" y="649755"/>
                  </a:lnTo>
                  <a:lnTo>
                    <a:pt x="1464114" y="639037"/>
                  </a:lnTo>
                  <a:lnTo>
                    <a:pt x="1447833" y="629114"/>
                  </a:lnTo>
                  <a:lnTo>
                    <a:pt x="1431949" y="619587"/>
                  </a:lnTo>
                  <a:lnTo>
                    <a:pt x="1415667" y="610457"/>
                  </a:lnTo>
                  <a:lnTo>
                    <a:pt x="1398592" y="601724"/>
                  </a:lnTo>
                  <a:lnTo>
                    <a:pt x="1381914" y="593388"/>
                  </a:lnTo>
                  <a:lnTo>
                    <a:pt x="1364441" y="585449"/>
                  </a:lnTo>
                  <a:lnTo>
                    <a:pt x="1347366" y="577113"/>
                  </a:lnTo>
                  <a:lnTo>
                    <a:pt x="1329496" y="569968"/>
                  </a:lnTo>
                  <a:lnTo>
                    <a:pt x="1311627" y="563220"/>
                  </a:lnTo>
                  <a:lnTo>
                    <a:pt x="1293757" y="556869"/>
                  </a:lnTo>
                  <a:lnTo>
                    <a:pt x="1275093" y="550914"/>
                  </a:lnTo>
                  <a:lnTo>
                    <a:pt x="1256827" y="545754"/>
                  </a:lnTo>
                  <a:lnTo>
                    <a:pt x="1237766" y="540594"/>
                  </a:lnTo>
                  <a:lnTo>
                    <a:pt x="1219499" y="535830"/>
                  </a:lnTo>
                  <a:lnTo>
                    <a:pt x="1200438" y="531861"/>
                  </a:lnTo>
                  <a:lnTo>
                    <a:pt x="1180980" y="527891"/>
                  </a:lnTo>
                  <a:lnTo>
                    <a:pt x="1161919" y="525113"/>
                  </a:lnTo>
                  <a:lnTo>
                    <a:pt x="1142064" y="521937"/>
                  </a:lnTo>
                  <a:lnTo>
                    <a:pt x="1122606" y="519952"/>
                  </a:lnTo>
                  <a:lnTo>
                    <a:pt x="1103148" y="518364"/>
                  </a:lnTo>
                  <a:lnTo>
                    <a:pt x="1083293" y="516777"/>
                  </a:lnTo>
                  <a:lnTo>
                    <a:pt x="1063041" y="515983"/>
                  </a:lnTo>
                  <a:lnTo>
                    <a:pt x="1043186" y="515586"/>
                  </a:lnTo>
                  <a:close/>
                  <a:moveTo>
                    <a:pt x="803734" y="280988"/>
                  </a:moveTo>
                  <a:lnTo>
                    <a:pt x="862902" y="391340"/>
                  </a:lnTo>
                  <a:lnTo>
                    <a:pt x="884743" y="387371"/>
                  </a:lnTo>
                  <a:lnTo>
                    <a:pt x="906980" y="383798"/>
                  </a:lnTo>
                  <a:lnTo>
                    <a:pt x="929218" y="380622"/>
                  </a:lnTo>
                  <a:lnTo>
                    <a:pt x="951456" y="378241"/>
                  </a:lnTo>
                  <a:lnTo>
                    <a:pt x="974488" y="376256"/>
                  </a:lnTo>
                  <a:lnTo>
                    <a:pt x="997122" y="374668"/>
                  </a:lnTo>
                  <a:lnTo>
                    <a:pt x="1019757" y="373874"/>
                  </a:lnTo>
                  <a:lnTo>
                    <a:pt x="1043186" y="373477"/>
                  </a:lnTo>
                  <a:lnTo>
                    <a:pt x="1059865" y="373874"/>
                  </a:lnTo>
                  <a:lnTo>
                    <a:pt x="1076940" y="374271"/>
                  </a:lnTo>
                  <a:lnTo>
                    <a:pt x="1093618" y="375462"/>
                  </a:lnTo>
                  <a:lnTo>
                    <a:pt x="1110693" y="376256"/>
                  </a:lnTo>
                  <a:lnTo>
                    <a:pt x="1127372" y="377844"/>
                  </a:lnTo>
                  <a:lnTo>
                    <a:pt x="1144050" y="379432"/>
                  </a:lnTo>
                  <a:lnTo>
                    <a:pt x="1160331" y="381019"/>
                  </a:lnTo>
                  <a:lnTo>
                    <a:pt x="1176612" y="383798"/>
                  </a:lnTo>
                  <a:lnTo>
                    <a:pt x="1193291" y="386180"/>
                  </a:lnTo>
                  <a:lnTo>
                    <a:pt x="1209572" y="388958"/>
                  </a:lnTo>
                  <a:lnTo>
                    <a:pt x="1225853" y="392134"/>
                  </a:lnTo>
                  <a:lnTo>
                    <a:pt x="1241737" y="395310"/>
                  </a:lnTo>
                  <a:lnTo>
                    <a:pt x="1257621" y="399279"/>
                  </a:lnTo>
                  <a:lnTo>
                    <a:pt x="1273505" y="403249"/>
                  </a:lnTo>
                  <a:lnTo>
                    <a:pt x="1289389" y="407218"/>
                  </a:lnTo>
                  <a:lnTo>
                    <a:pt x="1304876" y="411982"/>
                  </a:lnTo>
                  <a:lnTo>
                    <a:pt x="1370398" y="304805"/>
                  </a:lnTo>
                  <a:lnTo>
                    <a:pt x="1611439" y="417142"/>
                  </a:lnTo>
                  <a:lnTo>
                    <a:pt x="1570140" y="539800"/>
                  </a:lnTo>
                  <a:lnTo>
                    <a:pt x="1592775" y="555678"/>
                  </a:lnTo>
                  <a:lnTo>
                    <a:pt x="1614615" y="572747"/>
                  </a:lnTo>
                  <a:lnTo>
                    <a:pt x="1636059" y="589815"/>
                  </a:lnTo>
                  <a:lnTo>
                    <a:pt x="1656708" y="608075"/>
                  </a:lnTo>
                  <a:lnTo>
                    <a:pt x="1676960" y="626732"/>
                  </a:lnTo>
                  <a:lnTo>
                    <a:pt x="1696815" y="645389"/>
                  </a:lnTo>
                  <a:lnTo>
                    <a:pt x="1715876" y="665236"/>
                  </a:lnTo>
                  <a:lnTo>
                    <a:pt x="1734540" y="685481"/>
                  </a:lnTo>
                  <a:lnTo>
                    <a:pt x="1752410" y="706519"/>
                  </a:lnTo>
                  <a:lnTo>
                    <a:pt x="1769882" y="728351"/>
                  </a:lnTo>
                  <a:lnTo>
                    <a:pt x="1786560" y="750184"/>
                  </a:lnTo>
                  <a:lnTo>
                    <a:pt x="1802841" y="772413"/>
                  </a:lnTo>
                  <a:lnTo>
                    <a:pt x="1818329" y="795436"/>
                  </a:lnTo>
                  <a:lnTo>
                    <a:pt x="1832624" y="818856"/>
                  </a:lnTo>
                  <a:lnTo>
                    <a:pt x="1846920" y="842673"/>
                  </a:lnTo>
                  <a:lnTo>
                    <a:pt x="1860024" y="866887"/>
                  </a:lnTo>
                  <a:lnTo>
                    <a:pt x="1994642" y="834337"/>
                  </a:lnTo>
                  <a:lnTo>
                    <a:pt x="2085975" y="1084019"/>
                  </a:lnTo>
                  <a:lnTo>
                    <a:pt x="1954931" y="1149516"/>
                  </a:lnTo>
                  <a:lnTo>
                    <a:pt x="1958108" y="1167776"/>
                  </a:lnTo>
                  <a:lnTo>
                    <a:pt x="1960491" y="1185638"/>
                  </a:lnTo>
                  <a:lnTo>
                    <a:pt x="1962476" y="1204295"/>
                  </a:lnTo>
                  <a:lnTo>
                    <a:pt x="1964462" y="1222952"/>
                  </a:lnTo>
                  <a:lnTo>
                    <a:pt x="1965653" y="1241212"/>
                  </a:lnTo>
                  <a:lnTo>
                    <a:pt x="1966447" y="1259868"/>
                  </a:lnTo>
                  <a:lnTo>
                    <a:pt x="1967242" y="1278922"/>
                  </a:lnTo>
                  <a:lnTo>
                    <a:pt x="1967242" y="1297975"/>
                  </a:lnTo>
                  <a:lnTo>
                    <a:pt x="1967242" y="1315441"/>
                  </a:lnTo>
                  <a:lnTo>
                    <a:pt x="1966845" y="1332907"/>
                  </a:lnTo>
                  <a:lnTo>
                    <a:pt x="1966050" y="1349976"/>
                  </a:lnTo>
                  <a:lnTo>
                    <a:pt x="1964859" y="1367839"/>
                  </a:lnTo>
                  <a:lnTo>
                    <a:pt x="1962873" y="1385305"/>
                  </a:lnTo>
                  <a:lnTo>
                    <a:pt x="1961285" y="1401977"/>
                  </a:lnTo>
                  <a:lnTo>
                    <a:pt x="1959300" y="1419442"/>
                  </a:lnTo>
                  <a:lnTo>
                    <a:pt x="1957314" y="1436114"/>
                  </a:lnTo>
                  <a:lnTo>
                    <a:pt x="1954137" y="1453183"/>
                  </a:lnTo>
                  <a:lnTo>
                    <a:pt x="1951357" y="1469855"/>
                  </a:lnTo>
                  <a:lnTo>
                    <a:pt x="1947784" y="1486527"/>
                  </a:lnTo>
                  <a:lnTo>
                    <a:pt x="1944210" y="1503199"/>
                  </a:lnTo>
                  <a:lnTo>
                    <a:pt x="1940239" y="1519871"/>
                  </a:lnTo>
                  <a:lnTo>
                    <a:pt x="1935871" y="1535749"/>
                  </a:lnTo>
                  <a:lnTo>
                    <a:pt x="1931899" y="1552024"/>
                  </a:lnTo>
                  <a:lnTo>
                    <a:pt x="1926737" y="1568299"/>
                  </a:lnTo>
                  <a:lnTo>
                    <a:pt x="2061355" y="1650468"/>
                  </a:lnTo>
                  <a:lnTo>
                    <a:pt x="1949372" y="1891020"/>
                  </a:lnTo>
                  <a:lnTo>
                    <a:pt x="1791723" y="1838623"/>
                  </a:lnTo>
                  <a:lnTo>
                    <a:pt x="1776633" y="1859264"/>
                  </a:lnTo>
                  <a:lnTo>
                    <a:pt x="1761146" y="1879112"/>
                  </a:lnTo>
                  <a:lnTo>
                    <a:pt x="1744468" y="1898165"/>
                  </a:lnTo>
                  <a:lnTo>
                    <a:pt x="1728186" y="1917219"/>
                  </a:lnTo>
                  <a:lnTo>
                    <a:pt x="1710714" y="1935876"/>
                  </a:lnTo>
                  <a:lnTo>
                    <a:pt x="1693241" y="1954135"/>
                  </a:lnTo>
                  <a:lnTo>
                    <a:pt x="1674975" y="1971204"/>
                  </a:lnTo>
                  <a:lnTo>
                    <a:pt x="1655914" y="1988670"/>
                  </a:lnTo>
                  <a:lnTo>
                    <a:pt x="1636853" y="2004945"/>
                  </a:lnTo>
                  <a:lnTo>
                    <a:pt x="1616998" y="2021220"/>
                  </a:lnTo>
                  <a:lnTo>
                    <a:pt x="1597143" y="2036701"/>
                  </a:lnTo>
                  <a:lnTo>
                    <a:pt x="1576494" y="2051388"/>
                  </a:lnTo>
                  <a:lnTo>
                    <a:pt x="1555844" y="2066075"/>
                  </a:lnTo>
                  <a:lnTo>
                    <a:pt x="1534401" y="2079572"/>
                  </a:lnTo>
                  <a:lnTo>
                    <a:pt x="1512957" y="2093068"/>
                  </a:lnTo>
                  <a:lnTo>
                    <a:pt x="1491117" y="2105770"/>
                  </a:lnTo>
                  <a:lnTo>
                    <a:pt x="1531621" y="2274474"/>
                  </a:lnTo>
                  <a:lnTo>
                    <a:pt x="1281844" y="2365376"/>
                  </a:lnTo>
                  <a:lnTo>
                    <a:pt x="1202821" y="2207787"/>
                  </a:lnTo>
                  <a:lnTo>
                    <a:pt x="1183363" y="2210962"/>
                  </a:lnTo>
                  <a:lnTo>
                    <a:pt x="1163508" y="2213741"/>
                  </a:lnTo>
                  <a:lnTo>
                    <a:pt x="1144050" y="2216123"/>
                  </a:lnTo>
                  <a:lnTo>
                    <a:pt x="1124195" y="2218504"/>
                  </a:lnTo>
                  <a:lnTo>
                    <a:pt x="1103943" y="2219695"/>
                  </a:lnTo>
                  <a:lnTo>
                    <a:pt x="1083690" y="2220886"/>
                  </a:lnTo>
                  <a:lnTo>
                    <a:pt x="1063438" y="2221680"/>
                  </a:lnTo>
                  <a:lnTo>
                    <a:pt x="1043186" y="2221680"/>
                  </a:lnTo>
                  <a:lnTo>
                    <a:pt x="1013007" y="2221283"/>
                  </a:lnTo>
                  <a:lnTo>
                    <a:pt x="983224" y="2220092"/>
                  </a:lnTo>
                  <a:lnTo>
                    <a:pt x="954235" y="2217711"/>
                  </a:lnTo>
                  <a:lnTo>
                    <a:pt x="924850" y="2214535"/>
                  </a:lnTo>
                  <a:lnTo>
                    <a:pt x="895862" y="2210565"/>
                  </a:lnTo>
                  <a:lnTo>
                    <a:pt x="867270" y="2205405"/>
                  </a:lnTo>
                  <a:lnTo>
                    <a:pt x="839076" y="2199451"/>
                  </a:lnTo>
                  <a:lnTo>
                    <a:pt x="810882" y="2192703"/>
                  </a:lnTo>
                  <a:lnTo>
                    <a:pt x="715180" y="2341162"/>
                  </a:lnTo>
                  <a:lnTo>
                    <a:pt x="474536" y="2229222"/>
                  </a:lnTo>
                  <a:lnTo>
                    <a:pt x="524968" y="2062900"/>
                  </a:lnTo>
                  <a:lnTo>
                    <a:pt x="504716" y="2049006"/>
                  </a:lnTo>
                  <a:lnTo>
                    <a:pt x="484464" y="2033525"/>
                  </a:lnTo>
                  <a:lnTo>
                    <a:pt x="465006" y="2018441"/>
                  </a:lnTo>
                  <a:lnTo>
                    <a:pt x="445945" y="2002960"/>
                  </a:lnTo>
                  <a:lnTo>
                    <a:pt x="427281" y="1986288"/>
                  </a:lnTo>
                  <a:lnTo>
                    <a:pt x="408617" y="1969616"/>
                  </a:lnTo>
                  <a:lnTo>
                    <a:pt x="390748" y="1952151"/>
                  </a:lnTo>
                  <a:lnTo>
                    <a:pt x="373672" y="1934685"/>
                  </a:lnTo>
                  <a:lnTo>
                    <a:pt x="356597" y="1916028"/>
                  </a:lnTo>
                  <a:lnTo>
                    <a:pt x="340316" y="1897371"/>
                  </a:lnTo>
                  <a:lnTo>
                    <a:pt x="324432" y="1878715"/>
                  </a:lnTo>
                  <a:lnTo>
                    <a:pt x="308548" y="1858867"/>
                  </a:lnTo>
                  <a:lnTo>
                    <a:pt x="293855" y="1839020"/>
                  </a:lnTo>
                  <a:lnTo>
                    <a:pt x="279559" y="1818775"/>
                  </a:lnTo>
                  <a:lnTo>
                    <a:pt x="265661" y="1797737"/>
                  </a:lnTo>
                  <a:lnTo>
                    <a:pt x="252556" y="1776301"/>
                  </a:lnTo>
                  <a:lnTo>
                    <a:pt x="91333" y="1811630"/>
                  </a:lnTo>
                  <a:lnTo>
                    <a:pt x="0" y="1562345"/>
                  </a:lnTo>
                  <a:lnTo>
                    <a:pt x="138191" y="1488512"/>
                  </a:lnTo>
                  <a:lnTo>
                    <a:pt x="133426" y="1465092"/>
                  </a:lnTo>
                  <a:lnTo>
                    <a:pt x="129852" y="1441672"/>
                  </a:lnTo>
                  <a:lnTo>
                    <a:pt x="126278" y="1418251"/>
                  </a:lnTo>
                  <a:lnTo>
                    <a:pt x="123498" y="1394434"/>
                  </a:lnTo>
                  <a:lnTo>
                    <a:pt x="121513" y="1370220"/>
                  </a:lnTo>
                  <a:lnTo>
                    <a:pt x="119527" y="1346403"/>
                  </a:lnTo>
                  <a:lnTo>
                    <a:pt x="118733" y="1322189"/>
                  </a:lnTo>
                  <a:lnTo>
                    <a:pt x="118336" y="1297975"/>
                  </a:lnTo>
                  <a:lnTo>
                    <a:pt x="118733" y="1269395"/>
                  </a:lnTo>
                  <a:lnTo>
                    <a:pt x="119924" y="1240418"/>
                  </a:lnTo>
                  <a:lnTo>
                    <a:pt x="122704" y="1211837"/>
                  </a:lnTo>
                  <a:lnTo>
                    <a:pt x="125484" y="1184051"/>
                  </a:lnTo>
                  <a:lnTo>
                    <a:pt x="129455" y="1155867"/>
                  </a:lnTo>
                  <a:lnTo>
                    <a:pt x="134220" y="1128478"/>
                  </a:lnTo>
                  <a:lnTo>
                    <a:pt x="139780" y="1101088"/>
                  </a:lnTo>
                  <a:lnTo>
                    <a:pt x="146133" y="1074095"/>
                  </a:lnTo>
                  <a:lnTo>
                    <a:pt x="24223" y="995896"/>
                  </a:lnTo>
                  <a:lnTo>
                    <a:pt x="136603" y="755344"/>
                  </a:lnTo>
                  <a:lnTo>
                    <a:pt x="268043" y="794642"/>
                  </a:lnTo>
                  <a:lnTo>
                    <a:pt x="283530" y="772016"/>
                  </a:lnTo>
                  <a:lnTo>
                    <a:pt x="299017" y="750184"/>
                  </a:lnTo>
                  <a:lnTo>
                    <a:pt x="315696" y="728351"/>
                  </a:lnTo>
                  <a:lnTo>
                    <a:pt x="332771" y="707313"/>
                  </a:lnTo>
                  <a:lnTo>
                    <a:pt x="350243" y="686274"/>
                  </a:lnTo>
                  <a:lnTo>
                    <a:pt x="368907" y="666824"/>
                  </a:lnTo>
                  <a:lnTo>
                    <a:pt x="387571" y="646976"/>
                  </a:lnTo>
                  <a:lnTo>
                    <a:pt x="407426" y="627923"/>
                  </a:lnTo>
                  <a:lnTo>
                    <a:pt x="427281" y="609266"/>
                  </a:lnTo>
                  <a:lnTo>
                    <a:pt x="447930" y="591403"/>
                  </a:lnTo>
                  <a:lnTo>
                    <a:pt x="468977" y="574334"/>
                  </a:lnTo>
                  <a:lnTo>
                    <a:pt x="490420" y="557662"/>
                  </a:lnTo>
                  <a:lnTo>
                    <a:pt x="512261" y="541784"/>
                  </a:lnTo>
                  <a:lnTo>
                    <a:pt x="535293" y="526303"/>
                  </a:lnTo>
                  <a:lnTo>
                    <a:pt x="557928" y="511616"/>
                  </a:lnTo>
                  <a:lnTo>
                    <a:pt x="581754" y="497723"/>
                  </a:lnTo>
                  <a:lnTo>
                    <a:pt x="554354" y="371890"/>
                  </a:lnTo>
                  <a:lnTo>
                    <a:pt x="803734" y="280988"/>
                  </a:lnTo>
                  <a:close/>
                  <a:moveTo>
                    <a:pt x="2013752" y="186531"/>
                  </a:moveTo>
                  <a:lnTo>
                    <a:pt x="2001871" y="186928"/>
                  </a:lnTo>
                  <a:lnTo>
                    <a:pt x="1989594" y="188119"/>
                  </a:lnTo>
                  <a:lnTo>
                    <a:pt x="1978109" y="190103"/>
                  </a:lnTo>
                  <a:lnTo>
                    <a:pt x="1966624" y="192881"/>
                  </a:lnTo>
                  <a:lnTo>
                    <a:pt x="1955139" y="196453"/>
                  </a:lnTo>
                  <a:lnTo>
                    <a:pt x="1944050" y="200819"/>
                  </a:lnTo>
                  <a:lnTo>
                    <a:pt x="1932962" y="205978"/>
                  </a:lnTo>
                  <a:lnTo>
                    <a:pt x="1922269" y="211534"/>
                  </a:lnTo>
                  <a:lnTo>
                    <a:pt x="1914348" y="216297"/>
                  </a:lnTo>
                  <a:lnTo>
                    <a:pt x="1906823" y="221853"/>
                  </a:lnTo>
                  <a:lnTo>
                    <a:pt x="1899695" y="227409"/>
                  </a:lnTo>
                  <a:lnTo>
                    <a:pt x="1892962" y="233363"/>
                  </a:lnTo>
                  <a:lnTo>
                    <a:pt x="1886230" y="239713"/>
                  </a:lnTo>
                  <a:lnTo>
                    <a:pt x="1880289" y="246063"/>
                  </a:lnTo>
                  <a:lnTo>
                    <a:pt x="1874349" y="252809"/>
                  </a:lnTo>
                  <a:lnTo>
                    <a:pt x="1869200" y="259953"/>
                  </a:lnTo>
                  <a:lnTo>
                    <a:pt x="1864052" y="267097"/>
                  </a:lnTo>
                  <a:lnTo>
                    <a:pt x="1859300" y="274241"/>
                  </a:lnTo>
                  <a:lnTo>
                    <a:pt x="1855339" y="281781"/>
                  </a:lnTo>
                  <a:lnTo>
                    <a:pt x="1850983" y="289719"/>
                  </a:lnTo>
                  <a:lnTo>
                    <a:pt x="1847419" y="297656"/>
                  </a:lnTo>
                  <a:lnTo>
                    <a:pt x="1844646" y="305594"/>
                  </a:lnTo>
                  <a:lnTo>
                    <a:pt x="1841874" y="313928"/>
                  </a:lnTo>
                  <a:lnTo>
                    <a:pt x="1839102" y="322263"/>
                  </a:lnTo>
                  <a:lnTo>
                    <a:pt x="1837518" y="330597"/>
                  </a:lnTo>
                  <a:lnTo>
                    <a:pt x="1835934" y="339328"/>
                  </a:lnTo>
                  <a:lnTo>
                    <a:pt x="1834350" y="348059"/>
                  </a:lnTo>
                  <a:lnTo>
                    <a:pt x="1833557" y="356791"/>
                  </a:lnTo>
                  <a:lnTo>
                    <a:pt x="1833557" y="365125"/>
                  </a:lnTo>
                  <a:lnTo>
                    <a:pt x="1833557" y="373856"/>
                  </a:lnTo>
                  <a:lnTo>
                    <a:pt x="1833953" y="382984"/>
                  </a:lnTo>
                  <a:lnTo>
                    <a:pt x="1835142" y="391716"/>
                  </a:lnTo>
                  <a:lnTo>
                    <a:pt x="1836726" y="400050"/>
                  </a:lnTo>
                  <a:lnTo>
                    <a:pt x="1838310" y="409178"/>
                  </a:lnTo>
                  <a:lnTo>
                    <a:pt x="1840290" y="417513"/>
                  </a:lnTo>
                  <a:lnTo>
                    <a:pt x="1843458" y="426244"/>
                  </a:lnTo>
                  <a:lnTo>
                    <a:pt x="1846230" y="434578"/>
                  </a:lnTo>
                  <a:lnTo>
                    <a:pt x="1850191" y="443310"/>
                  </a:lnTo>
                  <a:lnTo>
                    <a:pt x="1853755" y="451247"/>
                  </a:lnTo>
                  <a:lnTo>
                    <a:pt x="1858507" y="459581"/>
                  </a:lnTo>
                  <a:lnTo>
                    <a:pt x="1864844" y="469503"/>
                  </a:lnTo>
                  <a:lnTo>
                    <a:pt x="1871973" y="479028"/>
                  </a:lnTo>
                  <a:lnTo>
                    <a:pt x="1879497" y="488156"/>
                  </a:lnTo>
                  <a:lnTo>
                    <a:pt x="1887418" y="496888"/>
                  </a:lnTo>
                  <a:lnTo>
                    <a:pt x="1896527" y="504428"/>
                  </a:lnTo>
                  <a:lnTo>
                    <a:pt x="1905239" y="511969"/>
                  </a:lnTo>
                  <a:lnTo>
                    <a:pt x="1914744" y="518716"/>
                  </a:lnTo>
                  <a:lnTo>
                    <a:pt x="1924645" y="524669"/>
                  </a:lnTo>
                  <a:lnTo>
                    <a:pt x="1934942" y="529828"/>
                  </a:lnTo>
                  <a:lnTo>
                    <a:pt x="1945635" y="534988"/>
                  </a:lnTo>
                  <a:lnTo>
                    <a:pt x="1956723" y="538956"/>
                  </a:lnTo>
                  <a:lnTo>
                    <a:pt x="1967812" y="542131"/>
                  </a:lnTo>
                  <a:lnTo>
                    <a:pt x="1979297" y="545306"/>
                  </a:lnTo>
                  <a:lnTo>
                    <a:pt x="1990782" y="546894"/>
                  </a:lnTo>
                  <a:lnTo>
                    <a:pt x="2002267" y="548085"/>
                  </a:lnTo>
                  <a:lnTo>
                    <a:pt x="2014544" y="548481"/>
                  </a:lnTo>
                  <a:lnTo>
                    <a:pt x="2026425" y="548085"/>
                  </a:lnTo>
                  <a:lnTo>
                    <a:pt x="2038306" y="546894"/>
                  </a:lnTo>
                  <a:lnTo>
                    <a:pt x="2049791" y="544910"/>
                  </a:lnTo>
                  <a:lnTo>
                    <a:pt x="2061672" y="542131"/>
                  </a:lnTo>
                  <a:lnTo>
                    <a:pt x="2073157" y="538560"/>
                  </a:lnTo>
                  <a:lnTo>
                    <a:pt x="2084246" y="534194"/>
                  </a:lnTo>
                  <a:lnTo>
                    <a:pt x="2095335" y="529035"/>
                  </a:lnTo>
                  <a:lnTo>
                    <a:pt x="2106028" y="523081"/>
                  </a:lnTo>
                  <a:lnTo>
                    <a:pt x="2113552" y="518716"/>
                  </a:lnTo>
                  <a:lnTo>
                    <a:pt x="2121077" y="513556"/>
                  </a:lnTo>
                  <a:lnTo>
                    <a:pt x="2128206" y="508000"/>
                  </a:lnTo>
                  <a:lnTo>
                    <a:pt x="2134938" y="502047"/>
                  </a:lnTo>
                  <a:lnTo>
                    <a:pt x="2141275" y="496491"/>
                  </a:lnTo>
                  <a:lnTo>
                    <a:pt x="2147215" y="490141"/>
                  </a:lnTo>
                  <a:lnTo>
                    <a:pt x="2153156" y="483394"/>
                  </a:lnTo>
                  <a:lnTo>
                    <a:pt x="2158304" y="476647"/>
                  </a:lnTo>
                  <a:lnTo>
                    <a:pt x="2163452" y="469503"/>
                  </a:lnTo>
                  <a:lnTo>
                    <a:pt x="2168601" y="461566"/>
                  </a:lnTo>
                  <a:lnTo>
                    <a:pt x="2172957" y="454025"/>
                  </a:lnTo>
                  <a:lnTo>
                    <a:pt x="2176917" y="446485"/>
                  </a:lnTo>
                  <a:lnTo>
                    <a:pt x="2180482" y="438150"/>
                  </a:lnTo>
                  <a:lnTo>
                    <a:pt x="2183650" y="430213"/>
                  </a:lnTo>
                  <a:lnTo>
                    <a:pt x="2186818" y="421481"/>
                  </a:lnTo>
                  <a:lnTo>
                    <a:pt x="2189195" y="412750"/>
                  </a:lnTo>
                  <a:lnTo>
                    <a:pt x="2191175" y="404019"/>
                  </a:lnTo>
                  <a:lnTo>
                    <a:pt x="2192363" y="395288"/>
                  </a:lnTo>
                  <a:lnTo>
                    <a:pt x="2193947" y="386159"/>
                  </a:lnTo>
                  <a:lnTo>
                    <a:pt x="2194739" y="377428"/>
                  </a:lnTo>
                  <a:lnTo>
                    <a:pt x="2194739" y="368697"/>
                  </a:lnTo>
                  <a:lnTo>
                    <a:pt x="2194739" y="359569"/>
                  </a:lnTo>
                  <a:lnTo>
                    <a:pt x="2194343" y="351234"/>
                  </a:lnTo>
                  <a:lnTo>
                    <a:pt x="2192759" y="342503"/>
                  </a:lnTo>
                  <a:lnTo>
                    <a:pt x="2191571" y="333375"/>
                  </a:lnTo>
                  <a:lnTo>
                    <a:pt x="2189591" y="325041"/>
                  </a:lnTo>
                  <a:lnTo>
                    <a:pt x="2187610" y="316706"/>
                  </a:lnTo>
                  <a:lnTo>
                    <a:pt x="2184838" y="308372"/>
                  </a:lnTo>
                  <a:lnTo>
                    <a:pt x="2181670" y="299641"/>
                  </a:lnTo>
                  <a:lnTo>
                    <a:pt x="2178106" y="291703"/>
                  </a:lnTo>
                  <a:lnTo>
                    <a:pt x="2174145" y="283766"/>
                  </a:lnTo>
                  <a:lnTo>
                    <a:pt x="2169789" y="275828"/>
                  </a:lnTo>
                  <a:lnTo>
                    <a:pt x="2163452" y="265509"/>
                  </a:lnTo>
                  <a:lnTo>
                    <a:pt x="2156324" y="255984"/>
                  </a:lnTo>
                  <a:lnTo>
                    <a:pt x="2148799" y="247253"/>
                  </a:lnTo>
                  <a:lnTo>
                    <a:pt x="2140879" y="238522"/>
                  </a:lnTo>
                  <a:lnTo>
                    <a:pt x="2131770" y="230584"/>
                  </a:lnTo>
                  <a:lnTo>
                    <a:pt x="2123057" y="223441"/>
                  </a:lnTo>
                  <a:lnTo>
                    <a:pt x="2113552" y="216694"/>
                  </a:lnTo>
                  <a:lnTo>
                    <a:pt x="2103255" y="210344"/>
                  </a:lnTo>
                  <a:lnTo>
                    <a:pt x="2093355" y="204788"/>
                  </a:lnTo>
                  <a:lnTo>
                    <a:pt x="2082662" y="200422"/>
                  </a:lnTo>
                  <a:lnTo>
                    <a:pt x="2071969" y="196056"/>
                  </a:lnTo>
                  <a:lnTo>
                    <a:pt x="2060484" y="192881"/>
                  </a:lnTo>
                  <a:lnTo>
                    <a:pt x="2048999" y="190103"/>
                  </a:lnTo>
                  <a:lnTo>
                    <a:pt x="2037118" y="188119"/>
                  </a:lnTo>
                  <a:lnTo>
                    <a:pt x="2025633" y="186928"/>
                  </a:lnTo>
                  <a:lnTo>
                    <a:pt x="2013752" y="186531"/>
                  </a:lnTo>
                  <a:close/>
                  <a:moveTo>
                    <a:pt x="2066028" y="0"/>
                  </a:moveTo>
                  <a:lnTo>
                    <a:pt x="2156324" y="23812"/>
                  </a:lnTo>
                  <a:lnTo>
                    <a:pt x="2146027" y="100013"/>
                  </a:lnTo>
                  <a:lnTo>
                    <a:pt x="2140916" y="118533"/>
                  </a:lnTo>
                  <a:lnTo>
                    <a:pt x="2134542" y="115094"/>
                  </a:lnTo>
                  <a:lnTo>
                    <a:pt x="2132671" y="114357"/>
                  </a:lnTo>
                  <a:lnTo>
                    <a:pt x="2132562" y="114300"/>
                  </a:lnTo>
                  <a:lnTo>
                    <a:pt x="2123453" y="110728"/>
                  </a:lnTo>
                  <a:lnTo>
                    <a:pt x="2132671" y="114357"/>
                  </a:lnTo>
                  <a:lnTo>
                    <a:pt x="2140879" y="118666"/>
                  </a:lnTo>
                  <a:lnTo>
                    <a:pt x="2140916" y="118533"/>
                  </a:lnTo>
                  <a:lnTo>
                    <a:pt x="2144839" y="120650"/>
                  </a:lnTo>
                  <a:lnTo>
                    <a:pt x="2153552" y="125413"/>
                  </a:lnTo>
                  <a:lnTo>
                    <a:pt x="2167413" y="133747"/>
                  </a:lnTo>
                  <a:lnTo>
                    <a:pt x="2174145" y="138113"/>
                  </a:lnTo>
                  <a:lnTo>
                    <a:pt x="2180878" y="142875"/>
                  </a:lnTo>
                  <a:lnTo>
                    <a:pt x="2181274" y="143272"/>
                  </a:lnTo>
                  <a:lnTo>
                    <a:pt x="2187610" y="148034"/>
                  </a:lnTo>
                  <a:lnTo>
                    <a:pt x="2193947" y="153194"/>
                  </a:lnTo>
                  <a:lnTo>
                    <a:pt x="2205432" y="163909"/>
                  </a:lnTo>
                  <a:lnTo>
                    <a:pt x="2212560" y="170656"/>
                  </a:lnTo>
                  <a:lnTo>
                    <a:pt x="2221273" y="180181"/>
                  </a:lnTo>
                  <a:lnTo>
                    <a:pt x="2226433" y="186128"/>
                  </a:lnTo>
                  <a:lnTo>
                    <a:pt x="2226422" y="186134"/>
                  </a:lnTo>
                  <a:lnTo>
                    <a:pt x="2229194" y="189309"/>
                  </a:lnTo>
                  <a:lnTo>
                    <a:pt x="2226433" y="186128"/>
                  </a:lnTo>
                  <a:lnTo>
                    <a:pt x="2244639" y="175419"/>
                  </a:lnTo>
                  <a:lnTo>
                    <a:pt x="2315925" y="143669"/>
                  </a:lnTo>
                  <a:lnTo>
                    <a:pt x="2363053" y="224234"/>
                  </a:lnTo>
                  <a:lnTo>
                    <a:pt x="2302064" y="270669"/>
                  </a:lnTo>
                  <a:lnTo>
                    <a:pt x="2280282" y="283369"/>
                  </a:lnTo>
                  <a:lnTo>
                    <a:pt x="2284242" y="296466"/>
                  </a:lnTo>
                  <a:lnTo>
                    <a:pt x="2287015" y="309166"/>
                  </a:lnTo>
                  <a:lnTo>
                    <a:pt x="2289787" y="322263"/>
                  </a:lnTo>
                  <a:lnTo>
                    <a:pt x="2291371" y="335359"/>
                  </a:lnTo>
                  <a:lnTo>
                    <a:pt x="2292559" y="348456"/>
                  </a:lnTo>
                  <a:lnTo>
                    <a:pt x="2293351" y="361553"/>
                  </a:lnTo>
                  <a:lnTo>
                    <a:pt x="2293351" y="374650"/>
                  </a:lnTo>
                  <a:lnTo>
                    <a:pt x="2292559" y="387350"/>
                  </a:lnTo>
                  <a:lnTo>
                    <a:pt x="2318301" y="394097"/>
                  </a:lnTo>
                  <a:lnTo>
                    <a:pt x="2390775" y="422275"/>
                  </a:lnTo>
                  <a:lnTo>
                    <a:pt x="2367409" y="512763"/>
                  </a:lnTo>
                  <a:lnTo>
                    <a:pt x="2291371" y="502047"/>
                  </a:lnTo>
                  <a:lnTo>
                    <a:pt x="2262857" y="494506"/>
                  </a:lnTo>
                  <a:lnTo>
                    <a:pt x="2256916" y="506016"/>
                  </a:lnTo>
                  <a:lnTo>
                    <a:pt x="2250183" y="517128"/>
                  </a:lnTo>
                  <a:lnTo>
                    <a:pt x="2243451" y="527447"/>
                  </a:lnTo>
                  <a:lnTo>
                    <a:pt x="2235926" y="537766"/>
                  </a:lnTo>
                  <a:lnTo>
                    <a:pt x="2228006" y="547688"/>
                  </a:lnTo>
                  <a:lnTo>
                    <a:pt x="2219293" y="557610"/>
                  </a:lnTo>
                  <a:lnTo>
                    <a:pt x="2210580" y="566738"/>
                  </a:lnTo>
                  <a:lnTo>
                    <a:pt x="2201075" y="575469"/>
                  </a:lnTo>
                  <a:lnTo>
                    <a:pt x="2216125" y="601266"/>
                  </a:lnTo>
                  <a:lnTo>
                    <a:pt x="2247807" y="671910"/>
                  </a:lnTo>
                  <a:lnTo>
                    <a:pt x="2167413" y="719932"/>
                  </a:lnTo>
                  <a:lnTo>
                    <a:pt x="2121077" y="658416"/>
                  </a:lnTo>
                  <a:lnTo>
                    <a:pt x="2105632" y="632222"/>
                  </a:lnTo>
                  <a:lnTo>
                    <a:pt x="2110780" y="629841"/>
                  </a:lnTo>
                  <a:lnTo>
                    <a:pt x="2115929" y="627857"/>
                  </a:lnTo>
                  <a:lnTo>
                    <a:pt x="2104048" y="632222"/>
                  </a:lnTo>
                  <a:lnTo>
                    <a:pt x="2092563" y="635794"/>
                  </a:lnTo>
                  <a:lnTo>
                    <a:pt x="2083058" y="638969"/>
                  </a:lnTo>
                  <a:lnTo>
                    <a:pt x="2067217" y="642541"/>
                  </a:lnTo>
                  <a:lnTo>
                    <a:pt x="2059296" y="643732"/>
                  </a:lnTo>
                  <a:lnTo>
                    <a:pt x="2050583" y="644922"/>
                  </a:lnTo>
                  <a:lnTo>
                    <a:pt x="2048999" y="644922"/>
                  </a:lnTo>
                  <a:lnTo>
                    <a:pt x="2033554" y="646907"/>
                  </a:lnTo>
                  <a:lnTo>
                    <a:pt x="2018505" y="647303"/>
                  </a:lnTo>
                  <a:lnTo>
                    <a:pt x="2014544" y="647700"/>
                  </a:lnTo>
                  <a:lnTo>
                    <a:pt x="2008208" y="647303"/>
                  </a:lnTo>
                  <a:lnTo>
                    <a:pt x="2002617" y="647117"/>
                  </a:lnTo>
                  <a:lnTo>
                    <a:pt x="1994743" y="646510"/>
                  </a:lnTo>
                  <a:lnTo>
                    <a:pt x="1984842" y="645716"/>
                  </a:lnTo>
                  <a:lnTo>
                    <a:pt x="1996327" y="646907"/>
                  </a:lnTo>
                  <a:lnTo>
                    <a:pt x="2002617" y="647117"/>
                  </a:lnTo>
                  <a:lnTo>
                    <a:pt x="2005039" y="647303"/>
                  </a:lnTo>
                  <a:lnTo>
                    <a:pt x="1994347" y="687785"/>
                  </a:lnTo>
                  <a:lnTo>
                    <a:pt x="1970189" y="747713"/>
                  </a:lnTo>
                  <a:lnTo>
                    <a:pt x="1879497" y="724297"/>
                  </a:lnTo>
                  <a:lnTo>
                    <a:pt x="1886230" y="662385"/>
                  </a:lnTo>
                  <a:lnTo>
                    <a:pt x="1896923" y="621507"/>
                  </a:lnTo>
                  <a:lnTo>
                    <a:pt x="1904447" y="625078"/>
                  </a:lnTo>
                  <a:lnTo>
                    <a:pt x="1893754" y="619919"/>
                  </a:lnTo>
                  <a:lnTo>
                    <a:pt x="1883061" y="614363"/>
                  </a:lnTo>
                  <a:lnTo>
                    <a:pt x="1874745" y="609997"/>
                  </a:lnTo>
                  <a:lnTo>
                    <a:pt x="1860884" y="601663"/>
                  </a:lnTo>
                  <a:lnTo>
                    <a:pt x="1854151" y="596900"/>
                  </a:lnTo>
                  <a:lnTo>
                    <a:pt x="1847419" y="592535"/>
                  </a:lnTo>
                  <a:lnTo>
                    <a:pt x="1846627" y="592138"/>
                  </a:lnTo>
                  <a:lnTo>
                    <a:pt x="1840290" y="586978"/>
                  </a:lnTo>
                  <a:lnTo>
                    <a:pt x="1834350" y="581819"/>
                  </a:lnTo>
                  <a:lnTo>
                    <a:pt x="1822469" y="571103"/>
                  </a:lnTo>
                  <a:lnTo>
                    <a:pt x="1815736" y="564356"/>
                  </a:lnTo>
                  <a:lnTo>
                    <a:pt x="1809516" y="557841"/>
                  </a:lnTo>
                  <a:lnTo>
                    <a:pt x="1805439" y="553244"/>
                  </a:lnTo>
                  <a:lnTo>
                    <a:pt x="1799103" y="545703"/>
                  </a:lnTo>
                  <a:lnTo>
                    <a:pt x="1807023" y="555228"/>
                  </a:lnTo>
                  <a:lnTo>
                    <a:pt x="1809516" y="557841"/>
                  </a:lnTo>
                  <a:lnTo>
                    <a:pt x="1811776" y="560388"/>
                  </a:lnTo>
                  <a:lnTo>
                    <a:pt x="1779697" y="579438"/>
                  </a:lnTo>
                  <a:lnTo>
                    <a:pt x="1720292" y="604044"/>
                  </a:lnTo>
                  <a:lnTo>
                    <a:pt x="1673164" y="523875"/>
                  </a:lnTo>
                  <a:lnTo>
                    <a:pt x="1721480" y="484585"/>
                  </a:lnTo>
                  <a:lnTo>
                    <a:pt x="1752767" y="465931"/>
                  </a:lnTo>
                  <a:lnTo>
                    <a:pt x="1748410" y="452835"/>
                  </a:lnTo>
                  <a:lnTo>
                    <a:pt x="1744450" y="439341"/>
                  </a:lnTo>
                  <a:lnTo>
                    <a:pt x="1741282" y="425847"/>
                  </a:lnTo>
                  <a:lnTo>
                    <a:pt x="1738510" y="412353"/>
                  </a:lnTo>
                  <a:lnTo>
                    <a:pt x="1736530" y="398860"/>
                  </a:lnTo>
                  <a:lnTo>
                    <a:pt x="1735737" y="385366"/>
                  </a:lnTo>
                  <a:lnTo>
                    <a:pt x="1734945" y="371475"/>
                  </a:lnTo>
                  <a:lnTo>
                    <a:pt x="1735341" y="357981"/>
                  </a:lnTo>
                  <a:lnTo>
                    <a:pt x="1704451" y="350441"/>
                  </a:lnTo>
                  <a:lnTo>
                    <a:pt x="1644650" y="325438"/>
                  </a:lnTo>
                  <a:lnTo>
                    <a:pt x="1668412" y="235347"/>
                  </a:lnTo>
                  <a:lnTo>
                    <a:pt x="1730193" y="242094"/>
                  </a:lnTo>
                  <a:lnTo>
                    <a:pt x="1760687" y="250031"/>
                  </a:lnTo>
                  <a:lnTo>
                    <a:pt x="1766628" y="237331"/>
                  </a:lnTo>
                  <a:lnTo>
                    <a:pt x="1773361" y="225028"/>
                  </a:lnTo>
                  <a:lnTo>
                    <a:pt x="1781281" y="213519"/>
                  </a:lnTo>
                  <a:lnTo>
                    <a:pt x="1789202" y="201613"/>
                  </a:lnTo>
                  <a:lnTo>
                    <a:pt x="1797915" y="190500"/>
                  </a:lnTo>
                  <a:lnTo>
                    <a:pt x="1807023" y="179784"/>
                  </a:lnTo>
                  <a:lnTo>
                    <a:pt x="1816924" y="169069"/>
                  </a:lnTo>
                  <a:lnTo>
                    <a:pt x="1827221" y="159544"/>
                  </a:lnTo>
                  <a:lnTo>
                    <a:pt x="1812964" y="135334"/>
                  </a:lnTo>
                  <a:lnTo>
                    <a:pt x="1788410" y="75406"/>
                  </a:lnTo>
                  <a:lnTo>
                    <a:pt x="1868804" y="27781"/>
                  </a:lnTo>
                  <a:lnTo>
                    <a:pt x="1907219" y="76994"/>
                  </a:lnTo>
                  <a:lnTo>
                    <a:pt x="1923061" y="102791"/>
                  </a:lnTo>
                  <a:lnTo>
                    <a:pt x="1917516" y="105172"/>
                  </a:lnTo>
                  <a:lnTo>
                    <a:pt x="1912368" y="107156"/>
                  </a:lnTo>
                  <a:lnTo>
                    <a:pt x="1924249" y="102791"/>
                  </a:lnTo>
                  <a:lnTo>
                    <a:pt x="1935734" y="99219"/>
                  </a:lnTo>
                  <a:lnTo>
                    <a:pt x="1945239" y="96044"/>
                  </a:lnTo>
                  <a:lnTo>
                    <a:pt x="1961080" y="92869"/>
                  </a:lnTo>
                  <a:lnTo>
                    <a:pt x="1969001" y="91281"/>
                  </a:lnTo>
                  <a:lnTo>
                    <a:pt x="1977317" y="89694"/>
                  </a:lnTo>
                  <a:lnTo>
                    <a:pt x="1979297" y="89694"/>
                  </a:lnTo>
                  <a:lnTo>
                    <a:pt x="1994347" y="88106"/>
                  </a:lnTo>
                  <a:lnTo>
                    <a:pt x="2009792" y="87709"/>
                  </a:lnTo>
                  <a:lnTo>
                    <a:pt x="2013752" y="87709"/>
                  </a:lnTo>
                  <a:lnTo>
                    <a:pt x="2019693" y="87709"/>
                  </a:lnTo>
                  <a:lnTo>
                    <a:pt x="2031970" y="88503"/>
                  </a:lnTo>
                  <a:lnTo>
                    <a:pt x="2043455" y="89297"/>
                  </a:lnTo>
                  <a:lnTo>
                    <a:pt x="2034346" y="88503"/>
                  </a:lnTo>
                  <a:lnTo>
                    <a:pt x="2038306" y="72628"/>
                  </a:lnTo>
                  <a:lnTo>
                    <a:pt x="2066028" y="0"/>
                  </a:lnTo>
                  <a:close/>
                </a:path>
              </a:pathLst>
            </a:custGeom>
            <a:grpFill/>
            <a:ln>
              <a:noFill/>
            </a:ln>
            <a:effectLst/>
          </p:spPr>
          <p:txBody>
            <a:bodyPr anchor="ctr">
              <a:scene3d>
                <a:camera prst="orthographicFront"/>
                <a:lightRig rig="threePt" dir="t"/>
              </a:scene3d>
              <a:sp3d contourW="12700">
                <a:contourClr>
                  <a:srgbClr val="FFFFFF"/>
                </a:contourClr>
              </a:sp3d>
            </a:bodyPr>
            <a:lstStyle/>
            <a:p>
              <a:pPr algn="ctr" fontAlgn="auto">
                <a:spcBef>
                  <a:spcPts val="0"/>
                </a:spcBef>
                <a:spcAft>
                  <a:spcPts val="0"/>
                </a:spcAft>
                <a:defRPr/>
              </a:pPr>
              <a:endParaRPr kumimoji="0" lang="zh-CN" altLang="en-US" sz="1012">
                <a:solidFill>
                  <a:srgbClr val="1C666E"/>
                </a:solidFill>
                <a:latin typeface="+mn-lt"/>
                <a:ea typeface="宋体" panose="02010600030101010101" pitchFamily="2" charset="-122"/>
              </a:endParaRPr>
            </a:p>
          </p:txBody>
        </p:sp>
      </p:grpSp>
      <p:sp>
        <p:nvSpPr>
          <p:cNvPr id="11" name="文字方塊 10"/>
          <p:cNvSpPr txBox="1">
            <a:spLocks noChangeArrowheads="1"/>
          </p:cNvSpPr>
          <p:nvPr/>
        </p:nvSpPr>
        <p:spPr bwMode="auto">
          <a:xfrm>
            <a:off x="176860" y="85854"/>
            <a:ext cx="423863" cy="307777"/>
          </a:xfrm>
          <a:prstGeom prst="rect">
            <a:avLst/>
          </a:prstGeom>
          <a:noFill/>
          <a:ln w="9525">
            <a:noFill/>
            <a:miter lim="800000"/>
            <a:headEnd/>
            <a:tailEnd/>
          </a:ln>
        </p:spPr>
        <p:txBody>
          <a:bodyPr>
            <a:spAutoFit/>
          </a:bodyPr>
          <a:lstStyle/>
          <a:p>
            <a:r>
              <a:rPr kumimoji="0" lang="zh-TW" altLang="en-US" sz="1400" dirty="0">
                <a:solidFill>
                  <a:schemeClr val="bg1"/>
                </a:solidFill>
                <a:latin typeface="Microsoft YaHei" pitchFamily="34" charset="-122"/>
                <a:ea typeface="Microsoft YaHei" pitchFamily="34" charset="-122"/>
              </a:rPr>
              <a:t>貳</a:t>
            </a:r>
          </a:p>
        </p:txBody>
      </p:sp>
      <p:pic>
        <p:nvPicPr>
          <p:cNvPr id="1026" name="Picture 2"/>
          <p:cNvPicPr>
            <a:picLocks noChangeAspect="1" noChangeArrowheads="1"/>
          </p:cNvPicPr>
          <p:nvPr/>
        </p:nvPicPr>
        <p:blipFill>
          <a:blip r:embed="rId2" cstate="print"/>
          <a:srcRect/>
          <a:stretch>
            <a:fillRect/>
          </a:stretch>
        </p:blipFill>
        <p:spPr bwMode="auto">
          <a:xfrm>
            <a:off x="587375" y="1079500"/>
            <a:ext cx="4616450" cy="4969933"/>
          </a:xfrm>
          <a:prstGeom prst="rect">
            <a:avLst/>
          </a:prstGeom>
          <a:noFill/>
          <a:ln w="9525">
            <a:noFill/>
            <a:miter lim="800000"/>
            <a:headEnd/>
            <a:tailEnd/>
          </a:ln>
        </p:spPr>
      </p:pic>
      <p:graphicFrame>
        <p:nvGraphicFramePr>
          <p:cNvPr id="15" name="表格 14"/>
          <p:cNvGraphicFramePr>
            <a:graphicFrameLocks noGrp="1"/>
          </p:cNvGraphicFramePr>
          <p:nvPr/>
        </p:nvGraphicFramePr>
        <p:xfrm>
          <a:off x="5808134" y="1377242"/>
          <a:ext cx="2624666" cy="4815274"/>
        </p:xfrm>
        <a:graphic>
          <a:graphicData uri="http://schemas.openxmlformats.org/drawingml/2006/table">
            <a:tbl>
              <a:tblPr/>
              <a:tblGrid>
                <a:gridCol w="833426"/>
                <a:gridCol w="895620"/>
                <a:gridCol w="895620"/>
              </a:tblGrid>
              <a:tr h="502655">
                <a:tc>
                  <a:txBody>
                    <a:bodyPr/>
                    <a:lstStyle/>
                    <a:p>
                      <a:pPr algn="ctr" fontAlgn="ctr"/>
                      <a:r>
                        <a:rPr lang="zh-TW" altLang="en-US" sz="2400" b="0" i="0" u="none" strike="noStrike" dirty="0" smtClean="0">
                          <a:solidFill>
                            <a:srgbClr val="000000"/>
                          </a:solidFill>
                          <a:latin typeface="思源黑体 CN" pitchFamily="34" charset="-128"/>
                          <a:ea typeface="思源黑体 CN" pitchFamily="34" charset="-128"/>
                        </a:rPr>
                        <a:t>縣</a:t>
                      </a:r>
                      <a:r>
                        <a:rPr lang="en-US" altLang="zh-TW" sz="2400" b="0" i="0" u="none" strike="noStrike" dirty="0" smtClean="0">
                          <a:solidFill>
                            <a:srgbClr val="000000"/>
                          </a:solidFill>
                          <a:latin typeface="思源黑体 CN" pitchFamily="34" charset="-128"/>
                          <a:ea typeface="思源黑体 CN" pitchFamily="34" charset="-128"/>
                        </a:rPr>
                        <a:t>(</a:t>
                      </a:r>
                      <a:r>
                        <a:rPr lang="zh-TW" altLang="en-US" sz="2400" b="0" i="0" u="none" strike="noStrike" dirty="0" smtClean="0">
                          <a:solidFill>
                            <a:srgbClr val="000000"/>
                          </a:solidFill>
                          <a:latin typeface="思源黑体 CN" pitchFamily="34" charset="-128"/>
                          <a:ea typeface="思源黑体 CN" pitchFamily="34" charset="-128"/>
                        </a:rPr>
                        <a:t>市</a:t>
                      </a:r>
                      <a:r>
                        <a:rPr lang="en-US" altLang="zh-TW" sz="2400" b="0" i="0" u="none" strike="noStrike" dirty="0" smtClean="0">
                          <a:solidFill>
                            <a:srgbClr val="000000"/>
                          </a:solidFill>
                          <a:latin typeface="思源黑体 CN" pitchFamily="34" charset="-128"/>
                          <a:ea typeface="思源黑体 CN" pitchFamily="34" charset="-128"/>
                        </a:rPr>
                        <a:t>)</a:t>
                      </a:r>
                      <a:endParaRPr lang="zh-TW" altLang="en-US" sz="2400" b="0" i="0" u="none" strike="noStrike" dirty="0">
                        <a:solidFill>
                          <a:srgbClr val="000000"/>
                        </a:solidFill>
                        <a:latin typeface="思源黑体 CN" pitchFamily="34" charset="-128"/>
                        <a:ea typeface="思源黑体 CN" pitchFamily="34" charset="-128"/>
                      </a:endParaRPr>
                    </a:p>
                  </a:txBody>
                  <a:tcPr marL="6350" marR="6350" marT="846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solidFill>
                  </a:tcPr>
                </a:tc>
                <a:tc>
                  <a:txBody>
                    <a:bodyPr/>
                    <a:lstStyle/>
                    <a:p>
                      <a:pPr algn="ctr" fontAlgn="ctr"/>
                      <a:r>
                        <a:rPr lang="zh-TW" altLang="en-US" sz="2400" b="0" i="0" u="none" strike="noStrike" dirty="0" smtClean="0">
                          <a:solidFill>
                            <a:srgbClr val="000000"/>
                          </a:solidFill>
                          <a:latin typeface="思源黑体 CN" pitchFamily="34" charset="-128"/>
                          <a:ea typeface="思源黑体 CN" pitchFamily="34" charset="-128"/>
                        </a:rPr>
                        <a:t>投標數</a:t>
                      </a:r>
                      <a:endParaRPr lang="en-US" altLang="zh-TW" sz="2400" b="0" i="0" u="none" strike="noStrike" dirty="0">
                        <a:solidFill>
                          <a:srgbClr val="000000"/>
                        </a:solidFill>
                        <a:latin typeface="思源黑体 CN" pitchFamily="34" charset="-128"/>
                        <a:ea typeface="思源黑体 CN" pitchFamily="34" charset="-128"/>
                      </a:endParaRPr>
                    </a:p>
                  </a:txBody>
                  <a:tcPr marL="6350" marR="6350" marT="846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solidFill>
                  </a:tcPr>
                </a:tc>
                <a:tc>
                  <a:txBody>
                    <a:bodyPr/>
                    <a:lstStyle/>
                    <a:p>
                      <a:pPr algn="ctr" fontAlgn="ctr"/>
                      <a:r>
                        <a:rPr lang="zh-TW" altLang="en-US" sz="2400" b="0" i="0" u="none" strike="noStrike" dirty="0" smtClean="0">
                          <a:solidFill>
                            <a:srgbClr val="000000"/>
                          </a:solidFill>
                          <a:latin typeface="思源黑体 CN" pitchFamily="34" charset="-128"/>
                          <a:ea typeface="思源黑体 CN" pitchFamily="34" charset="-128"/>
                        </a:rPr>
                        <a:t>得標數</a:t>
                      </a:r>
                      <a:endParaRPr lang="en-US" altLang="zh-TW" sz="2400" b="0" i="0" u="none" strike="noStrike" dirty="0">
                        <a:solidFill>
                          <a:srgbClr val="000000"/>
                        </a:solidFill>
                        <a:latin typeface="思源黑体 CN" pitchFamily="34" charset="-128"/>
                        <a:ea typeface="思源黑体 CN" pitchFamily="34" charset="-128"/>
                      </a:endParaRPr>
                    </a:p>
                  </a:txBody>
                  <a:tcPr marL="6350" marR="6350" marT="846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solidFill>
                  </a:tcPr>
                </a:tc>
              </a:tr>
              <a:tr h="502655">
                <a:tc>
                  <a:txBody>
                    <a:bodyPr/>
                    <a:lstStyle/>
                    <a:p>
                      <a:pPr algn="ctr" fontAlgn="ctr"/>
                      <a:r>
                        <a:rPr lang="zh-TW" altLang="en-US" sz="2400" b="0" i="0" u="none" strike="noStrike" dirty="0">
                          <a:solidFill>
                            <a:srgbClr val="000000"/>
                          </a:solidFill>
                          <a:latin typeface="思源黑体 CN" pitchFamily="34" charset="-128"/>
                          <a:ea typeface="思源黑体 CN" pitchFamily="34" charset="-128"/>
                        </a:rPr>
                        <a:t>新北</a:t>
                      </a:r>
                    </a:p>
                  </a:txBody>
                  <a:tcPr marL="6350" marR="6350" marT="846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solidFill>
                  </a:tcPr>
                </a:tc>
                <a:tc>
                  <a:txBody>
                    <a:bodyPr/>
                    <a:lstStyle/>
                    <a:p>
                      <a:pPr algn="ctr" fontAlgn="ctr"/>
                      <a:r>
                        <a:rPr lang="en-US" altLang="zh-TW" sz="2400" b="0" i="0" u="none" strike="noStrike" dirty="0">
                          <a:solidFill>
                            <a:srgbClr val="000000"/>
                          </a:solidFill>
                          <a:latin typeface="思源黑体 CN" pitchFamily="34" charset="-128"/>
                          <a:ea typeface="思源黑体 CN" pitchFamily="34" charset="-128"/>
                        </a:rPr>
                        <a:t>1</a:t>
                      </a:r>
                    </a:p>
                  </a:txBody>
                  <a:tcPr marL="6350" marR="6350" marT="846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solidFill>
                  </a:tcPr>
                </a:tc>
                <a:tc>
                  <a:txBody>
                    <a:bodyPr/>
                    <a:lstStyle/>
                    <a:p>
                      <a:pPr algn="ctr" fontAlgn="ctr"/>
                      <a:r>
                        <a:rPr lang="en-US" altLang="zh-TW" sz="2400" b="0" i="0" u="none" strike="noStrike">
                          <a:solidFill>
                            <a:srgbClr val="000000"/>
                          </a:solidFill>
                          <a:latin typeface="思源黑体 CN" pitchFamily="34" charset="-128"/>
                          <a:ea typeface="思源黑体 CN" pitchFamily="34" charset="-128"/>
                        </a:rPr>
                        <a:t>0</a:t>
                      </a:r>
                    </a:p>
                  </a:txBody>
                  <a:tcPr marL="6350" marR="6350" marT="846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solidFill>
                  </a:tcPr>
                </a:tc>
              </a:tr>
              <a:tr h="816137">
                <a:tc>
                  <a:txBody>
                    <a:bodyPr/>
                    <a:lstStyle/>
                    <a:p>
                      <a:pPr algn="ctr" fontAlgn="ctr"/>
                      <a:r>
                        <a:rPr lang="zh-TW" altLang="en-US" sz="2400" b="0" i="0" u="none" strike="noStrike" dirty="0">
                          <a:solidFill>
                            <a:srgbClr val="000000"/>
                          </a:solidFill>
                          <a:latin typeface="思源黑体 CN" pitchFamily="34" charset="-128"/>
                          <a:ea typeface="思源黑体 CN" pitchFamily="34" charset="-128"/>
                        </a:rPr>
                        <a:t>基隆</a:t>
                      </a:r>
                    </a:p>
                  </a:txBody>
                  <a:tcPr marL="6350" marR="6350" marT="846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solidFill>
                  </a:tcPr>
                </a:tc>
                <a:tc>
                  <a:txBody>
                    <a:bodyPr/>
                    <a:lstStyle/>
                    <a:p>
                      <a:pPr algn="ctr" fontAlgn="ctr"/>
                      <a:r>
                        <a:rPr lang="en-US" altLang="zh-TW" sz="2400" b="0" i="0" u="none" strike="noStrike" dirty="0">
                          <a:solidFill>
                            <a:srgbClr val="000000"/>
                          </a:solidFill>
                          <a:latin typeface="思源黑体 CN" pitchFamily="34" charset="-128"/>
                          <a:ea typeface="思源黑体 CN" pitchFamily="34" charset="-128"/>
                        </a:rPr>
                        <a:t>1</a:t>
                      </a:r>
                    </a:p>
                  </a:txBody>
                  <a:tcPr marL="6350" marR="6350" marT="846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solidFill>
                  </a:tcPr>
                </a:tc>
                <a:tc>
                  <a:txBody>
                    <a:bodyPr/>
                    <a:lstStyle/>
                    <a:p>
                      <a:pPr algn="ctr" fontAlgn="ctr"/>
                      <a:r>
                        <a:rPr lang="en-US" altLang="zh-TW" sz="2400" b="0" i="0" u="none" strike="noStrike" dirty="0">
                          <a:solidFill>
                            <a:srgbClr val="000000"/>
                          </a:solidFill>
                          <a:latin typeface="思源黑体 CN" pitchFamily="34" charset="-128"/>
                          <a:ea typeface="思源黑体 CN" pitchFamily="34" charset="-128"/>
                        </a:rPr>
                        <a:t>0</a:t>
                      </a:r>
                    </a:p>
                  </a:txBody>
                  <a:tcPr marL="6350" marR="6350" marT="846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solidFill>
                  </a:tcPr>
                </a:tc>
              </a:tr>
              <a:tr h="551299">
                <a:tc>
                  <a:txBody>
                    <a:bodyPr/>
                    <a:lstStyle/>
                    <a:p>
                      <a:pPr algn="ctr" fontAlgn="ctr"/>
                      <a:r>
                        <a:rPr lang="zh-TW" altLang="en-US" sz="2400" b="0" i="0" u="none" strike="noStrike" dirty="0">
                          <a:solidFill>
                            <a:srgbClr val="000000"/>
                          </a:solidFill>
                          <a:latin typeface="思源黑体 CN" pitchFamily="34" charset="-128"/>
                          <a:ea typeface="思源黑体 CN" pitchFamily="34" charset="-128"/>
                        </a:rPr>
                        <a:t>臺</a:t>
                      </a:r>
                      <a:r>
                        <a:rPr lang="zh-TW" altLang="en-US" sz="2400" b="0" i="0" u="none" strike="noStrike" dirty="0" smtClean="0">
                          <a:solidFill>
                            <a:srgbClr val="000000"/>
                          </a:solidFill>
                          <a:latin typeface="思源黑体 CN" pitchFamily="34" charset="-128"/>
                          <a:ea typeface="思源黑体 CN" pitchFamily="34" charset="-128"/>
                        </a:rPr>
                        <a:t>中</a:t>
                      </a:r>
                      <a:endParaRPr lang="en-US" altLang="zh-TW" sz="2400" b="0" i="0" u="none" strike="noStrike" dirty="0" smtClean="0">
                        <a:solidFill>
                          <a:srgbClr val="000000"/>
                        </a:solidFill>
                        <a:latin typeface="思源黑体 CN" pitchFamily="34" charset="-128"/>
                        <a:ea typeface="思源黑体 CN" pitchFamily="34" charset="-128"/>
                      </a:endParaRPr>
                    </a:p>
                  </a:txBody>
                  <a:tcPr marL="6350" marR="6350" marT="846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solidFill>
                  </a:tcPr>
                </a:tc>
                <a:tc>
                  <a:txBody>
                    <a:bodyPr/>
                    <a:lstStyle/>
                    <a:p>
                      <a:pPr algn="ctr" fontAlgn="ctr"/>
                      <a:r>
                        <a:rPr lang="en-US" altLang="zh-TW" sz="2400" b="0" i="0" u="none" strike="noStrike" dirty="0" smtClean="0">
                          <a:solidFill>
                            <a:srgbClr val="000000"/>
                          </a:solidFill>
                          <a:latin typeface="思源黑体 CN" pitchFamily="34" charset="-128"/>
                          <a:ea typeface="思源黑体 CN" pitchFamily="34" charset="-128"/>
                        </a:rPr>
                        <a:t>2</a:t>
                      </a:r>
                      <a:endParaRPr lang="en-US" altLang="zh-TW" sz="2400" b="0" i="0" u="none" strike="noStrike" dirty="0">
                        <a:solidFill>
                          <a:srgbClr val="000000"/>
                        </a:solidFill>
                        <a:latin typeface="思源黑体 CN" pitchFamily="34" charset="-128"/>
                        <a:ea typeface="思源黑体 CN" pitchFamily="34" charset="-128"/>
                      </a:endParaRPr>
                    </a:p>
                  </a:txBody>
                  <a:tcPr marL="6350" marR="6350" marT="846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solidFill>
                  </a:tcPr>
                </a:tc>
                <a:tc>
                  <a:txBody>
                    <a:bodyPr/>
                    <a:lstStyle/>
                    <a:p>
                      <a:pPr algn="ctr" fontAlgn="ctr"/>
                      <a:r>
                        <a:rPr lang="en-US" altLang="zh-TW" sz="2400" b="0" i="0" u="none" strike="noStrike" dirty="0" smtClean="0">
                          <a:solidFill>
                            <a:srgbClr val="000000"/>
                          </a:solidFill>
                          <a:latin typeface="思源黑体 CN" pitchFamily="34" charset="-128"/>
                          <a:ea typeface="思源黑体 CN" pitchFamily="34" charset="-128"/>
                        </a:rPr>
                        <a:t>1</a:t>
                      </a:r>
                      <a:endParaRPr lang="en-US" altLang="zh-TW" sz="2400" b="0" i="0" u="none" strike="noStrike" dirty="0">
                        <a:solidFill>
                          <a:srgbClr val="000000"/>
                        </a:solidFill>
                        <a:latin typeface="思源黑体 CN" pitchFamily="34" charset="-128"/>
                        <a:ea typeface="思源黑体 CN" pitchFamily="34" charset="-128"/>
                      </a:endParaRPr>
                    </a:p>
                  </a:txBody>
                  <a:tcPr marL="6350" marR="6350" marT="846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solidFill>
                  </a:tcPr>
                </a:tc>
              </a:tr>
              <a:tr h="551299">
                <a:tc>
                  <a:txBody>
                    <a:bodyPr/>
                    <a:lstStyle/>
                    <a:p>
                      <a:pPr algn="ctr" fontAlgn="ctr"/>
                      <a:r>
                        <a:rPr lang="zh-TW" altLang="en-US" sz="2400" b="0" i="0" u="none" strike="noStrike" dirty="0">
                          <a:solidFill>
                            <a:srgbClr val="000000"/>
                          </a:solidFill>
                          <a:latin typeface="思源黑体 CN" pitchFamily="34" charset="-128"/>
                          <a:ea typeface="思源黑体 CN" pitchFamily="34" charset="-128"/>
                        </a:rPr>
                        <a:t>臺南</a:t>
                      </a:r>
                    </a:p>
                  </a:txBody>
                  <a:tcPr marL="6350" marR="6350" marT="846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solidFill>
                  </a:tcPr>
                </a:tc>
                <a:tc>
                  <a:txBody>
                    <a:bodyPr/>
                    <a:lstStyle/>
                    <a:p>
                      <a:pPr algn="ctr" fontAlgn="ctr"/>
                      <a:r>
                        <a:rPr lang="en-US" altLang="zh-TW" sz="2400" b="0" i="0" u="none" strike="noStrike" dirty="0">
                          <a:solidFill>
                            <a:srgbClr val="000000"/>
                          </a:solidFill>
                          <a:latin typeface="思源黑体 CN" pitchFamily="34" charset="-128"/>
                          <a:ea typeface="思源黑体 CN" pitchFamily="34" charset="-128"/>
                        </a:rPr>
                        <a:t>1</a:t>
                      </a:r>
                    </a:p>
                  </a:txBody>
                  <a:tcPr marL="6350" marR="6350" marT="846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solidFill>
                  </a:tcPr>
                </a:tc>
                <a:tc>
                  <a:txBody>
                    <a:bodyPr/>
                    <a:lstStyle/>
                    <a:p>
                      <a:pPr algn="ctr" fontAlgn="ctr"/>
                      <a:r>
                        <a:rPr lang="en-US" altLang="zh-TW" sz="2400" b="0" i="0" u="none" strike="noStrike" dirty="0">
                          <a:solidFill>
                            <a:srgbClr val="000000"/>
                          </a:solidFill>
                          <a:latin typeface="思源黑体 CN" pitchFamily="34" charset="-128"/>
                          <a:ea typeface="思源黑体 CN" pitchFamily="34" charset="-128"/>
                        </a:rPr>
                        <a:t>0</a:t>
                      </a:r>
                    </a:p>
                  </a:txBody>
                  <a:tcPr marL="6350" marR="6350" marT="846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solidFill>
                  </a:tcPr>
                </a:tc>
              </a:tr>
              <a:tr h="551299">
                <a:tc>
                  <a:txBody>
                    <a:bodyPr/>
                    <a:lstStyle/>
                    <a:p>
                      <a:pPr algn="ctr" fontAlgn="ctr"/>
                      <a:r>
                        <a:rPr lang="zh-TW" altLang="en-US" sz="2400" b="0" i="0" u="none" strike="noStrike" dirty="0">
                          <a:solidFill>
                            <a:srgbClr val="000000"/>
                          </a:solidFill>
                          <a:latin typeface="思源黑体 CN" pitchFamily="34" charset="-128"/>
                          <a:ea typeface="思源黑体 CN" pitchFamily="34" charset="-128"/>
                        </a:rPr>
                        <a:t>高雄</a:t>
                      </a:r>
                    </a:p>
                  </a:txBody>
                  <a:tcPr marL="6350" marR="6350" marT="846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solidFill>
                  </a:tcPr>
                </a:tc>
                <a:tc>
                  <a:txBody>
                    <a:bodyPr/>
                    <a:lstStyle/>
                    <a:p>
                      <a:pPr algn="ctr" fontAlgn="ctr"/>
                      <a:r>
                        <a:rPr lang="en-US" altLang="zh-TW" sz="2400" b="0" i="0" u="none" strike="noStrike" dirty="0" smtClean="0">
                          <a:solidFill>
                            <a:srgbClr val="000000"/>
                          </a:solidFill>
                          <a:latin typeface="思源黑体 CN" pitchFamily="34" charset="-128"/>
                          <a:ea typeface="思源黑体 CN" pitchFamily="34" charset="-128"/>
                        </a:rPr>
                        <a:t>4</a:t>
                      </a:r>
                      <a:endParaRPr lang="en-US" altLang="zh-TW" sz="2400" b="0" i="0" u="none" strike="noStrike" dirty="0">
                        <a:solidFill>
                          <a:srgbClr val="000000"/>
                        </a:solidFill>
                        <a:latin typeface="思源黑体 CN" pitchFamily="34" charset="-128"/>
                        <a:ea typeface="思源黑体 CN" pitchFamily="34" charset="-128"/>
                      </a:endParaRPr>
                    </a:p>
                  </a:txBody>
                  <a:tcPr marL="6350" marR="6350" marT="846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solidFill>
                  </a:tcPr>
                </a:tc>
                <a:tc>
                  <a:txBody>
                    <a:bodyPr/>
                    <a:lstStyle/>
                    <a:p>
                      <a:pPr algn="ctr" fontAlgn="ctr"/>
                      <a:r>
                        <a:rPr lang="en-US" altLang="zh-TW" sz="2400" b="0" i="0" u="none" strike="noStrike" dirty="0" smtClean="0">
                          <a:solidFill>
                            <a:srgbClr val="000000"/>
                          </a:solidFill>
                          <a:latin typeface="思源黑体 CN" pitchFamily="34" charset="-128"/>
                          <a:ea typeface="思源黑体 CN" pitchFamily="34" charset="-128"/>
                        </a:rPr>
                        <a:t>2</a:t>
                      </a:r>
                      <a:endParaRPr lang="en-US" altLang="zh-TW" sz="2400" b="0" i="0" u="none" strike="noStrike" dirty="0">
                        <a:solidFill>
                          <a:srgbClr val="000000"/>
                        </a:solidFill>
                        <a:latin typeface="思源黑体 CN" pitchFamily="34" charset="-128"/>
                        <a:ea typeface="思源黑体 CN" pitchFamily="34" charset="-128"/>
                      </a:endParaRPr>
                    </a:p>
                  </a:txBody>
                  <a:tcPr marL="6350" marR="6350" marT="846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solidFill>
                  </a:tcPr>
                </a:tc>
              </a:tr>
              <a:tr h="551299">
                <a:tc>
                  <a:txBody>
                    <a:bodyPr/>
                    <a:lstStyle/>
                    <a:p>
                      <a:pPr algn="ctr" fontAlgn="ctr"/>
                      <a:r>
                        <a:rPr lang="zh-TW" altLang="en-US" sz="2400" b="0" i="0" u="none" strike="noStrike" dirty="0">
                          <a:solidFill>
                            <a:srgbClr val="000000"/>
                          </a:solidFill>
                          <a:latin typeface="思源黑体 CN" pitchFamily="34" charset="-128"/>
                          <a:ea typeface="思源黑体 CN" pitchFamily="34" charset="-128"/>
                        </a:rPr>
                        <a:t>屏東</a:t>
                      </a:r>
                    </a:p>
                  </a:txBody>
                  <a:tcPr marL="6350" marR="6350" marT="846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solidFill>
                  </a:tcPr>
                </a:tc>
                <a:tc>
                  <a:txBody>
                    <a:bodyPr/>
                    <a:lstStyle/>
                    <a:p>
                      <a:pPr algn="ctr" fontAlgn="ctr"/>
                      <a:r>
                        <a:rPr lang="en-US" altLang="zh-TW" sz="2400" b="0" i="0" u="none" strike="noStrike" dirty="0" smtClean="0">
                          <a:solidFill>
                            <a:srgbClr val="000000"/>
                          </a:solidFill>
                          <a:latin typeface="思源黑体 CN" pitchFamily="34" charset="-128"/>
                          <a:ea typeface="思源黑体 CN" pitchFamily="34" charset="-128"/>
                        </a:rPr>
                        <a:t>2</a:t>
                      </a:r>
                      <a:endParaRPr lang="en-US" altLang="zh-TW" sz="2400" b="0" i="0" u="none" strike="noStrike" dirty="0">
                        <a:solidFill>
                          <a:srgbClr val="000000"/>
                        </a:solidFill>
                        <a:latin typeface="思源黑体 CN" pitchFamily="34" charset="-128"/>
                        <a:ea typeface="思源黑体 CN" pitchFamily="34" charset="-128"/>
                      </a:endParaRPr>
                    </a:p>
                  </a:txBody>
                  <a:tcPr marL="6350" marR="6350" marT="846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solidFill>
                  </a:tcPr>
                </a:tc>
                <a:tc>
                  <a:txBody>
                    <a:bodyPr/>
                    <a:lstStyle/>
                    <a:p>
                      <a:pPr algn="ctr" fontAlgn="ctr"/>
                      <a:r>
                        <a:rPr lang="en-US" altLang="zh-TW" sz="2400" b="0" i="0" u="none" strike="noStrike" dirty="0">
                          <a:solidFill>
                            <a:srgbClr val="000000"/>
                          </a:solidFill>
                          <a:latin typeface="思源黑体 CN" pitchFamily="34" charset="-128"/>
                          <a:ea typeface="思源黑体 CN" pitchFamily="34" charset="-128"/>
                        </a:rPr>
                        <a:t>1</a:t>
                      </a:r>
                    </a:p>
                  </a:txBody>
                  <a:tcPr marL="6350" marR="6350" marT="846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solidFill>
                  </a:tcPr>
                </a:tc>
              </a:tr>
              <a:tr h="551299">
                <a:tc>
                  <a:txBody>
                    <a:bodyPr/>
                    <a:lstStyle/>
                    <a:p>
                      <a:pPr algn="ctr" fontAlgn="ctr"/>
                      <a:r>
                        <a:rPr lang="zh-TW" altLang="en-US" sz="2400" b="0" i="0" u="none" strike="noStrike" dirty="0">
                          <a:solidFill>
                            <a:srgbClr val="000000"/>
                          </a:solidFill>
                          <a:latin typeface="思源黑体 CN" pitchFamily="34" charset="-128"/>
                          <a:ea typeface="思源黑体 CN" pitchFamily="34" charset="-128"/>
                        </a:rPr>
                        <a:t>澎湖</a:t>
                      </a:r>
                    </a:p>
                  </a:txBody>
                  <a:tcPr marL="6350" marR="6350" marT="846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solidFill>
                  </a:tcPr>
                </a:tc>
                <a:tc>
                  <a:txBody>
                    <a:bodyPr/>
                    <a:lstStyle/>
                    <a:p>
                      <a:pPr algn="ctr" fontAlgn="ctr"/>
                      <a:r>
                        <a:rPr lang="en-US" altLang="zh-TW" sz="2400" b="0" i="0" u="none" strike="noStrike" dirty="0">
                          <a:solidFill>
                            <a:srgbClr val="000000"/>
                          </a:solidFill>
                          <a:latin typeface="思源黑体 CN" pitchFamily="34" charset="-128"/>
                          <a:ea typeface="思源黑体 CN" pitchFamily="34" charset="-128"/>
                        </a:rPr>
                        <a:t>1</a:t>
                      </a:r>
                    </a:p>
                  </a:txBody>
                  <a:tcPr marL="6350" marR="6350" marT="846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solidFill>
                  </a:tcPr>
                </a:tc>
                <a:tc>
                  <a:txBody>
                    <a:bodyPr/>
                    <a:lstStyle/>
                    <a:p>
                      <a:pPr algn="ctr" fontAlgn="ctr"/>
                      <a:r>
                        <a:rPr lang="en-US" altLang="zh-TW" sz="2400" b="0" i="0" u="none" strike="noStrike" dirty="0">
                          <a:solidFill>
                            <a:srgbClr val="000000"/>
                          </a:solidFill>
                          <a:latin typeface="思源黑体 CN" pitchFamily="34" charset="-128"/>
                          <a:ea typeface="思源黑体 CN" pitchFamily="34" charset="-128"/>
                        </a:rPr>
                        <a:t>1</a:t>
                      </a:r>
                    </a:p>
                  </a:txBody>
                  <a:tcPr marL="6350" marR="6350" marT="846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solidFill>
                  </a:tcPr>
                </a:tc>
              </a:tr>
            </a:tbl>
          </a:graphicData>
        </a:graphic>
      </p:graphicFrame>
      <p:sp>
        <p:nvSpPr>
          <p:cNvPr id="16" name="文字方塊 15">
            <a:extLst>
              <a:ext uri="{FF2B5EF4-FFF2-40B4-BE49-F238E27FC236}">
                <a16:creationId xmlns:a16="http://schemas.microsoft.com/office/drawing/2014/main" xmlns="" id="{8F984530-AE0A-4CC0-BC73-32233EFF34ED}"/>
              </a:ext>
            </a:extLst>
          </p:cNvPr>
          <p:cNvSpPr txBox="1"/>
          <p:nvPr/>
        </p:nvSpPr>
        <p:spPr>
          <a:xfrm>
            <a:off x="5826465" y="716343"/>
            <a:ext cx="2544398" cy="400110"/>
          </a:xfrm>
          <a:prstGeom prst="rect">
            <a:avLst/>
          </a:prstGeom>
          <a:solidFill>
            <a:schemeClr val="accent4">
              <a:lumMod val="20000"/>
              <a:lumOff val="80000"/>
            </a:schemeClr>
          </a:solidFill>
          <a:ln w="19050">
            <a:solidFill>
              <a:schemeClr val="accent1"/>
            </a:solidFill>
          </a:ln>
          <a:effectLst>
            <a:outerShdw blurRad="76200" dir="18900000" sy="23000" kx="-1200000" algn="bl" rotWithShape="0">
              <a:prstClr val="black">
                <a:alpha val="20000"/>
              </a:prstClr>
            </a:outerShdw>
          </a:effectLst>
        </p:spPr>
        <p:txBody>
          <a:bodyPr wrap="square" rtlCol="0">
            <a:spAutoFit/>
            <a:scene3d>
              <a:camera prst="orthographicFront"/>
              <a:lightRig rig="soft" dir="t">
                <a:rot lat="0" lon="0" rev="15600000"/>
              </a:lightRig>
            </a:scene3d>
            <a:sp3d extrusionH="57150" prstMaterial="softEdge">
              <a:bevelT w="25400" h="38100"/>
            </a:sp3d>
          </a:bodyPr>
          <a:lstStyle/>
          <a:p>
            <a:r>
              <a:rPr lang="zh-TW" altLang="en-US" sz="2000" b="1" dirty="0" smtClean="0">
                <a:ln/>
                <a:latin typeface="思源黑体 CN" pitchFamily="34" charset="-128"/>
                <a:ea typeface="思源黑体 CN" pitchFamily="34" charset="-128"/>
              </a:rPr>
              <a:t>全國投標情形</a:t>
            </a:r>
            <a:endParaRPr lang="zh-TW" altLang="en-US" sz="2000" b="1" dirty="0">
              <a:ln/>
              <a:latin typeface="思源黑体 CN" pitchFamily="34" charset="-128"/>
              <a:ea typeface="思源黑体 CN" pitchFamily="34" charset="-128"/>
            </a:endParaRPr>
          </a:p>
        </p:txBody>
      </p:sp>
      <p:grpSp>
        <p:nvGrpSpPr>
          <p:cNvPr id="6" name="群組 16"/>
          <p:cNvGrpSpPr/>
          <p:nvPr/>
        </p:nvGrpSpPr>
        <p:grpSpPr>
          <a:xfrm>
            <a:off x="7746824" y="301710"/>
            <a:ext cx="694444" cy="849757"/>
            <a:chOff x="1405289" y="895149"/>
            <a:chExt cx="1251284" cy="1280161"/>
          </a:xfrm>
        </p:grpSpPr>
        <p:grpSp>
          <p:nvGrpSpPr>
            <p:cNvPr id="7" name="群組 69"/>
            <p:cNvGrpSpPr/>
            <p:nvPr/>
          </p:nvGrpSpPr>
          <p:grpSpPr>
            <a:xfrm>
              <a:off x="1405289" y="895149"/>
              <a:ext cx="1251284" cy="1280161"/>
              <a:chOff x="999067" y="1134534"/>
              <a:chExt cx="1555289" cy="1676399"/>
            </a:xfrm>
          </p:grpSpPr>
          <p:sp>
            <p:nvSpPr>
              <p:cNvPr id="25" name="流程圖: 打孔紙帶 24"/>
              <p:cNvSpPr/>
              <p:nvPr/>
            </p:nvSpPr>
            <p:spPr>
              <a:xfrm>
                <a:off x="1063486" y="1232453"/>
                <a:ext cx="1490870" cy="1013792"/>
              </a:xfrm>
              <a:prstGeom prst="flowChartPunchedTap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cxnSp>
            <p:nvCxnSpPr>
              <p:cNvPr id="26" name="直線接點 25"/>
              <p:cNvCxnSpPr/>
              <p:nvPr/>
            </p:nvCxnSpPr>
            <p:spPr>
              <a:xfrm>
                <a:off x="1058333" y="1227667"/>
                <a:ext cx="8467" cy="1583266"/>
              </a:xfrm>
              <a:prstGeom prst="line">
                <a:avLst/>
              </a:prstGeom>
              <a:ln w="381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27" name="橢圓 26"/>
              <p:cNvSpPr/>
              <p:nvPr/>
            </p:nvSpPr>
            <p:spPr>
              <a:xfrm>
                <a:off x="999067" y="1134534"/>
                <a:ext cx="118533" cy="93133"/>
              </a:xfrm>
              <a:prstGeom prst="ellipse">
                <a:avLst/>
              </a:prstGeom>
              <a:solidFill>
                <a:schemeClr val="accent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grpSp>
        <p:sp>
          <p:nvSpPr>
            <p:cNvPr id="19" name="矩形 18"/>
            <p:cNvSpPr/>
            <p:nvPr/>
          </p:nvSpPr>
          <p:spPr>
            <a:xfrm>
              <a:off x="1473200" y="1285875"/>
              <a:ext cx="1177925" cy="123825"/>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20" name="橢圓 19"/>
            <p:cNvSpPr/>
            <p:nvPr/>
          </p:nvSpPr>
          <p:spPr>
            <a:xfrm>
              <a:off x="1838325" y="1193800"/>
              <a:ext cx="434975" cy="323850"/>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21" name="矩形 20"/>
            <p:cNvSpPr/>
            <p:nvPr/>
          </p:nvSpPr>
          <p:spPr>
            <a:xfrm rot="1817625">
              <a:off x="1947872" y="1209150"/>
              <a:ext cx="78411" cy="26460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22" name="矩形 21"/>
            <p:cNvSpPr/>
            <p:nvPr/>
          </p:nvSpPr>
          <p:spPr>
            <a:xfrm rot="19251664">
              <a:off x="2078074" y="1219548"/>
              <a:ext cx="78411" cy="27402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23" name="菱形 22"/>
            <p:cNvSpPr/>
            <p:nvPr/>
          </p:nvSpPr>
          <p:spPr>
            <a:xfrm>
              <a:off x="2006599" y="1289050"/>
              <a:ext cx="85725" cy="123825"/>
            </a:xfrm>
            <a:prstGeom prst="diamond">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24" name="手繪多邊形 23"/>
            <p:cNvSpPr/>
            <p:nvPr/>
          </p:nvSpPr>
          <p:spPr>
            <a:xfrm>
              <a:off x="1956858" y="1340380"/>
              <a:ext cx="185208" cy="124354"/>
            </a:xfrm>
            <a:custGeom>
              <a:avLst/>
              <a:gdLst>
                <a:gd name="connsiteX0" fmla="*/ 0 w 311150"/>
                <a:gd name="connsiteY0" fmla="*/ 47625 h 180975"/>
                <a:gd name="connsiteX1" fmla="*/ 69850 w 311150"/>
                <a:gd name="connsiteY1" fmla="*/ 0 h 180975"/>
                <a:gd name="connsiteX2" fmla="*/ 155575 w 311150"/>
                <a:gd name="connsiteY2" fmla="*/ 98425 h 180975"/>
                <a:gd name="connsiteX3" fmla="*/ 260350 w 311150"/>
                <a:gd name="connsiteY3" fmla="*/ 6350 h 180975"/>
                <a:gd name="connsiteX4" fmla="*/ 311150 w 311150"/>
                <a:gd name="connsiteY4" fmla="*/ 63500 h 180975"/>
                <a:gd name="connsiteX5" fmla="*/ 171450 w 311150"/>
                <a:gd name="connsiteY5" fmla="*/ 180975 h 180975"/>
                <a:gd name="connsiteX0" fmla="*/ 3175 w 314325"/>
                <a:gd name="connsiteY0" fmla="*/ 47625 h 98425"/>
                <a:gd name="connsiteX1" fmla="*/ 73025 w 314325"/>
                <a:gd name="connsiteY1" fmla="*/ 0 h 98425"/>
                <a:gd name="connsiteX2" fmla="*/ 158750 w 314325"/>
                <a:gd name="connsiteY2" fmla="*/ 98425 h 98425"/>
                <a:gd name="connsiteX3" fmla="*/ 263525 w 314325"/>
                <a:gd name="connsiteY3" fmla="*/ 6350 h 98425"/>
                <a:gd name="connsiteX4" fmla="*/ 314325 w 314325"/>
                <a:gd name="connsiteY4" fmla="*/ 63500 h 98425"/>
                <a:gd name="connsiteX5" fmla="*/ 0 w 314325"/>
                <a:gd name="connsiteY5" fmla="*/ 52388 h 98425"/>
                <a:gd name="connsiteX0" fmla="*/ 3175 w 314325"/>
                <a:gd name="connsiteY0" fmla="*/ 47625 h 196851"/>
                <a:gd name="connsiteX1" fmla="*/ 73025 w 314325"/>
                <a:gd name="connsiteY1" fmla="*/ 0 h 196851"/>
                <a:gd name="connsiteX2" fmla="*/ 158750 w 314325"/>
                <a:gd name="connsiteY2" fmla="*/ 98425 h 196851"/>
                <a:gd name="connsiteX3" fmla="*/ 263525 w 314325"/>
                <a:gd name="connsiteY3" fmla="*/ 6350 h 196851"/>
                <a:gd name="connsiteX4" fmla="*/ 314325 w 314325"/>
                <a:gd name="connsiteY4" fmla="*/ 63500 h 196851"/>
                <a:gd name="connsiteX5" fmla="*/ 157164 w 314325"/>
                <a:gd name="connsiteY5" fmla="*/ 196851 h 196851"/>
                <a:gd name="connsiteX6" fmla="*/ 0 w 314325"/>
                <a:gd name="connsiteY6" fmla="*/ 52388 h 196851"/>
                <a:gd name="connsiteX0" fmla="*/ 3175 w 314325"/>
                <a:gd name="connsiteY0" fmla="*/ 47625 h 214313"/>
                <a:gd name="connsiteX1" fmla="*/ 73025 w 314325"/>
                <a:gd name="connsiteY1" fmla="*/ 0 h 214313"/>
                <a:gd name="connsiteX2" fmla="*/ 158750 w 314325"/>
                <a:gd name="connsiteY2" fmla="*/ 98425 h 214313"/>
                <a:gd name="connsiteX3" fmla="*/ 263525 w 314325"/>
                <a:gd name="connsiteY3" fmla="*/ 6350 h 214313"/>
                <a:gd name="connsiteX4" fmla="*/ 314325 w 314325"/>
                <a:gd name="connsiteY4" fmla="*/ 63500 h 214313"/>
                <a:gd name="connsiteX5" fmla="*/ 160339 w 314325"/>
                <a:gd name="connsiteY5" fmla="*/ 214313 h 214313"/>
                <a:gd name="connsiteX6" fmla="*/ 0 w 314325"/>
                <a:gd name="connsiteY6" fmla="*/ 52388 h 214313"/>
                <a:gd name="connsiteX0" fmla="*/ 0 w 311150"/>
                <a:gd name="connsiteY0" fmla="*/ 47625 h 214313"/>
                <a:gd name="connsiteX1" fmla="*/ 69850 w 311150"/>
                <a:gd name="connsiteY1" fmla="*/ 0 h 214313"/>
                <a:gd name="connsiteX2" fmla="*/ 155575 w 311150"/>
                <a:gd name="connsiteY2" fmla="*/ 98425 h 214313"/>
                <a:gd name="connsiteX3" fmla="*/ 260350 w 311150"/>
                <a:gd name="connsiteY3" fmla="*/ 6350 h 214313"/>
                <a:gd name="connsiteX4" fmla="*/ 311150 w 311150"/>
                <a:gd name="connsiteY4" fmla="*/ 63500 h 214313"/>
                <a:gd name="connsiteX5" fmla="*/ 157164 w 311150"/>
                <a:gd name="connsiteY5" fmla="*/ 214313 h 214313"/>
                <a:gd name="connsiteX6" fmla="*/ 0 w 311150"/>
                <a:gd name="connsiteY6" fmla="*/ 50801 h 214313"/>
                <a:gd name="connsiteX0" fmla="*/ 0 w 311150"/>
                <a:gd name="connsiteY0" fmla="*/ 47625 h 214313"/>
                <a:gd name="connsiteX1" fmla="*/ 69850 w 311150"/>
                <a:gd name="connsiteY1" fmla="*/ 0 h 214313"/>
                <a:gd name="connsiteX2" fmla="*/ 155575 w 311150"/>
                <a:gd name="connsiteY2" fmla="*/ 98425 h 214313"/>
                <a:gd name="connsiteX3" fmla="*/ 260350 w 311150"/>
                <a:gd name="connsiteY3" fmla="*/ 6350 h 214313"/>
                <a:gd name="connsiteX4" fmla="*/ 311150 w 311150"/>
                <a:gd name="connsiteY4" fmla="*/ 63500 h 214313"/>
                <a:gd name="connsiteX5" fmla="*/ 157164 w 311150"/>
                <a:gd name="connsiteY5" fmla="*/ 214313 h 214313"/>
                <a:gd name="connsiteX6" fmla="*/ 3175 w 311150"/>
                <a:gd name="connsiteY6" fmla="*/ 46039 h 2143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11150" h="214313">
                  <a:moveTo>
                    <a:pt x="0" y="47625"/>
                  </a:moveTo>
                  <a:lnTo>
                    <a:pt x="69850" y="0"/>
                  </a:lnTo>
                  <a:lnTo>
                    <a:pt x="155575" y="98425"/>
                  </a:lnTo>
                  <a:lnTo>
                    <a:pt x="260350" y="6350"/>
                  </a:lnTo>
                  <a:lnTo>
                    <a:pt x="311150" y="63500"/>
                  </a:lnTo>
                  <a:lnTo>
                    <a:pt x="157164" y="214313"/>
                  </a:lnTo>
                  <a:lnTo>
                    <a:pt x="3175" y="46039"/>
                  </a:lnTo>
                </a:path>
              </a:pathLst>
            </a:custGeom>
            <a:solidFill>
              <a:schemeClr val="bg1"/>
            </a:solidFill>
            <a:ln>
              <a:no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TW" altLang="en-US"/>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up)">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wipe(left)">
                                      <p:cBhvr>
                                        <p:cTn id="1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normAutofit/>
          </a:bodyPr>
          <a:lstStyle/>
          <a:p>
            <a:r>
              <a:rPr lang="zh-TW" altLang="en-US" dirty="0" smtClean="0"/>
              <a:t>設定地上權機制</a:t>
            </a:r>
            <a:endParaRPr lang="zh-TW" altLang="en-US" dirty="0"/>
          </a:p>
        </p:txBody>
      </p:sp>
      <p:sp>
        <p:nvSpPr>
          <p:cNvPr id="4" name="投影片編號版面配置區 3"/>
          <p:cNvSpPr>
            <a:spLocks noGrp="1"/>
          </p:cNvSpPr>
          <p:nvPr>
            <p:ph type="sldNum" sz="quarter" idx="12"/>
          </p:nvPr>
        </p:nvSpPr>
        <p:spPr/>
        <p:txBody>
          <a:bodyPr/>
          <a:lstStyle/>
          <a:p>
            <a:fld id="{CF453C6E-679B-46B6-B5D7-04C3E4741F3A}" type="slidenum">
              <a:rPr lang="zh-TW" altLang="en-US" smtClean="0"/>
              <a:pPr/>
              <a:t>3</a:t>
            </a:fld>
            <a:endParaRPr lang="zh-TW" altLang="en-US"/>
          </a:p>
        </p:txBody>
      </p:sp>
      <p:sp>
        <p:nvSpPr>
          <p:cNvPr id="3" name="內容版面配置區 2"/>
          <p:cNvSpPr>
            <a:spLocks noGrp="1"/>
          </p:cNvSpPr>
          <p:nvPr>
            <p:ph sz="quarter" idx="1"/>
          </p:nvPr>
        </p:nvSpPr>
        <p:spPr/>
        <p:txBody>
          <a:bodyPr>
            <a:normAutofit/>
          </a:bodyPr>
          <a:lstStyle/>
          <a:p>
            <a:r>
              <a:rPr lang="zh-TW" altLang="en-US" dirty="0" smtClean="0"/>
              <a:t>緣起</a:t>
            </a:r>
            <a:endParaRPr lang="en-US" altLang="zh-TW" dirty="0" smtClean="0"/>
          </a:p>
          <a:p>
            <a:pPr lvl="1"/>
            <a:r>
              <a:rPr lang="zh-TW" altLang="zh-TW" dirty="0" smtClean="0"/>
              <a:t>「公有土地經營及處理原則」宣示公有土地應儘量保持公有及促進土地利用等原則，報經行政院核定「國有非公用土地設定地上權實施要點」</a:t>
            </a:r>
            <a:r>
              <a:rPr lang="en-US" altLang="zh-TW" dirty="0" smtClean="0"/>
              <a:t>(98</a:t>
            </a:r>
            <a:r>
              <a:rPr lang="zh-TW" altLang="zh-TW" dirty="0" smtClean="0"/>
              <a:t>年</a:t>
            </a:r>
            <a:r>
              <a:rPr lang="en-US" altLang="zh-TW" dirty="0" smtClean="0"/>
              <a:t>12</a:t>
            </a:r>
            <a:r>
              <a:rPr lang="zh-TW" altLang="zh-TW" dirty="0" smtClean="0"/>
              <a:t>月</a:t>
            </a:r>
            <a:r>
              <a:rPr lang="en-US" altLang="zh-TW" dirty="0" smtClean="0"/>
              <a:t>31</a:t>
            </a:r>
            <a:r>
              <a:rPr lang="zh-TW" altLang="zh-TW" dirty="0" smtClean="0"/>
              <a:t>日停止適用</a:t>
            </a:r>
            <a:r>
              <a:rPr lang="en-US" altLang="zh-TW" dirty="0" smtClean="0"/>
              <a:t>)</a:t>
            </a:r>
            <a:r>
              <a:rPr lang="zh-TW" altLang="zh-TW" dirty="0" smtClean="0"/>
              <a:t>規定，建立以設定地上權方式加強國有非公用土地之開發利用機制</a:t>
            </a:r>
            <a:endParaRPr lang="en-US" altLang="zh-TW" dirty="0" smtClean="0"/>
          </a:p>
          <a:p>
            <a:r>
              <a:rPr lang="zh-TW" altLang="en-US" dirty="0" smtClean="0"/>
              <a:t>沿革</a:t>
            </a:r>
            <a:endParaRPr lang="en-US" altLang="zh-TW" dirty="0" smtClean="0"/>
          </a:p>
          <a:p>
            <a:pPr lvl="1"/>
            <a:r>
              <a:rPr lang="zh-TW" altLang="zh-TW" dirty="0" smtClean="0"/>
              <a:t>「國有非公用土地設定地上權實施要點」</a:t>
            </a:r>
            <a:endParaRPr lang="en-US" altLang="zh-TW" dirty="0" smtClean="0"/>
          </a:p>
          <a:p>
            <a:pPr lvl="1"/>
            <a:r>
              <a:rPr lang="zh-TW" altLang="zh-TW" dirty="0" smtClean="0"/>
              <a:t>「國有非公用土地設定地上權作業要點」</a:t>
            </a:r>
            <a:endParaRPr lang="en-US" altLang="zh-TW" dirty="0" smtClean="0"/>
          </a:p>
          <a:p>
            <a:r>
              <a:rPr lang="zh-TW" altLang="en-US" dirty="0" smtClean="0"/>
              <a:t>分類</a:t>
            </a:r>
            <a:endParaRPr lang="en-US" altLang="zh-TW" dirty="0" smtClean="0"/>
          </a:p>
          <a:p>
            <a:pPr lvl="1"/>
            <a:r>
              <a:rPr lang="zh-TW" altLang="en-US" b="1" dirty="0" smtClean="0">
                <a:solidFill>
                  <a:srgbClr val="FF0000"/>
                </a:solidFill>
                <a:effectLst>
                  <a:outerShdw blurRad="38100" dist="38100" dir="2700000" algn="tl">
                    <a:srgbClr val="000000">
                      <a:alpha val="43137"/>
                    </a:srgbClr>
                  </a:outerShdw>
                </a:effectLst>
              </a:rPr>
              <a:t>公開招標設定地上權</a:t>
            </a:r>
            <a:endParaRPr lang="en-US" altLang="zh-TW" b="1" dirty="0" smtClean="0">
              <a:solidFill>
                <a:srgbClr val="FF0000"/>
              </a:solidFill>
              <a:effectLst>
                <a:outerShdw blurRad="38100" dist="38100" dir="2700000" algn="tl">
                  <a:srgbClr val="000000">
                    <a:alpha val="43137"/>
                  </a:srgbClr>
                </a:outerShdw>
              </a:effectLst>
            </a:endParaRPr>
          </a:p>
          <a:p>
            <a:pPr lvl="1"/>
            <a:r>
              <a:rPr lang="zh-TW" altLang="en-US" dirty="0" smtClean="0"/>
              <a:t>專案提供設定地上權</a:t>
            </a:r>
            <a:endParaRPr lang="en-US" altLang="zh-TW" dirty="0" smtClean="0"/>
          </a:p>
          <a:p>
            <a:pPr>
              <a:buNone/>
            </a:pPr>
            <a:endParaRPr lang="en-US" altLang="zh-TW" dirty="0" smtClean="0"/>
          </a:p>
          <a:p>
            <a:endParaRPr lang="zh-TW" altLang="en-US" dirty="0"/>
          </a:p>
        </p:txBody>
      </p:sp>
      <p:pic>
        <p:nvPicPr>
          <p:cNvPr id="5" name="Picture 2"/>
          <p:cNvPicPr>
            <a:picLocks noChangeAspect="1" noChangeArrowheads="1"/>
          </p:cNvPicPr>
          <p:nvPr/>
        </p:nvPicPr>
        <p:blipFill>
          <a:blip r:embed="rId2" cstate="print"/>
          <a:srcRect/>
          <a:stretch>
            <a:fillRect/>
          </a:stretch>
        </p:blipFill>
        <p:spPr bwMode="auto">
          <a:xfrm>
            <a:off x="4860032" y="4941168"/>
            <a:ext cx="3810000" cy="1381125"/>
          </a:xfrm>
          <a:prstGeom prst="rect">
            <a:avLst/>
          </a:prstGeom>
          <a:noFill/>
          <a:ln w="9525">
            <a:noFill/>
            <a:miter lim="800000"/>
            <a:headEnd/>
            <a:tailEnd/>
          </a:ln>
        </p:spPr>
      </p:pic>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dirty="0" smtClean="0"/>
              <a:t>111</a:t>
            </a:r>
            <a:r>
              <a:rPr lang="zh-TW" altLang="en-US" dirty="0" smtClean="0"/>
              <a:t>年第</a:t>
            </a:r>
            <a:r>
              <a:rPr lang="en-US" altLang="zh-TW" dirty="0" smtClean="0"/>
              <a:t>1</a:t>
            </a:r>
            <a:r>
              <a:rPr lang="zh-TW" altLang="en-US" dirty="0" smtClean="0"/>
              <a:t>批招標設定地上權結果</a:t>
            </a:r>
            <a:endParaRPr lang="zh-TW" altLang="en-US" dirty="0"/>
          </a:p>
        </p:txBody>
      </p:sp>
      <p:sp>
        <p:nvSpPr>
          <p:cNvPr id="3" name="投影片編號版面配置區 2"/>
          <p:cNvSpPr>
            <a:spLocks noGrp="1"/>
          </p:cNvSpPr>
          <p:nvPr>
            <p:ph type="sldNum" sz="quarter" idx="12"/>
          </p:nvPr>
        </p:nvSpPr>
        <p:spPr/>
        <p:txBody>
          <a:bodyPr/>
          <a:lstStyle/>
          <a:p>
            <a:fld id="{CF453C6E-679B-46B6-B5D7-04C3E4741F3A}" type="slidenum">
              <a:rPr lang="zh-TW" altLang="en-US" smtClean="0"/>
              <a:pPr/>
              <a:t>30</a:t>
            </a:fld>
            <a:endParaRPr lang="zh-TW" altLang="en-US"/>
          </a:p>
        </p:txBody>
      </p:sp>
      <p:graphicFrame>
        <p:nvGraphicFramePr>
          <p:cNvPr id="1026" name="Object 2"/>
          <p:cNvGraphicFramePr>
            <a:graphicFrameLocks noChangeAspect="1"/>
          </p:cNvGraphicFramePr>
          <p:nvPr/>
        </p:nvGraphicFramePr>
        <p:xfrm>
          <a:off x="395536" y="1124744"/>
          <a:ext cx="8020050" cy="5190703"/>
        </p:xfrm>
        <a:graphic>
          <a:graphicData uri="http://schemas.openxmlformats.org/presentationml/2006/ole">
            <p:oleObj spid="_x0000_s1026" r:id="rId3" imgW="8019856" imgH="5667139" progId="">
              <p:embed/>
            </p:oleObj>
          </a:graphicData>
        </a:graphic>
      </p:graphicFrame>
      <p:sp>
        <p:nvSpPr>
          <p:cNvPr id="7" name="橢圓形圖說文字 6"/>
          <p:cNvSpPr/>
          <p:nvPr/>
        </p:nvSpPr>
        <p:spPr>
          <a:xfrm>
            <a:off x="6516216" y="4077072"/>
            <a:ext cx="1728192" cy="1296144"/>
          </a:xfrm>
          <a:prstGeom prst="wedgeEllipseCallout">
            <a:avLst>
              <a:gd name="adj1" fmla="val -66249"/>
              <a:gd name="adj2" fmla="val -61449"/>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TW" dirty="0" smtClean="0"/>
              <a:t>52.4%</a:t>
            </a:r>
            <a:r>
              <a:rPr lang="zh-TW" altLang="en-US" dirty="0" smtClean="0"/>
              <a:t>航港作業基金財產</a:t>
            </a:r>
            <a:endParaRPr lang="zh-TW" altLang="en-US" dirty="0"/>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dirty="0" smtClean="0"/>
              <a:t>§</a:t>
            </a:r>
            <a:r>
              <a:rPr lang="zh-TW" altLang="en-US" dirty="0" smtClean="0"/>
              <a:t>合作案例</a:t>
            </a:r>
            <a:r>
              <a:rPr lang="en-US" altLang="zh-TW" dirty="0" smtClean="0"/>
              <a:t>§</a:t>
            </a:r>
            <a:endParaRPr lang="zh-TW" altLang="en-US" dirty="0"/>
          </a:p>
        </p:txBody>
      </p:sp>
      <p:sp>
        <p:nvSpPr>
          <p:cNvPr id="3" name="投影片編號版面配置區 2"/>
          <p:cNvSpPr>
            <a:spLocks noGrp="1"/>
          </p:cNvSpPr>
          <p:nvPr>
            <p:ph type="sldNum" sz="quarter" idx="12"/>
          </p:nvPr>
        </p:nvSpPr>
        <p:spPr/>
        <p:txBody>
          <a:bodyPr/>
          <a:lstStyle/>
          <a:p>
            <a:fld id="{CF453C6E-679B-46B6-B5D7-04C3E4741F3A}" type="slidenum">
              <a:rPr lang="zh-TW" altLang="en-US" smtClean="0"/>
              <a:pPr/>
              <a:t>31</a:t>
            </a:fld>
            <a:endParaRPr lang="zh-TW" altLang="en-US"/>
          </a:p>
        </p:txBody>
      </p:sp>
      <p:pic>
        <p:nvPicPr>
          <p:cNvPr id="5" name="內容版面配置區 4" descr="略圖-福誠段地上權住宅周遭.jpg"/>
          <p:cNvPicPr>
            <a:picLocks noGrp="1" noChangeAspect="1"/>
          </p:cNvPicPr>
          <p:nvPr>
            <p:ph sz="quarter" idx="1"/>
          </p:nvPr>
        </p:nvPicPr>
        <p:blipFill>
          <a:blip r:embed="rId2" cstate="print"/>
          <a:stretch>
            <a:fillRect/>
          </a:stretch>
        </p:blipFill>
        <p:spPr>
          <a:xfrm>
            <a:off x="251520" y="1219200"/>
            <a:ext cx="8424936" cy="4937125"/>
          </a:xfrm>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dirty="0" smtClean="0"/>
              <a:t>設定地上權機制</a:t>
            </a:r>
            <a:endParaRPr lang="zh-TW" altLang="en-US" dirty="0"/>
          </a:p>
        </p:txBody>
      </p:sp>
      <p:sp>
        <p:nvSpPr>
          <p:cNvPr id="3" name="投影片編號版面配置區 2"/>
          <p:cNvSpPr>
            <a:spLocks noGrp="1"/>
          </p:cNvSpPr>
          <p:nvPr>
            <p:ph type="sldNum" sz="quarter" idx="12"/>
          </p:nvPr>
        </p:nvSpPr>
        <p:spPr/>
        <p:txBody>
          <a:bodyPr/>
          <a:lstStyle/>
          <a:p>
            <a:fld id="{CF453C6E-679B-46B6-B5D7-04C3E4741F3A}" type="slidenum">
              <a:rPr lang="zh-TW" altLang="en-US" smtClean="0"/>
              <a:pPr/>
              <a:t>4</a:t>
            </a:fld>
            <a:endParaRPr lang="zh-TW" altLang="en-US"/>
          </a:p>
        </p:txBody>
      </p:sp>
      <p:graphicFrame>
        <p:nvGraphicFramePr>
          <p:cNvPr id="5" name="內容版面配置區 4"/>
          <p:cNvGraphicFramePr>
            <a:graphicFrameLocks noGrp="1"/>
          </p:cNvGraphicFramePr>
          <p:nvPr>
            <p:ph sz="quarter" idx="1"/>
          </p:nvPr>
        </p:nvGraphicFramePr>
        <p:xfrm>
          <a:off x="971602" y="1528794"/>
          <a:ext cx="7488831" cy="4632192"/>
        </p:xfrm>
        <a:graphic>
          <a:graphicData uri="http://schemas.openxmlformats.org/drawingml/2006/table">
            <a:tbl>
              <a:tblPr/>
              <a:tblGrid>
                <a:gridCol w="1381266"/>
                <a:gridCol w="2035855"/>
                <a:gridCol w="2035855"/>
                <a:gridCol w="2035855"/>
              </a:tblGrid>
              <a:tr h="147829">
                <a:tc>
                  <a:txBody>
                    <a:bodyPr/>
                    <a:lstStyle/>
                    <a:p>
                      <a:pPr algn="ctr" hangingPunct="0">
                        <a:spcAft>
                          <a:spcPts val="0"/>
                        </a:spcAft>
                      </a:pPr>
                      <a:r>
                        <a:rPr lang="zh-TW" sz="900" kern="100" dirty="0">
                          <a:latin typeface="Times New Roman"/>
                          <a:ea typeface="標楷體"/>
                          <a:cs typeface="標楷體"/>
                        </a:rPr>
                        <a:t>種類</a:t>
                      </a:r>
                      <a:endParaRPr lang="zh-TW" sz="800" kern="100" dirty="0">
                        <a:latin typeface="Times New Roman"/>
                        <a:ea typeface="新細明體"/>
                        <a:cs typeface="Times New Roman"/>
                      </a:endParaRPr>
                    </a:p>
                  </a:txBody>
                  <a:tcPr marL="44341" marR="4434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hangingPunct="0">
                        <a:spcAft>
                          <a:spcPts val="0"/>
                        </a:spcAft>
                      </a:pPr>
                      <a:r>
                        <a:rPr lang="zh-TW" sz="1000" b="1" kern="100">
                          <a:latin typeface="Times New Roman"/>
                          <a:ea typeface="標楷體"/>
                          <a:cs typeface="標楷體"/>
                        </a:rPr>
                        <a:t>公開招標</a:t>
                      </a:r>
                      <a:endParaRPr lang="zh-TW" sz="800" kern="100">
                        <a:latin typeface="Times New Roman"/>
                        <a:ea typeface="新細明體"/>
                        <a:cs typeface="Times New Roman"/>
                      </a:endParaRPr>
                    </a:p>
                  </a:txBody>
                  <a:tcPr marL="44341" marR="4434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hangingPunct="0">
                        <a:spcAft>
                          <a:spcPts val="0"/>
                        </a:spcAft>
                      </a:pPr>
                      <a:r>
                        <a:rPr lang="zh-TW" sz="1000" b="1" kern="100">
                          <a:latin typeface="Times New Roman"/>
                          <a:ea typeface="標楷體"/>
                          <a:cs typeface="標楷體"/>
                        </a:rPr>
                        <a:t>專案提供</a:t>
                      </a:r>
                      <a:endParaRPr lang="zh-TW" sz="800" kern="100">
                        <a:latin typeface="Times New Roman"/>
                        <a:ea typeface="新細明體"/>
                        <a:cs typeface="Times New Roman"/>
                      </a:endParaRPr>
                    </a:p>
                  </a:txBody>
                  <a:tcPr marL="44341" marR="4434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hangingPunct="0">
                        <a:spcAft>
                          <a:spcPts val="0"/>
                        </a:spcAft>
                      </a:pPr>
                      <a:r>
                        <a:rPr lang="zh-TW" sz="1000" b="1" kern="100">
                          <a:latin typeface="Times New Roman"/>
                          <a:ea typeface="標楷體"/>
                          <a:cs typeface="標楷體"/>
                        </a:rPr>
                        <a:t>合作改良利用</a:t>
                      </a:r>
                      <a:endParaRPr lang="zh-TW" sz="800" kern="100">
                        <a:latin typeface="Times New Roman"/>
                        <a:ea typeface="新細明體"/>
                        <a:cs typeface="Times New Roman"/>
                      </a:endParaRPr>
                    </a:p>
                  </a:txBody>
                  <a:tcPr marL="44341" marR="4434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58702">
                <a:tc>
                  <a:txBody>
                    <a:bodyPr/>
                    <a:lstStyle/>
                    <a:p>
                      <a:pPr algn="just" hangingPunct="0">
                        <a:spcAft>
                          <a:spcPts val="0"/>
                        </a:spcAft>
                      </a:pPr>
                      <a:r>
                        <a:rPr lang="zh-TW" sz="1400" kern="100" dirty="0">
                          <a:latin typeface="Times New Roman"/>
                          <a:ea typeface="標楷體"/>
                          <a:cs typeface="標楷體"/>
                        </a:rPr>
                        <a:t>依據</a:t>
                      </a:r>
                      <a:endParaRPr lang="zh-TW" sz="1400" kern="100" dirty="0">
                        <a:latin typeface="Times New Roman"/>
                        <a:ea typeface="新細明體"/>
                        <a:cs typeface="Times New Roman"/>
                      </a:endParaRPr>
                    </a:p>
                  </a:txBody>
                  <a:tcPr marL="44341" marR="4434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hangingPunct="0">
                        <a:spcAft>
                          <a:spcPts val="0"/>
                        </a:spcAft>
                      </a:pPr>
                      <a:r>
                        <a:rPr lang="zh-TW" sz="1200" kern="100" dirty="0">
                          <a:latin typeface="Times New Roman"/>
                          <a:ea typeface="標楷體"/>
                          <a:cs typeface="標楷體"/>
                        </a:rPr>
                        <a:t>地上權要點</a:t>
                      </a:r>
                      <a:endParaRPr lang="zh-TW" sz="1200" kern="100" dirty="0">
                        <a:latin typeface="Times New Roman"/>
                        <a:ea typeface="新細明體"/>
                        <a:cs typeface="Times New Roman"/>
                      </a:endParaRPr>
                    </a:p>
                  </a:txBody>
                  <a:tcPr marL="44341" marR="4434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hangingPunct="0">
                        <a:spcAft>
                          <a:spcPts val="0"/>
                        </a:spcAft>
                      </a:pPr>
                      <a:r>
                        <a:rPr lang="zh-TW" sz="1200" kern="100">
                          <a:latin typeface="Times New Roman"/>
                          <a:ea typeface="標楷體"/>
                          <a:cs typeface="標楷體"/>
                        </a:rPr>
                        <a:t>地上權要點</a:t>
                      </a:r>
                      <a:endParaRPr lang="zh-TW" sz="1200" kern="100">
                        <a:latin typeface="Times New Roman"/>
                        <a:ea typeface="新細明體"/>
                        <a:cs typeface="Times New Roman"/>
                      </a:endParaRPr>
                    </a:p>
                  </a:txBody>
                  <a:tcPr marL="44341" marR="4434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hangingPunct="0">
                        <a:spcAft>
                          <a:spcPts val="0"/>
                        </a:spcAft>
                      </a:pPr>
                      <a:r>
                        <a:rPr lang="zh-TW" sz="1200" kern="100">
                          <a:latin typeface="Times New Roman"/>
                          <a:ea typeface="標楷體"/>
                          <a:cs typeface="標楷體"/>
                        </a:rPr>
                        <a:t>國有財產法第</a:t>
                      </a:r>
                      <a:r>
                        <a:rPr lang="en-US" sz="1200" kern="100">
                          <a:latin typeface="Times New Roman"/>
                          <a:ea typeface="標楷體"/>
                          <a:cs typeface="標楷體"/>
                        </a:rPr>
                        <a:t>47</a:t>
                      </a:r>
                      <a:r>
                        <a:rPr lang="zh-TW" sz="1200" kern="100">
                          <a:latin typeface="Times New Roman"/>
                          <a:ea typeface="標楷體"/>
                          <a:cs typeface="標楷體"/>
                        </a:rPr>
                        <a:t>條第</a:t>
                      </a:r>
                      <a:r>
                        <a:rPr lang="en-US" sz="1200" kern="100">
                          <a:latin typeface="Times New Roman"/>
                          <a:ea typeface="標楷體"/>
                          <a:cs typeface="標楷體"/>
                        </a:rPr>
                        <a:t>2</a:t>
                      </a:r>
                      <a:r>
                        <a:rPr lang="zh-TW" sz="1200" kern="100">
                          <a:latin typeface="Times New Roman"/>
                          <a:ea typeface="標楷體"/>
                          <a:cs typeface="標楷體"/>
                        </a:rPr>
                        <a:t>項第</a:t>
                      </a:r>
                      <a:r>
                        <a:rPr lang="en-US" sz="1200" kern="100">
                          <a:latin typeface="Times New Roman"/>
                          <a:ea typeface="標楷體"/>
                          <a:cs typeface="標楷體"/>
                        </a:rPr>
                        <a:t>3</a:t>
                      </a:r>
                      <a:r>
                        <a:rPr lang="zh-TW" sz="1200" kern="100">
                          <a:latin typeface="Times New Roman"/>
                          <a:ea typeface="標楷體"/>
                          <a:cs typeface="標楷體"/>
                        </a:rPr>
                        <a:t>款</a:t>
                      </a:r>
                      <a:endParaRPr lang="zh-TW" sz="1200" kern="100">
                        <a:latin typeface="Times New Roman"/>
                        <a:ea typeface="新細明體"/>
                        <a:cs typeface="Times New Roman"/>
                      </a:endParaRPr>
                    </a:p>
                  </a:txBody>
                  <a:tcPr marL="44341" marR="4434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028893">
                <a:tc>
                  <a:txBody>
                    <a:bodyPr/>
                    <a:lstStyle/>
                    <a:p>
                      <a:pPr algn="just" hangingPunct="0">
                        <a:spcAft>
                          <a:spcPts val="0"/>
                        </a:spcAft>
                      </a:pPr>
                      <a:r>
                        <a:rPr lang="zh-TW" sz="1400" kern="100" dirty="0">
                          <a:latin typeface="Times New Roman"/>
                          <a:ea typeface="標楷體"/>
                          <a:cs typeface="標楷體"/>
                        </a:rPr>
                        <a:t>辦理方式及提供對象</a:t>
                      </a:r>
                      <a:endParaRPr lang="zh-TW" sz="1400" kern="100" dirty="0">
                        <a:latin typeface="Times New Roman"/>
                        <a:ea typeface="新細明體"/>
                        <a:cs typeface="Times New Roman"/>
                      </a:endParaRPr>
                    </a:p>
                  </a:txBody>
                  <a:tcPr marL="44341" marR="4434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42900" lvl="0" indent="-342900" algn="just" hangingPunct="0">
                        <a:spcAft>
                          <a:spcPts val="0"/>
                        </a:spcAft>
                        <a:buFont typeface="Wingdings"/>
                        <a:buChar char=""/>
                      </a:pPr>
                      <a:r>
                        <a:rPr lang="zh-TW" sz="1200" kern="100" dirty="0">
                          <a:latin typeface="Calibri"/>
                          <a:ea typeface="標楷體"/>
                          <a:cs typeface="標楷體"/>
                        </a:rPr>
                        <a:t>國產署各分署自行辦理公開招標</a:t>
                      </a:r>
                      <a:endParaRPr lang="zh-TW" sz="1200" kern="100" dirty="0">
                        <a:latin typeface="Calibri"/>
                        <a:ea typeface="新細明體"/>
                        <a:cs typeface="Times New Roman"/>
                      </a:endParaRPr>
                    </a:p>
                    <a:p>
                      <a:pPr marL="342900" lvl="0" indent="-342900" algn="just" hangingPunct="0">
                        <a:spcAft>
                          <a:spcPts val="0"/>
                        </a:spcAft>
                        <a:buFont typeface="Wingdings"/>
                        <a:buChar char=""/>
                      </a:pPr>
                      <a:r>
                        <a:rPr lang="zh-TW" sz="1200" kern="100" dirty="0">
                          <a:latin typeface="Calibri"/>
                          <a:ea typeface="標楷體"/>
                          <a:cs typeface="標楷體"/>
                        </a:rPr>
                        <a:t>不限特定對象</a:t>
                      </a:r>
                      <a:endParaRPr lang="zh-TW" sz="1200" kern="100" dirty="0">
                        <a:latin typeface="Calibri"/>
                        <a:ea typeface="新細明體"/>
                        <a:cs typeface="Times New Roman"/>
                      </a:endParaRPr>
                    </a:p>
                  </a:txBody>
                  <a:tcPr marL="44341" marR="4434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42900" lvl="0" indent="-342900" algn="just" hangingPunct="0">
                        <a:spcAft>
                          <a:spcPts val="0"/>
                        </a:spcAft>
                        <a:buFont typeface="Wingdings"/>
                        <a:buChar char=""/>
                      </a:pPr>
                      <a:r>
                        <a:rPr lang="zh-TW" sz="1200" kern="100">
                          <a:latin typeface="Calibri"/>
                          <a:ea typeface="標楷體"/>
                          <a:cs typeface="標楷體"/>
                        </a:rPr>
                        <a:t>經中央目的事業主管機關認定有專案提供設定地上權予特定對象使用必要者</a:t>
                      </a:r>
                      <a:endParaRPr lang="zh-TW" sz="1200" kern="100">
                        <a:latin typeface="Calibri"/>
                        <a:ea typeface="新細明體"/>
                        <a:cs typeface="Times New Roman"/>
                      </a:endParaRPr>
                    </a:p>
                    <a:p>
                      <a:pPr marL="342900" lvl="0" indent="-342900" algn="just" hangingPunct="0">
                        <a:spcAft>
                          <a:spcPts val="0"/>
                        </a:spcAft>
                        <a:buFont typeface="Wingdings"/>
                        <a:buChar char=""/>
                      </a:pPr>
                      <a:r>
                        <a:rPr lang="zh-TW" sz="1200" kern="100">
                          <a:latin typeface="Calibri"/>
                          <a:ea typeface="標楷體"/>
                          <a:cs typeface="標楷體"/>
                        </a:rPr>
                        <a:t>特定對象</a:t>
                      </a:r>
                      <a:endParaRPr lang="zh-TW" sz="1200" kern="100">
                        <a:latin typeface="Calibri"/>
                        <a:ea typeface="新細明體"/>
                        <a:cs typeface="Times New Roman"/>
                      </a:endParaRPr>
                    </a:p>
                  </a:txBody>
                  <a:tcPr marL="44341" marR="4434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42900" lvl="0" indent="-342900" algn="just" hangingPunct="0">
                        <a:spcAft>
                          <a:spcPts val="0"/>
                        </a:spcAft>
                        <a:buFont typeface="Wingdings"/>
                        <a:buChar char=""/>
                      </a:pPr>
                      <a:r>
                        <a:rPr lang="zh-TW" sz="1200" kern="100">
                          <a:latin typeface="Calibri"/>
                          <a:ea typeface="標楷體"/>
                          <a:cs typeface="標楷體"/>
                        </a:rPr>
                        <a:t>目的事業主管機關辦理公開招商</a:t>
                      </a:r>
                      <a:endParaRPr lang="zh-TW" sz="1200" kern="100">
                        <a:latin typeface="Calibri"/>
                        <a:ea typeface="新細明體"/>
                        <a:cs typeface="Times New Roman"/>
                      </a:endParaRPr>
                    </a:p>
                    <a:p>
                      <a:pPr marL="342900" lvl="0" indent="-342900" algn="just" hangingPunct="0">
                        <a:spcAft>
                          <a:spcPts val="0"/>
                        </a:spcAft>
                        <a:buFont typeface="Wingdings"/>
                        <a:buChar char=""/>
                      </a:pPr>
                      <a:r>
                        <a:rPr lang="zh-TW" sz="1200" kern="100">
                          <a:latin typeface="Calibri"/>
                          <a:ea typeface="標楷體"/>
                          <a:cs typeface="標楷體"/>
                        </a:rPr>
                        <a:t>不限特定對象</a:t>
                      </a:r>
                      <a:endParaRPr lang="zh-TW" sz="1200" kern="100">
                        <a:latin typeface="Calibri"/>
                        <a:ea typeface="新細明體"/>
                        <a:cs typeface="Times New Roman"/>
                      </a:endParaRPr>
                    </a:p>
                  </a:txBody>
                  <a:tcPr marL="44341" marR="4434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88052">
                <a:tc>
                  <a:txBody>
                    <a:bodyPr/>
                    <a:lstStyle/>
                    <a:p>
                      <a:pPr algn="just" hangingPunct="0">
                        <a:spcAft>
                          <a:spcPts val="0"/>
                        </a:spcAft>
                      </a:pPr>
                      <a:r>
                        <a:rPr lang="zh-TW" sz="1400" kern="100" dirty="0">
                          <a:latin typeface="Times New Roman"/>
                          <a:ea typeface="標楷體"/>
                          <a:cs typeface="標楷體"/>
                        </a:rPr>
                        <a:t>目的</a:t>
                      </a:r>
                      <a:endParaRPr lang="zh-TW" sz="1400" kern="100" dirty="0">
                        <a:latin typeface="Times New Roman"/>
                        <a:ea typeface="新細明體"/>
                        <a:cs typeface="Times New Roman"/>
                      </a:endParaRPr>
                    </a:p>
                  </a:txBody>
                  <a:tcPr marL="44341" marR="4434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hangingPunct="0">
                        <a:spcAft>
                          <a:spcPts val="0"/>
                        </a:spcAft>
                      </a:pPr>
                      <a:r>
                        <a:rPr lang="zh-TW" sz="1200" kern="100" dirty="0">
                          <a:latin typeface="Times New Roman"/>
                          <a:ea typeface="標楷體"/>
                          <a:cs typeface="標楷體"/>
                        </a:rPr>
                        <a:t>財政收入</a:t>
                      </a:r>
                      <a:endParaRPr lang="zh-TW" sz="1200" kern="100" dirty="0">
                        <a:latin typeface="Times New Roman"/>
                        <a:ea typeface="新細明體"/>
                        <a:cs typeface="Times New Roman"/>
                      </a:endParaRPr>
                    </a:p>
                  </a:txBody>
                  <a:tcPr marL="44341" marR="4434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hangingPunct="0">
                        <a:spcAft>
                          <a:spcPts val="0"/>
                        </a:spcAft>
                      </a:pPr>
                      <a:r>
                        <a:rPr lang="zh-TW" sz="1200" kern="100">
                          <a:latin typeface="Times New Roman"/>
                          <a:ea typeface="標楷體"/>
                          <a:cs typeface="標楷體"/>
                        </a:rPr>
                        <a:t>財政收入、配合中央目的事業主管機關產業政策</a:t>
                      </a:r>
                      <a:endParaRPr lang="zh-TW" sz="1200" kern="100">
                        <a:latin typeface="Times New Roman"/>
                        <a:ea typeface="新細明體"/>
                        <a:cs typeface="Times New Roman"/>
                      </a:endParaRPr>
                    </a:p>
                  </a:txBody>
                  <a:tcPr marL="44341" marR="4434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hangingPunct="0">
                        <a:spcAft>
                          <a:spcPts val="0"/>
                        </a:spcAft>
                      </a:pPr>
                      <a:r>
                        <a:rPr lang="zh-TW" sz="1200" kern="100">
                          <a:latin typeface="Times New Roman"/>
                          <a:ea typeface="標楷體"/>
                          <a:cs typeface="標楷體"/>
                        </a:rPr>
                        <a:t>財政收入、配合目的事業主管機關產業政策</a:t>
                      </a:r>
                      <a:endParaRPr lang="zh-TW" sz="1200" kern="100">
                        <a:latin typeface="Times New Roman"/>
                        <a:ea typeface="新細明體"/>
                        <a:cs typeface="Times New Roman"/>
                      </a:endParaRPr>
                    </a:p>
                  </a:txBody>
                  <a:tcPr marL="44341" marR="4434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29350">
                <a:tc>
                  <a:txBody>
                    <a:bodyPr/>
                    <a:lstStyle/>
                    <a:p>
                      <a:pPr algn="just" hangingPunct="0">
                        <a:spcAft>
                          <a:spcPts val="0"/>
                        </a:spcAft>
                      </a:pPr>
                      <a:r>
                        <a:rPr lang="zh-TW" sz="1400" kern="100" dirty="0">
                          <a:latin typeface="Times New Roman"/>
                          <a:ea typeface="標楷體"/>
                          <a:cs typeface="標楷體"/>
                        </a:rPr>
                        <a:t>存續期間</a:t>
                      </a:r>
                      <a:endParaRPr lang="zh-TW" sz="1400" kern="100" dirty="0">
                        <a:latin typeface="Times New Roman"/>
                        <a:ea typeface="新細明體"/>
                        <a:cs typeface="Times New Roman"/>
                      </a:endParaRPr>
                    </a:p>
                  </a:txBody>
                  <a:tcPr marL="44341" marR="4434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hangingPunct="0">
                        <a:spcAft>
                          <a:spcPts val="0"/>
                        </a:spcAft>
                      </a:pPr>
                      <a:r>
                        <a:rPr lang="zh-TW" sz="1200" kern="100" dirty="0">
                          <a:solidFill>
                            <a:srgbClr val="00B050"/>
                          </a:solidFill>
                          <a:latin typeface="Times New Roman"/>
                          <a:ea typeface="標楷體"/>
                          <a:cs typeface="標楷體"/>
                        </a:rPr>
                        <a:t>最長</a:t>
                      </a:r>
                      <a:r>
                        <a:rPr lang="en-US" sz="1200" kern="100" dirty="0">
                          <a:solidFill>
                            <a:srgbClr val="00B050"/>
                          </a:solidFill>
                          <a:latin typeface="Times New Roman"/>
                          <a:ea typeface="標楷體"/>
                          <a:cs typeface="標楷體"/>
                        </a:rPr>
                        <a:t>70</a:t>
                      </a:r>
                      <a:r>
                        <a:rPr lang="zh-TW" sz="1200" kern="100" dirty="0">
                          <a:solidFill>
                            <a:srgbClr val="00B050"/>
                          </a:solidFill>
                          <a:latin typeface="Times New Roman"/>
                          <a:ea typeface="標楷體"/>
                          <a:cs typeface="標楷體"/>
                        </a:rPr>
                        <a:t>年</a:t>
                      </a:r>
                      <a:endParaRPr lang="zh-TW" sz="1200" kern="100" dirty="0">
                        <a:solidFill>
                          <a:srgbClr val="00B050"/>
                        </a:solidFill>
                        <a:latin typeface="Times New Roman"/>
                        <a:ea typeface="新細明體"/>
                        <a:cs typeface="Times New Roman"/>
                      </a:endParaRPr>
                    </a:p>
                  </a:txBody>
                  <a:tcPr marL="44341" marR="4434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hangingPunct="0">
                        <a:spcAft>
                          <a:spcPts val="0"/>
                        </a:spcAft>
                      </a:pPr>
                      <a:r>
                        <a:rPr lang="zh-TW" sz="1200" kern="100">
                          <a:latin typeface="Times New Roman"/>
                          <a:ea typeface="標楷體"/>
                          <a:cs typeface="標楷體"/>
                        </a:rPr>
                        <a:t>最長</a:t>
                      </a:r>
                      <a:r>
                        <a:rPr lang="en-US" sz="1200" kern="100">
                          <a:latin typeface="Times New Roman"/>
                          <a:ea typeface="標楷體"/>
                          <a:cs typeface="標楷體"/>
                        </a:rPr>
                        <a:t>70</a:t>
                      </a:r>
                      <a:r>
                        <a:rPr lang="zh-TW" sz="1200" kern="100">
                          <a:latin typeface="Times New Roman"/>
                          <a:ea typeface="標楷體"/>
                          <a:cs typeface="標楷體"/>
                        </a:rPr>
                        <a:t>年</a:t>
                      </a:r>
                      <a:endParaRPr lang="zh-TW" sz="1200" kern="100">
                        <a:latin typeface="Times New Roman"/>
                        <a:ea typeface="新細明體"/>
                        <a:cs typeface="Times New Roman"/>
                      </a:endParaRPr>
                    </a:p>
                  </a:txBody>
                  <a:tcPr marL="44341" marR="4434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hangingPunct="0">
                        <a:spcAft>
                          <a:spcPts val="0"/>
                        </a:spcAft>
                      </a:pPr>
                      <a:r>
                        <a:rPr lang="zh-TW" sz="1200" kern="100">
                          <a:latin typeface="Times New Roman"/>
                          <a:ea typeface="標楷體"/>
                          <a:cs typeface="標楷體"/>
                        </a:rPr>
                        <a:t>最長</a:t>
                      </a:r>
                      <a:r>
                        <a:rPr lang="en-US" sz="1200" kern="100">
                          <a:latin typeface="Times New Roman"/>
                          <a:ea typeface="標楷體"/>
                          <a:cs typeface="標楷體"/>
                        </a:rPr>
                        <a:t>70</a:t>
                      </a:r>
                      <a:r>
                        <a:rPr lang="zh-TW" sz="1200" kern="100">
                          <a:latin typeface="Times New Roman"/>
                          <a:ea typeface="標楷體"/>
                          <a:cs typeface="標楷體"/>
                        </a:rPr>
                        <a:t>年</a:t>
                      </a:r>
                      <a:endParaRPr lang="zh-TW" sz="1200" kern="100">
                        <a:latin typeface="Times New Roman"/>
                        <a:ea typeface="新細明體"/>
                        <a:cs typeface="Times New Roman"/>
                      </a:endParaRPr>
                    </a:p>
                  </a:txBody>
                  <a:tcPr marL="44341" marR="4434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17403">
                <a:tc>
                  <a:txBody>
                    <a:bodyPr/>
                    <a:lstStyle/>
                    <a:p>
                      <a:pPr algn="just" hangingPunct="0">
                        <a:spcAft>
                          <a:spcPts val="0"/>
                        </a:spcAft>
                      </a:pPr>
                      <a:r>
                        <a:rPr lang="zh-TW" sz="1400" kern="100" dirty="0">
                          <a:latin typeface="Times New Roman"/>
                          <a:ea typeface="標楷體"/>
                          <a:cs typeface="標楷體"/>
                        </a:rPr>
                        <a:t>權利金</a:t>
                      </a:r>
                      <a:endParaRPr lang="zh-TW" sz="1400" kern="100" dirty="0">
                        <a:latin typeface="Times New Roman"/>
                        <a:ea typeface="新細明體"/>
                        <a:cs typeface="Times New Roman"/>
                      </a:endParaRPr>
                    </a:p>
                  </a:txBody>
                  <a:tcPr marL="44341" marR="4434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hangingPunct="0">
                        <a:spcAft>
                          <a:spcPts val="0"/>
                        </a:spcAft>
                      </a:pPr>
                      <a:r>
                        <a:rPr lang="zh-TW" sz="1200" kern="100" dirty="0">
                          <a:latin typeface="Times New Roman"/>
                          <a:ea typeface="標楷體"/>
                          <a:cs typeface="標楷體"/>
                        </a:rPr>
                        <a:t>底價參考市價一定成數</a:t>
                      </a:r>
                      <a:r>
                        <a:rPr lang="en-US" sz="1200" kern="100" dirty="0">
                          <a:latin typeface="Times New Roman"/>
                          <a:ea typeface="標楷體"/>
                          <a:cs typeface="標楷體"/>
                        </a:rPr>
                        <a:t>(3</a:t>
                      </a:r>
                      <a:r>
                        <a:rPr lang="zh-TW" sz="1200" kern="100" dirty="0">
                          <a:latin typeface="Times New Roman"/>
                          <a:ea typeface="標楷體"/>
                          <a:cs typeface="標楷體"/>
                        </a:rPr>
                        <a:t>成至</a:t>
                      </a:r>
                      <a:r>
                        <a:rPr lang="en-US" sz="1200" kern="100" dirty="0">
                          <a:latin typeface="Times New Roman"/>
                          <a:ea typeface="標楷體"/>
                          <a:cs typeface="標楷體"/>
                        </a:rPr>
                        <a:t>7</a:t>
                      </a:r>
                      <a:r>
                        <a:rPr lang="zh-TW" sz="1200" kern="100" dirty="0">
                          <a:latin typeface="Times New Roman"/>
                          <a:ea typeface="標楷體"/>
                          <a:cs typeface="標楷體"/>
                        </a:rPr>
                        <a:t>成</a:t>
                      </a:r>
                      <a:r>
                        <a:rPr lang="en-US" sz="1200" kern="100" dirty="0">
                          <a:latin typeface="Times New Roman"/>
                          <a:ea typeface="標楷體"/>
                          <a:cs typeface="標楷體"/>
                        </a:rPr>
                        <a:t>)</a:t>
                      </a:r>
                      <a:endParaRPr lang="zh-TW" sz="1200" kern="100" dirty="0">
                        <a:latin typeface="Times New Roman"/>
                        <a:ea typeface="新細明體"/>
                        <a:cs typeface="Times New Roman"/>
                      </a:endParaRPr>
                    </a:p>
                  </a:txBody>
                  <a:tcPr marL="44341" marR="4434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hangingPunct="0">
                        <a:spcAft>
                          <a:spcPts val="0"/>
                        </a:spcAft>
                      </a:pPr>
                      <a:r>
                        <a:rPr lang="zh-TW" sz="1200" kern="100" dirty="0">
                          <a:latin typeface="Times New Roman"/>
                          <a:ea typeface="標楷體"/>
                          <a:cs typeface="標楷體"/>
                        </a:rPr>
                        <a:t>參考市價一定成數</a:t>
                      </a:r>
                      <a:r>
                        <a:rPr lang="en-US" sz="1200" kern="100" dirty="0">
                          <a:latin typeface="Times New Roman"/>
                          <a:ea typeface="標楷體"/>
                          <a:cs typeface="標楷體"/>
                        </a:rPr>
                        <a:t>(3</a:t>
                      </a:r>
                      <a:r>
                        <a:rPr lang="zh-TW" sz="1200" kern="100" dirty="0">
                          <a:latin typeface="Times New Roman"/>
                          <a:ea typeface="標楷體"/>
                          <a:cs typeface="標楷體"/>
                        </a:rPr>
                        <a:t>成至</a:t>
                      </a:r>
                      <a:r>
                        <a:rPr lang="en-US" sz="1200" kern="100" dirty="0">
                          <a:latin typeface="Times New Roman"/>
                          <a:ea typeface="標楷體"/>
                          <a:cs typeface="標楷體"/>
                        </a:rPr>
                        <a:t>7</a:t>
                      </a:r>
                      <a:r>
                        <a:rPr lang="zh-TW" sz="1200" kern="100" dirty="0">
                          <a:latin typeface="Times New Roman"/>
                          <a:ea typeface="標楷體"/>
                          <a:cs typeface="標楷體"/>
                        </a:rPr>
                        <a:t>成</a:t>
                      </a:r>
                      <a:r>
                        <a:rPr lang="en-US" sz="1200" kern="100" dirty="0">
                          <a:latin typeface="Times New Roman"/>
                          <a:ea typeface="標楷體"/>
                          <a:cs typeface="標楷體"/>
                        </a:rPr>
                        <a:t>)</a:t>
                      </a:r>
                      <a:endParaRPr lang="zh-TW" sz="1200" kern="100" dirty="0">
                        <a:latin typeface="Times New Roman"/>
                        <a:ea typeface="新細明體"/>
                        <a:cs typeface="Times New Roman"/>
                      </a:endParaRPr>
                    </a:p>
                  </a:txBody>
                  <a:tcPr marL="44341" marR="4434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hangingPunct="0">
                        <a:spcAft>
                          <a:spcPts val="0"/>
                        </a:spcAft>
                      </a:pPr>
                      <a:r>
                        <a:rPr lang="zh-TW" sz="1200" kern="100">
                          <a:latin typeface="Times New Roman"/>
                          <a:ea typeface="標楷體"/>
                          <a:cs typeface="標楷體"/>
                        </a:rPr>
                        <a:t>由目的事業主管機關依個案情形及開發事業項目特性訂定底價</a:t>
                      </a:r>
                      <a:endParaRPr lang="zh-TW" sz="1200" kern="100">
                        <a:latin typeface="Times New Roman"/>
                        <a:ea typeface="新細明體"/>
                        <a:cs typeface="Times New Roman"/>
                      </a:endParaRPr>
                    </a:p>
                  </a:txBody>
                  <a:tcPr marL="44341" marR="4434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034806">
                <a:tc>
                  <a:txBody>
                    <a:bodyPr/>
                    <a:lstStyle/>
                    <a:p>
                      <a:pPr algn="just" hangingPunct="0">
                        <a:spcAft>
                          <a:spcPts val="0"/>
                        </a:spcAft>
                      </a:pPr>
                      <a:r>
                        <a:rPr lang="zh-TW" sz="1400" kern="100" dirty="0">
                          <a:latin typeface="Times New Roman"/>
                          <a:ea typeface="標楷體"/>
                          <a:cs typeface="標楷體"/>
                        </a:rPr>
                        <a:t>地租</a:t>
                      </a:r>
                      <a:endParaRPr lang="zh-TW" sz="1400" kern="100" dirty="0">
                        <a:latin typeface="Times New Roman"/>
                        <a:ea typeface="新細明體"/>
                        <a:cs typeface="Times New Roman"/>
                      </a:endParaRPr>
                    </a:p>
                  </a:txBody>
                  <a:tcPr marL="44341" marR="4434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42900" lvl="0" indent="-342900" algn="just" hangingPunct="0">
                        <a:spcAft>
                          <a:spcPts val="0"/>
                        </a:spcAft>
                        <a:buFont typeface="Wingdings"/>
                        <a:buChar char=""/>
                      </a:pPr>
                      <a:r>
                        <a:rPr lang="zh-TW" sz="1200" kern="100">
                          <a:latin typeface="Calibri"/>
                          <a:ea typeface="標楷體"/>
                          <a:cs typeface="標楷體"/>
                        </a:rPr>
                        <a:t>申報地價</a:t>
                      </a:r>
                      <a:r>
                        <a:rPr lang="en-US" sz="1200" kern="100">
                          <a:latin typeface="Calibri"/>
                          <a:ea typeface="標楷體"/>
                          <a:cs typeface="標楷體"/>
                        </a:rPr>
                        <a:t>1</a:t>
                      </a:r>
                      <a:r>
                        <a:rPr lang="zh-TW" sz="1200" kern="100">
                          <a:latin typeface="Calibri"/>
                          <a:ea typeface="標楷體"/>
                          <a:cs typeface="標楷體"/>
                        </a:rPr>
                        <a:t>％至</a:t>
                      </a:r>
                      <a:r>
                        <a:rPr lang="en-US" sz="1200" kern="100">
                          <a:latin typeface="Calibri"/>
                          <a:ea typeface="標楷體"/>
                          <a:cs typeface="標楷體"/>
                        </a:rPr>
                        <a:t>5</a:t>
                      </a:r>
                      <a:r>
                        <a:rPr lang="zh-TW" sz="1200" kern="100">
                          <a:latin typeface="Calibri"/>
                          <a:ea typeface="標楷體"/>
                          <a:cs typeface="標楷體"/>
                        </a:rPr>
                        <a:t>％</a:t>
                      </a:r>
                      <a:endParaRPr lang="zh-TW" sz="1200" kern="100">
                        <a:latin typeface="Calibri"/>
                        <a:ea typeface="新細明體"/>
                        <a:cs typeface="Times New Roman"/>
                      </a:endParaRPr>
                    </a:p>
                    <a:p>
                      <a:pPr marL="342900" lvl="0" indent="-342900" algn="just" hangingPunct="0">
                        <a:spcAft>
                          <a:spcPts val="0"/>
                        </a:spcAft>
                        <a:buFont typeface="Wingdings"/>
                        <a:buChar char=""/>
                      </a:pPr>
                      <a:r>
                        <a:rPr lang="zh-TW" sz="1200" kern="100">
                          <a:latin typeface="Calibri"/>
                          <a:ea typeface="標楷體"/>
                          <a:cs typeface="標楷體"/>
                        </a:rPr>
                        <a:t>分為隨申報地價調整及不隨申報地價調整二部分</a:t>
                      </a:r>
                      <a:endParaRPr lang="zh-TW" sz="1200" kern="100">
                        <a:latin typeface="Calibri"/>
                        <a:ea typeface="新細明體"/>
                        <a:cs typeface="Times New Roman"/>
                      </a:endParaRPr>
                    </a:p>
                  </a:txBody>
                  <a:tcPr marL="44341" marR="4434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42900" lvl="0" indent="-342900" algn="just" hangingPunct="0">
                        <a:spcAft>
                          <a:spcPts val="0"/>
                        </a:spcAft>
                        <a:buFont typeface="Wingdings"/>
                        <a:buChar char=""/>
                      </a:pPr>
                      <a:r>
                        <a:rPr lang="zh-TW" sz="1200" kern="100" dirty="0">
                          <a:latin typeface="Calibri"/>
                          <a:ea typeface="標楷體"/>
                          <a:cs typeface="標楷體"/>
                        </a:rPr>
                        <a:t>申報地價</a:t>
                      </a:r>
                      <a:r>
                        <a:rPr lang="en-US" sz="1200" kern="100" dirty="0">
                          <a:latin typeface="Calibri"/>
                          <a:ea typeface="標楷體"/>
                          <a:cs typeface="標楷體"/>
                        </a:rPr>
                        <a:t>1</a:t>
                      </a:r>
                      <a:r>
                        <a:rPr lang="zh-TW" sz="1200" kern="100" dirty="0">
                          <a:latin typeface="Calibri"/>
                          <a:ea typeface="標楷體"/>
                          <a:cs typeface="標楷體"/>
                        </a:rPr>
                        <a:t>％至</a:t>
                      </a:r>
                      <a:r>
                        <a:rPr lang="en-US" sz="1200" kern="100" dirty="0">
                          <a:latin typeface="Calibri"/>
                          <a:ea typeface="標楷體"/>
                          <a:cs typeface="標楷體"/>
                        </a:rPr>
                        <a:t>5</a:t>
                      </a:r>
                      <a:r>
                        <a:rPr lang="zh-TW" sz="1200" kern="100" dirty="0">
                          <a:latin typeface="Calibri"/>
                          <a:ea typeface="標楷體"/>
                          <a:cs typeface="標楷體"/>
                        </a:rPr>
                        <a:t>％</a:t>
                      </a:r>
                      <a:endParaRPr lang="zh-TW" sz="1200" kern="100" dirty="0">
                        <a:latin typeface="Calibri"/>
                        <a:ea typeface="新細明體"/>
                        <a:cs typeface="Times New Roman"/>
                      </a:endParaRPr>
                    </a:p>
                    <a:p>
                      <a:pPr marL="342900" lvl="0" indent="-342900" algn="just" hangingPunct="0">
                        <a:spcAft>
                          <a:spcPts val="0"/>
                        </a:spcAft>
                        <a:buFont typeface="Wingdings"/>
                        <a:buChar char=""/>
                      </a:pPr>
                      <a:r>
                        <a:rPr lang="zh-TW" sz="1200" kern="100" dirty="0">
                          <a:latin typeface="Calibri"/>
                          <a:ea typeface="標楷體"/>
                          <a:cs typeface="標楷體"/>
                        </a:rPr>
                        <a:t>分為隨申報地價調整及不隨申報地價調整二部分</a:t>
                      </a:r>
                      <a:endParaRPr lang="zh-TW" sz="1200" kern="100" dirty="0">
                        <a:latin typeface="Calibri"/>
                        <a:ea typeface="新細明體"/>
                        <a:cs typeface="Times New Roman"/>
                      </a:endParaRPr>
                    </a:p>
                  </a:txBody>
                  <a:tcPr marL="44341" marR="4434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42900" lvl="0" indent="-342900" algn="just" hangingPunct="0">
                        <a:spcAft>
                          <a:spcPts val="0"/>
                        </a:spcAft>
                        <a:buFont typeface="Wingdings"/>
                        <a:buChar char=""/>
                      </a:pPr>
                      <a:r>
                        <a:rPr lang="zh-TW" sz="1200" kern="100" dirty="0">
                          <a:latin typeface="Calibri"/>
                          <a:ea typeface="標楷體"/>
                          <a:cs typeface="標楷體"/>
                        </a:rPr>
                        <a:t>由目的事業主管機關依個案情形及開發事業項目特性訂定</a:t>
                      </a:r>
                      <a:endParaRPr lang="zh-TW" sz="1200" kern="100" dirty="0">
                        <a:latin typeface="Calibri"/>
                        <a:ea typeface="新細明體"/>
                        <a:cs typeface="Times New Roman"/>
                      </a:endParaRPr>
                    </a:p>
                    <a:p>
                      <a:pPr marL="342900" lvl="0" indent="-342900" algn="just" hangingPunct="0">
                        <a:spcAft>
                          <a:spcPts val="0"/>
                        </a:spcAft>
                        <a:buFont typeface="Wingdings"/>
                        <a:buChar char=""/>
                      </a:pPr>
                      <a:r>
                        <a:rPr lang="zh-TW" sz="1200" kern="100" dirty="0">
                          <a:latin typeface="Calibri"/>
                          <a:ea typeface="標楷體"/>
                          <a:cs typeface="標楷體"/>
                        </a:rPr>
                        <a:t>不得低於依法應繳納之地價稅賦等</a:t>
                      </a:r>
                      <a:endParaRPr lang="zh-TW" sz="1200" kern="100" dirty="0">
                        <a:latin typeface="Calibri"/>
                        <a:ea typeface="新細明體"/>
                        <a:cs typeface="Times New Roman"/>
                      </a:endParaRPr>
                    </a:p>
                  </a:txBody>
                  <a:tcPr marL="44341" marR="4434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900281">
                <a:tc>
                  <a:txBody>
                    <a:bodyPr/>
                    <a:lstStyle/>
                    <a:p>
                      <a:pPr algn="just" hangingPunct="0">
                        <a:spcAft>
                          <a:spcPts val="0"/>
                        </a:spcAft>
                      </a:pPr>
                      <a:r>
                        <a:rPr lang="zh-TW" sz="1400" kern="100" dirty="0">
                          <a:latin typeface="Times New Roman"/>
                          <a:ea typeface="標楷體"/>
                          <a:cs typeface="標楷體"/>
                        </a:rPr>
                        <a:t>有無住宅使用</a:t>
                      </a:r>
                      <a:endParaRPr lang="zh-TW" sz="1400" kern="100" dirty="0">
                        <a:latin typeface="Times New Roman"/>
                        <a:ea typeface="新細明體"/>
                        <a:cs typeface="Times New Roman"/>
                      </a:endParaRPr>
                    </a:p>
                  </a:txBody>
                  <a:tcPr marL="44341" marR="4434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42900" lvl="0" indent="-342900" algn="just" hangingPunct="0">
                        <a:spcAft>
                          <a:spcPts val="0"/>
                        </a:spcAft>
                        <a:buFont typeface="Wingdings"/>
                        <a:buChar char=""/>
                      </a:pPr>
                      <a:r>
                        <a:rPr lang="en-US" sz="1200" kern="100" dirty="0" smtClean="0">
                          <a:latin typeface="標楷體"/>
                          <a:ea typeface="新細明體"/>
                          <a:cs typeface="標楷體"/>
                        </a:rPr>
                        <a:t>4</a:t>
                      </a:r>
                      <a:r>
                        <a:rPr lang="en-US" altLang="zh-TW" sz="1200" kern="100" dirty="0" smtClean="0">
                          <a:latin typeface="標楷體"/>
                          <a:ea typeface="新細明體"/>
                          <a:cs typeface="標楷體"/>
                        </a:rPr>
                        <a:t>9</a:t>
                      </a:r>
                      <a:r>
                        <a:rPr lang="zh-TW" sz="1200" kern="100" dirty="0" smtClean="0">
                          <a:latin typeface="Calibri"/>
                          <a:ea typeface="標楷體"/>
                          <a:cs typeface="標楷體"/>
                        </a:rPr>
                        <a:t>案</a:t>
                      </a:r>
                      <a:r>
                        <a:rPr lang="zh-TW" sz="1200" kern="100" dirty="0">
                          <a:latin typeface="Calibri"/>
                          <a:ea typeface="標楷體"/>
                          <a:cs typeface="標楷體"/>
                        </a:rPr>
                        <a:t>住宅使用</a:t>
                      </a:r>
                      <a:endParaRPr lang="zh-TW" sz="1200" kern="100" dirty="0">
                        <a:latin typeface="Calibri"/>
                        <a:ea typeface="新細明體"/>
                        <a:cs typeface="Times New Roman"/>
                      </a:endParaRPr>
                    </a:p>
                    <a:p>
                      <a:pPr marL="342900" lvl="0" indent="-342900" algn="just" hangingPunct="0">
                        <a:spcAft>
                          <a:spcPts val="0"/>
                        </a:spcAft>
                        <a:buFont typeface="Wingdings"/>
                        <a:buChar char=""/>
                      </a:pPr>
                      <a:r>
                        <a:rPr lang="en-US" altLang="zh-TW" sz="1200" kern="100" dirty="0" smtClean="0">
                          <a:latin typeface="標楷體"/>
                          <a:ea typeface="新細明體"/>
                          <a:cs typeface="標楷體"/>
                        </a:rPr>
                        <a:t>11</a:t>
                      </a:r>
                      <a:r>
                        <a:rPr lang="zh-TW" sz="1200" kern="100" dirty="0" smtClean="0">
                          <a:latin typeface="Calibri"/>
                          <a:ea typeface="標楷體"/>
                          <a:cs typeface="標楷體"/>
                        </a:rPr>
                        <a:t>案</a:t>
                      </a:r>
                      <a:r>
                        <a:rPr lang="zh-TW" sz="1200" kern="100" dirty="0">
                          <a:latin typeface="Calibri"/>
                          <a:ea typeface="標楷體"/>
                          <a:cs typeface="標楷體"/>
                        </a:rPr>
                        <a:t>一部讓與</a:t>
                      </a:r>
                      <a:r>
                        <a:rPr lang="en-US" sz="1200" kern="100" dirty="0" smtClean="0">
                          <a:latin typeface="Calibri"/>
                          <a:ea typeface="標楷體"/>
                          <a:cs typeface="標楷體"/>
                        </a:rPr>
                        <a:t>(</a:t>
                      </a:r>
                      <a:r>
                        <a:rPr lang="zh-TW" altLang="en-US" sz="1200" kern="100" dirty="0" smtClean="0">
                          <a:latin typeface="Calibri"/>
                          <a:ea typeface="標楷體"/>
                          <a:cs typeface="標楷體"/>
                        </a:rPr>
                        <a:t>南區</a:t>
                      </a:r>
                      <a:r>
                        <a:rPr lang="en-US" altLang="zh-TW" sz="1200" kern="100" dirty="0" smtClean="0">
                          <a:latin typeface="Calibri"/>
                          <a:ea typeface="標楷體"/>
                          <a:cs typeface="標楷體"/>
                        </a:rPr>
                        <a:t>8</a:t>
                      </a:r>
                      <a:r>
                        <a:rPr lang="zh-TW" sz="1200" kern="100" dirty="0" smtClean="0">
                          <a:latin typeface="Calibri"/>
                          <a:ea typeface="標楷體"/>
                          <a:cs typeface="標楷體"/>
                        </a:rPr>
                        <a:t>案</a:t>
                      </a:r>
                      <a:r>
                        <a:rPr lang="en-US" sz="1200" kern="100" dirty="0" smtClean="0">
                          <a:latin typeface="Calibri"/>
                          <a:ea typeface="標楷體"/>
                          <a:cs typeface="標楷體"/>
                        </a:rPr>
                        <a:t>1,</a:t>
                      </a:r>
                      <a:r>
                        <a:rPr lang="en-US" altLang="zh-TW" sz="1200" kern="100" dirty="0" smtClean="0">
                          <a:latin typeface="Calibri"/>
                          <a:ea typeface="標楷體"/>
                          <a:cs typeface="標楷體"/>
                        </a:rPr>
                        <a:t>309</a:t>
                      </a:r>
                      <a:r>
                        <a:rPr lang="zh-TW" sz="1200" kern="100" dirty="0" smtClean="0">
                          <a:latin typeface="Calibri"/>
                          <a:ea typeface="標楷體"/>
                          <a:cs typeface="標楷體"/>
                        </a:rPr>
                        <a:t>戶、</a:t>
                      </a:r>
                      <a:r>
                        <a:rPr lang="zh-TW" altLang="en-US" sz="1200" kern="100" dirty="0" smtClean="0">
                          <a:latin typeface="Calibri"/>
                          <a:ea typeface="標楷體"/>
                          <a:cs typeface="標楷體"/>
                        </a:rPr>
                        <a:t>中區</a:t>
                      </a:r>
                      <a:r>
                        <a:rPr lang="en-US" altLang="zh-TW" sz="1200" kern="100" dirty="0" smtClean="0">
                          <a:latin typeface="Calibri"/>
                          <a:ea typeface="標楷體"/>
                          <a:cs typeface="標楷體"/>
                        </a:rPr>
                        <a:t>2</a:t>
                      </a:r>
                      <a:r>
                        <a:rPr lang="zh-TW" sz="1200" kern="100" dirty="0" smtClean="0">
                          <a:latin typeface="Calibri"/>
                          <a:ea typeface="標楷體"/>
                          <a:cs typeface="標楷體"/>
                        </a:rPr>
                        <a:t>案</a:t>
                      </a:r>
                      <a:r>
                        <a:rPr lang="en-US" altLang="zh-TW" sz="1200" kern="100" dirty="0" smtClean="0">
                          <a:latin typeface="Calibri"/>
                          <a:ea typeface="標楷體"/>
                          <a:cs typeface="標楷體"/>
                        </a:rPr>
                        <a:t>17</a:t>
                      </a:r>
                      <a:r>
                        <a:rPr lang="zh-TW" sz="1200" kern="100" dirty="0" smtClean="0">
                          <a:latin typeface="Calibri"/>
                          <a:ea typeface="標楷體"/>
                          <a:cs typeface="標楷體"/>
                        </a:rPr>
                        <a:t>戶</a:t>
                      </a:r>
                      <a:r>
                        <a:rPr lang="zh-TW" altLang="en-US" sz="1200" kern="100" dirty="0" smtClean="0">
                          <a:latin typeface="Calibri"/>
                          <a:ea typeface="標楷體"/>
                          <a:cs typeface="標楷體"/>
                        </a:rPr>
                        <a:t>、北區</a:t>
                      </a:r>
                      <a:r>
                        <a:rPr lang="en-US" altLang="zh-TW" sz="1200" kern="100" dirty="0" smtClean="0">
                          <a:latin typeface="Calibri"/>
                          <a:ea typeface="標楷體"/>
                          <a:cs typeface="標楷體"/>
                        </a:rPr>
                        <a:t>1</a:t>
                      </a:r>
                      <a:r>
                        <a:rPr lang="zh-TW" altLang="en-US" sz="1200" kern="100" dirty="0" smtClean="0">
                          <a:latin typeface="Calibri"/>
                          <a:ea typeface="標楷體"/>
                          <a:cs typeface="標楷體"/>
                        </a:rPr>
                        <a:t>案</a:t>
                      </a:r>
                      <a:r>
                        <a:rPr lang="en-US" altLang="zh-TW" sz="1200" kern="100" dirty="0" smtClean="0">
                          <a:latin typeface="Calibri"/>
                          <a:ea typeface="標楷體"/>
                          <a:cs typeface="標楷體"/>
                        </a:rPr>
                        <a:t>1</a:t>
                      </a:r>
                      <a:r>
                        <a:rPr lang="zh-TW" altLang="en-US" sz="1200" kern="100" dirty="0" smtClean="0">
                          <a:latin typeface="Calibri"/>
                          <a:ea typeface="標楷體"/>
                          <a:cs typeface="標楷體"/>
                        </a:rPr>
                        <a:t>戶</a:t>
                      </a:r>
                      <a:r>
                        <a:rPr lang="en-US" sz="1200" kern="100" dirty="0" smtClean="0">
                          <a:latin typeface="Calibri"/>
                          <a:ea typeface="標楷體"/>
                          <a:cs typeface="標楷體"/>
                        </a:rPr>
                        <a:t>)</a:t>
                      </a:r>
                      <a:endParaRPr lang="zh-TW" sz="1200" kern="100" dirty="0">
                        <a:latin typeface="Calibri"/>
                        <a:ea typeface="新細明體"/>
                        <a:cs typeface="Times New Roman"/>
                      </a:endParaRPr>
                    </a:p>
                  </a:txBody>
                  <a:tcPr marL="44341" marR="4434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hangingPunct="0">
                        <a:spcAft>
                          <a:spcPts val="0"/>
                        </a:spcAft>
                      </a:pPr>
                      <a:r>
                        <a:rPr lang="zh-TW" sz="1200" kern="100">
                          <a:latin typeface="Times New Roman"/>
                          <a:ea typeface="標楷體"/>
                          <a:cs typeface="標楷體"/>
                        </a:rPr>
                        <a:t>不允許</a:t>
                      </a:r>
                      <a:endParaRPr lang="zh-TW" sz="1200" kern="100">
                        <a:latin typeface="Times New Roman"/>
                        <a:ea typeface="新細明體"/>
                        <a:cs typeface="Times New Roman"/>
                      </a:endParaRPr>
                    </a:p>
                  </a:txBody>
                  <a:tcPr marL="44341" marR="4434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hangingPunct="0">
                        <a:spcAft>
                          <a:spcPts val="0"/>
                        </a:spcAft>
                      </a:pPr>
                      <a:r>
                        <a:rPr lang="zh-TW" sz="1200" kern="100" dirty="0">
                          <a:latin typeface="Times New Roman"/>
                          <a:ea typeface="標楷體"/>
                          <a:cs typeface="標楷體"/>
                        </a:rPr>
                        <a:t>不允許</a:t>
                      </a:r>
                      <a:endParaRPr lang="zh-TW" sz="1200" kern="100" dirty="0">
                        <a:latin typeface="Times New Roman"/>
                        <a:ea typeface="新細明體"/>
                        <a:cs typeface="Times New Roman"/>
                      </a:endParaRPr>
                    </a:p>
                  </a:txBody>
                  <a:tcPr marL="44341" marR="4434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dirty="0" smtClean="0"/>
              <a:t>設定地上權機制</a:t>
            </a:r>
            <a:endParaRPr lang="zh-TW" altLang="en-US" dirty="0"/>
          </a:p>
        </p:txBody>
      </p:sp>
      <p:sp>
        <p:nvSpPr>
          <p:cNvPr id="3" name="投影片編號版面配置區 2"/>
          <p:cNvSpPr>
            <a:spLocks noGrp="1"/>
          </p:cNvSpPr>
          <p:nvPr>
            <p:ph type="sldNum" sz="quarter" idx="12"/>
          </p:nvPr>
        </p:nvSpPr>
        <p:spPr/>
        <p:txBody>
          <a:bodyPr/>
          <a:lstStyle/>
          <a:p>
            <a:fld id="{CF453C6E-679B-46B6-B5D7-04C3E4741F3A}" type="slidenum">
              <a:rPr lang="zh-TW" altLang="en-US" smtClean="0"/>
              <a:pPr/>
              <a:t>5</a:t>
            </a:fld>
            <a:endParaRPr lang="zh-TW" altLang="en-US"/>
          </a:p>
        </p:txBody>
      </p:sp>
      <p:sp>
        <p:nvSpPr>
          <p:cNvPr id="4" name="內容版面配置區 3"/>
          <p:cNvSpPr>
            <a:spLocks noGrp="1"/>
          </p:cNvSpPr>
          <p:nvPr>
            <p:ph sz="quarter" idx="1"/>
          </p:nvPr>
        </p:nvSpPr>
        <p:spPr/>
        <p:txBody>
          <a:bodyPr/>
          <a:lstStyle/>
          <a:p>
            <a:r>
              <a:rPr lang="zh-TW" altLang="en-US" dirty="0" smtClean="0"/>
              <a:t>農田水利法第</a:t>
            </a:r>
            <a:r>
              <a:rPr lang="en-US" altLang="zh-TW" dirty="0" smtClean="0"/>
              <a:t>23</a:t>
            </a:r>
            <a:r>
              <a:rPr lang="zh-TW" altLang="en-US" dirty="0" smtClean="0"/>
              <a:t>條第</a:t>
            </a:r>
            <a:r>
              <a:rPr lang="en-US" altLang="zh-TW" dirty="0" smtClean="0"/>
              <a:t>3</a:t>
            </a:r>
            <a:r>
              <a:rPr lang="zh-TW" altLang="en-US" dirty="0" smtClean="0"/>
              <a:t>項授權訂定「農田水利非事業用不動產活化收益辦法」第</a:t>
            </a:r>
            <a:r>
              <a:rPr lang="en-US" altLang="zh-TW" dirty="0" smtClean="0"/>
              <a:t>6</a:t>
            </a:r>
            <a:r>
              <a:rPr lang="zh-TW" altLang="en-US" dirty="0" smtClean="0"/>
              <a:t>條、第</a:t>
            </a:r>
            <a:r>
              <a:rPr lang="en-US" altLang="zh-TW" dirty="0" smtClean="0"/>
              <a:t>25</a:t>
            </a:r>
            <a:r>
              <a:rPr lang="zh-TW" altLang="en-US" dirty="0" smtClean="0"/>
              <a:t>條等規定之設定地上權方式</a:t>
            </a:r>
            <a:endParaRPr lang="en-US" altLang="zh-TW" dirty="0" smtClean="0"/>
          </a:p>
          <a:p>
            <a:pPr lvl="1"/>
            <a:r>
              <a:rPr lang="zh-TW" altLang="en-US" dirty="0" smtClean="0">
                <a:solidFill>
                  <a:srgbClr val="FF0000"/>
                </a:solidFill>
              </a:rPr>
              <a:t>以設定地上權方式共同開發</a:t>
            </a:r>
            <a:r>
              <a:rPr lang="en-US" altLang="zh-TW" dirty="0" smtClean="0">
                <a:solidFill>
                  <a:srgbClr val="FF0000"/>
                </a:solidFill>
              </a:rPr>
              <a:t>(</a:t>
            </a:r>
            <a:r>
              <a:rPr lang="zh-TW" altLang="en-US" dirty="0" smtClean="0">
                <a:solidFill>
                  <a:srgbClr val="FF0000"/>
                </a:solidFill>
              </a:rPr>
              <a:t>第</a:t>
            </a:r>
            <a:r>
              <a:rPr lang="en-US" altLang="zh-TW" dirty="0" smtClean="0">
                <a:solidFill>
                  <a:srgbClr val="FF0000"/>
                </a:solidFill>
              </a:rPr>
              <a:t>6</a:t>
            </a:r>
            <a:r>
              <a:rPr lang="zh-TW" altLang="en-US" dirty="0" smtClean="0">
                <a:solidFill>
                  <a:srgbClr val="FF0000"/>
                </a:solidFill>
              </a:rPr>
              <a:t>條第</a:t>
            </a:r>
            <a:r>
              <a:rPr lang="en-US" altLang="zh-TW" dirty="0" smtClean="0">
                <a:solidFill>
                  <a:srgbClr val="FF0000"/>
                </a:solidFill>
              </a:rPr>
              <a:t>1</a:t>
            </a:r>
            <a:r>
              <a:rPr lang="zh-TW" altLang="en-US" dirty="0" smtClean="0">
                <a:solidFill>
                  <a:srgbClr val="FF0000"/>
                </a:solidFill>
              </a:rPr>
              <a:t>項第</a:t>
            </a:r>
            <a:r>
              <a:rPr lang="en-US" altLang="zh-TW" dirty="0" smtClean="0">
                <a:solidFill>
                  <a:srgbClr val="FF0000"/>
                </a:solidFill>
              </a:rPr>
              <a:t>2</a:t>
            </a:r>
            <a:r>
              <a:rPr lang="zh-TW" altLang="en-US" dirty="0" smtClean="0">
                <a:solidFill>
                  <a:srgbClr val="FF0000"/>
                </a:solidFill>
              </a:rPr>
              <a:t>款</a:t>
            </a:r>
            <a:r>
              <a:rPr lang="en-US" altLang="zh-TW" dirty="0" smtClean="0">
                <a:solidFill>
                  <a:srgbClr val="FF0000"/>
                </a:solidFill>
              </a:rPr>
              <a:t>)</a:t>
            </a:r>
          </a:p>
          <a:p>
            <a:pPr lvl="1"/>
            <a:r>
              <a:rPr lang="zh-TW" altLang="en-US" dirty="0" smtClean="0"/>
              <a:t>結合其他目的事業主管機關政策共同開發</a:t>
            </a:r>
            <a:r>
              <a:rPr lang="en-US" altLang="zh-TW" dirty="0" smtClean="0"/>
              <a:t>(</a:t>
            </a:r>
            <a:r>
              <a:rPr lang="zh-TW" altLang="en-US" dirty="0" smtClean="0"/>
              <a:t>第</a:t>
            </a:r>
            <a:r>
              <a:rPr lang="en-US" altLang="zh-TW" dirty="0" smtClean="0"/>
              <a:t>6</a:t>
            </a:r>
            <a:r>
              <a:rPr lang="zh-TW" altLang="en-US" dirty="0" smtClean="0"/>
              <a:t>條第</a:t>
            </a:r>
            <a:r>
              <a:rPr lang="en-US" altLang="zh-TW" dirty="0" smtClean="0"/>
              <a:t>1</a:t>
            </a:r>
            <a:r>
              <a:rPr lang="zh-TW" altLang="en-US" dirty="0" smtClean="0"/>
              <a:t>項第</a:t>
            </a:r>
            <a:r>
              <a:rPr lang="en-US" altLang="zh-TW" dirty="0" smtClean="0"/>
              <a:t>3</a:t>
            </a:r>
            <a:r>
              <a:rPr lang="zh-TW" altLang="en-US" dirty="0" smtClean="0"/>
              <a:t>款</a:t>
            </a:r>
            <a:r>
              <a:rPr lang="en-US" altLang="zh-TW" dirty="0" smtClean="0"/>
              <a:t>)</a:t>
            </a:r>
            <a:endParaRPr lang="zh-TW" altLang="en-US"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dirty="0" smtClean="0"/>
              <a:t>設定地上權機制</a:t>
            </a:r>
            <a:endParaRPr lang="zh-TW" altLang="en-US" dirty="0"/>
          </a:p>
        </p:txBody>
      </p:sp>
      <p:sp>
        <p:nvSpPr>
          <p:cNvPr id="3" name="投影片編號版面配置區 2"/>
          <p:cNvSpPr>
            <a:spLocks noGrp="1"/>
          </p:cNvSpPr>
          <p:nvPr>
            <p:ph type="sldNum" sz="quarter" idx="12"/>
          </p:nvPr>
        </p:nvSpPr>
        <p:spPr/>
        <p:txBody>
          <a:bodyPr/>
          <a:lstStyle/>
          <a:p>
            <a:fld id="{CF453C6E-679B-46B6-B5D7-04C3E4741F3A}" type="slidenum">
              <a:rPr lang="zh-TW" altLang="en-US" smtClean="0"/>
              <a:pPr/>
              <a:t>6</a:t>
            </a:fld>
            <a:endParaRPr lang="zh-TW" altLang="en-US"/>
          </a:p>
        </p:txBody>
      </p:sp>
      <p:sp>
        <p:nvSpPr>
          <p:cNvPr id="4" name="內容版面配置區 3"/>
          <p:cNvSpPr>
            <a:spLocks noGrp="1"/>
          </p:cNvSpPr>
          <p:nvPr>
            <p:ph sz="quarter" idx="1"/>
          </p:nvPr>
        </p:nvSpPr>
        <p:spPr/>
        <p:txBody>
          <a:bodyPr/>
          <a:lstStyle/>
          <a:p>
            <a:r>
              <a:rPr lang="zh-TW" altLang="en-US" dirty="0" smtClean="0"/>
              <a:t>案例</a:t>
            </a:r>
            <a:endParaRPr lang="en-US" altLang="zh-TW" dirty="0" smtClean="0"/>
          </a:p>
          <a:p>
            <a:pPr lvl="1"/>
            <a:r>
              <a:rPr lang="zh-TW" altLang="en-US" dirty="0" smtClean="0"/>
              <a:t>瑠公管理處</a:t>
            </a:r>
            <a:endParaRPr lang="en-US" altLang="zh-TW" dirty="0" smtClean="0"/>
          </a:p>
          <a:p>
            <a:pPr lvl="2"/>
            <a:r>
              <a:rPr lang="zh-TW" altLang="en-US" dirty="0" smtClean="0"/>
              <a:t>臺北市大安區仁愛段</a:t>
            </a:r>
            <a:endParaRPr lang="en-US" altLang="zh-TW" dirty="0" smtClean="0"/>
          </a:p>
          <a:p>
            <a:pPr lvl="2">
              <a:buNone/>
            </a:pPr>
            <a:r>
              <a:rPr lang="zh-TW" altLang="en-US" dirty="0" smtClean="0">
                <a:hlinkClick r:id="rId2" action="ppaction://hlinkfile"/>
              </a:rPr>
              <a:t>適合活化之國有非公用不動產清冊</a:t>
            </a:r>
            <a:r>
              <a:rPr lang="en-US" altLang="zh-TW" dirty="0" smtClean="0">
                <a:hlinkClick r:id="rId2" action="ppaction://hlinkfile"/>
              </a:rPr>
              <a:t>-</a:t>
            </a:r>
            <a:r>
              <a:rPr lang="zh-TW" altLang="en-US" dirty="0" smtClean="0">
                <a:hlinkClick r:id="rId2" action="ppaction://hlinkfile"/>
              </a:rPr>
              <a:t>華視基地</a:t>
            </a:r>
            <a:r>
              <a:rPr lang="en-US" altLang="zh-TW" dirty="0" smtClean="0">
                <a:hlinkClick r:id="rId2" action="ppaction://hlinkfile"/>
              </a:rPr>
              <a:t>.</a:t>
            </a:r>
            <a:r>
              <a:rPr lang="en-US" altLang="zh-TW" dirty="0" err="1" smtClean="0">
                <a:hlinkClick r:id="rId2" action="ppaction://hlinkfile"/>
              </a:rPr>
              <a:t>pdf</a:t>
            </a:r>
            <a:endParaRPr lang="en-US" altLang="zh-TW" dirty="0" smtClean="0"/>
          </a:p>
          <a:p>
            <a:pPr lvl="2"/>
            <a:endParaRPr lang="en-US" altLang="zh-TW" dirty="0" smtClean="0"/>
          </a:p>
          <a:p>
            <a:pPr lvl="2"/>
            <a:r>
              <a:rPr lang="zh-TW" altLang="en-US" dirty="0" smtClean="0"/>
              <a:t>臺北市中山區吉林段</a:t>
            </a:r>
            <a:endParaRPr lang="en-US" altLang="zh-TW" dirty="0" smtClean="0"/>
          </a:p>
          <a:p>
            <a:pPr lvl="2">
              <a:buNone/>
            </a:pPr>
            <a:r>
              <a:rPr lang="zh-TW" altLang="en-US" dirty="0" smtClean="0">
                <a:hlinkClick r:id="rId3" action="ppaction://hlinkfile"/>
              </a:rPr>
              <a:t>適合活化之國有非公用不動產清冊</a:t>
            </a:r>
            <a:r>
              <a:rPr lang="en-US" altLang="zh-TW" dirty="0" smtClean="0">
                <a:hlinkClick r:id="rId3" action="ppaction://hlinkfile"/>
              </a:rPr>
              <a:t>-</a:t>
            </a:r>
            <a:r>
              <a:rPr lang="zh-TW" altLang="en-US" dirty="0" smtClean="0">
                <a:hlinkClick r:id="rId3" action="ppaction://hlinkfile"/>
              </a:rPr>
              <a:t>吉林段基地</a:t>
            </a:r>
            <a:r>
              <a:rPr lang="en-US" altLang="zh-TW" dirty="0" smtClean="0">
                <a:hlinkClick r:id="rId3" action="ppaction://hlinkfile"/>
              </a:rPr>
              <a:t>.</a:t>
            </a:r>
            <a:r>
              <a:rPr lang="en-US" altLang="zh-TW" dirty="0" err="1" smtClean="0">
                <a:hlinkClick r:id="rId3" action="ppaction://hlinkfile"/>
              </a:rPr>
              <a:t>pdf</a:t>
            </a:r>
            <a:endParaRPr lang="zh-TW" altLang="en-US"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descr="C:\Program Files (x86)\Microsoft Office\MEDIA\CAGCAT10\j0205462.wmf"/>
          <p:cNvPicPr>
            <a:picLocks noChangeAspect="1" noChangeArrowheads="1"/>
          </p:cNvPicPr>
          <p:nvPr/>
        </p:nvPicPr>
        <p:blipFill>
          <a:blip r:embed="rId2" cstate="print"/>
          <a:srcRect/>
          <a:stretch>
            <a:fillRect/>
          </a:stretch>
        </p:blipFill>
        <p:spPr bwMode="auto">
          <a:xfrm>
            <a:off x="3986157" y="3288905"/>
            <a:ext cx="5157843" cy="3569095"/>
          </a:xfrm>
          <a:prstGeom prst="rect">
            <a:avLst/>
          </a:prstGeom>
          <a:noFill/>
        </p:spPr>
      </p:pic>
      <p:sp>
        <p:nvSpPr>
          <p:cNvPr id="2" name="標題 1"/>
          <p:cNvSpPr>
            <a:spLocks noGrp="1"/>
          </p:cNvSpPr>
          <p:nvPr>
            <p:ph type="title"/>
          </p:nvPr>
        </p:nvSpPr>
        <p:spPr/>
        <p:txBody>
          <a:bodyPr/>
          <a:lstStyle/>
          <a:p>
            <a:r>
              <a:rPr lang="zh-TW" altLang="en-US" dirty="0" smtClean="0"/>
              <a:t>設定地上權機制</a:t>
            </a:r>
            <a:endParaRPr lang="zh-TW" altLang="en-US" dirty="0"/>
          </a:p>
        </p:txBody>
      </p:sp>
      <p:sp>
        <p:nvSpPr>
          <p:cNvPr id="6" name="投影片編號版面配置區 5"/>
          <p:cNvSpPr>
            <a:spLocks noGrp="1"/>
          </p:cNvSpPr>
          <p:nvPr>
            <p:ph type="sldNum" sz="quarter" idx="12"/>
          </p:nvPr>
        </p:nvSpPr>
        <p:spPr/>
        <p:txBody>
          <a:bodyPr/>
          <a:lstStyle/>
          <a:p>
            <a:fld id="{CF453C6E-679B-46B6-B5D7-04C3E4741F3A}" type="slidenum">
              <a:rPr lang="zh-TW" altLang="en-US" smtClean="0"/>
              <a:pPr/>
              <a:t>7</a:t>
            </a:fld>
            <a:endParaRPr lang="zh-TW" altLang="en-US"/>
          </a:p>
        </p:txBody>
      </p:sp>
      <p:sp>
        <p:nvSpPr>
          <p:cNvPr id="3" name="內容版面配置區 2"/>
          <p:cNvSpPr>
            <a:spLocks noGrp="1"/>
          </p:cNvSpPr>
          <p:nvPr>
            <p:ph sz="quarter" idx="1"/>
          </p:nvPr>
        </p:nvSpPr>
        <p:spPr/>
        <p:txBody>
          <a:bodyPr/>
          <a:lstStyle/>
          <a:p>
            <a:r>
              <a:rPr lang="zh-TW" altLang="en-US" dirty="0" smtClean="0"/>
              <a:t>大面積國有土地不出售政策</a:t>
            </a:r>
            <a:endParaRPr lang="en-US" altLang="zh-TW" dirty="0" smtClean="0"/>
          </a:p>
          <a:p>
            <a:pPr lvl="1"/>
            <a:r>
              <a:rPr lang="zh-TW" altLang="en-US" dirty="0" smtClean="0"/>
              <a:t>國有財產法第</a:t>
            </a:r>
            <a:r>
              <a:rPr lang="en-US" altLang="zh-TW" dirty="0" smtClean="0"/>
              <a:t>53</a:t>
            </a:r>
            <a:r>
              <a:rPr lang="zh-TW" altLang="en-US" dirty="0" smtClean="0"/>
              <a:t>條修正</a:t>
            </a:r>
            <a:endParaRPr lang="en-US" altLang="zh-TW" dirty="0" smtClean="0"/>
          </a:p>
          <a:p>
            <a:pPr lvl="1"/>
            <a:r>
              <a:rPr lang="zh-TW" altLang="en-US" dirty="0" smtClean="0"/>
              <a:t>行政院</a:t>
            </a:r>
            <a:r>
              <a:rPr lang="en-US" altLang="zh-TW" dirty="0" smtClean="0"/>
              <a:t>98</a:t>
            </a:r>
            <a:r>
              <a:rPr lang="zh-TW" altLang="en-US" dirty="0" smtClean="0"/>
              <a:t>年間核示</a:t>
            </a:r>
            <a:endParaRPr lang="en-US" altLang="zh-TW" dirty="0" smtClean="0"/>
          </a:p>
          <a:p>
            <a:r>
              <a:rPr lang="zh-TW" altLang="en-US" dirty="0" smtClean="0"/>
              <a:t>市場需求的挑戰</a:t>
            </a:r>
            <a:endParaRPr lang="en-US" altLang="zh-TW" dirty="0" smtClean="0"/>
          </a:p>
          <a:p>
            <a:pPr lvl="1"/>
            <a:r>
              <a:rPr lang="en-US" altLang="zh-TW" dirty="0" smtClean="0"/>
              <a:t>102</a:t>
            </a:r>
            <a:r>
              <a:rPr lang="zh-TW" altLang="en-US" dirty="0" smtClean="0"/>
              <a:t>年間放寬允許分戶</a:t>
            </a:r>
            <a:r>
              <a:rPr lang="en-US" altLang="zh-TW" dirty="0" smtClean="0"/>
              <a:t>-&gt;</a:t>
            </a:r>
            <a:r>
              <a:rPr lang="zh-TW" altLang="en-US" dirty="0" smtClean="0"/>
              <a:t>地上權住宅</a:t>
            </a:r>
            <a:endParaRPr lang="en-US" altLang="zh-TW" dirty="0" smtClean="0"/>
          </a:p>
          <a:p>
            <a:pPr lvl="1"/>
            <a:r>
              <a:rPr lang="en-US" altLang="zh-TW" dirty="0" smtClean="0"/>
              <a:t>105</a:t>
            </a:r>
            <a:r>
              <a:rPr lang="zh-TW" altLang="en-US" dirty="0" smtClean="0"/>
              <a:t>年間因應各縣市大幅調漲申報地價修正地租計收基準</a:t>
            </a:r>
            <a:endParaRPr lang="en-US" altLang="zh-TW" dirty="0" smtClean="0"/>
          </a:p>
          <a:p>
            <a:pPr lvl="1"/>
            <a:r>
              <a:rPr lang="en-US" altLang="zh-TW" dirty="0" smtClean="0"/>
              <a:t>110</a:t>
            </a:r>
            <a:r>
              <a:rPr lang="zh-TW" altLang="en-US" dirty="0" smtClean="0"/>
              <a:t>年間地上權人反映地上權住宅貸款不易</a:t>
            </a:r>
            <a:endParaRPr lang="en-US" altLang="zh-TW" dirty="0" smtClean="0"/>
          </a:p>
          <a:p>
            <a:pPr lvl="1"/>
            <a:endParaRPr lang="en-US" altLang="zh-TW" dirty="0" smtClean="0"/>
          </a:p>
          <a:p>
            <a:pPr lvl="1"/>
            <a:endParaRPr lang="en-US" altLang="zh-TW" dirty="0" smtClean="0"/>
          </a:p>
          <a:p>
            <a:endParaRPr lang="zh-TW" altLang="en-US"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dirty="0" smtClean="0"/>
              <a:t>設定地上權機制</a:t>
            </a:r>
            <a:endParaRPr lang="zh-TW" altLang="en-US" dirty="0"/>
          </a:p>
        </p:txBody>
      </p:sp>
      <p:sp>
        <p:nvSpPr>
          <p:cNvPr id="35" name="投影片編號版面配置區 34"/>
          <p:cNvSpPr>
            <a:spLocks noGrp="1"/>
          </p:cNvSpPr>
          <p:nvPr>
            <p:ph type="sldNum" sz="quarter" idx="12"/>
          </p:nvPr>
        </p:nvSpPr>
        <p:spPr/>
        <p:txBody>
          <a:bodyPr/>
          <a:lstStyle/>
          <a:p>
            <a:fld id="{CF453C6E-679B-46B6-B5D7-04C3E4741F3A}" type="slidenum">
              <a:rPr lang="zh-TW" altLang="en-US" smtClean="0"/>
              <a:pPr/>
              <a:t>8</a:t>
            </a:fld>
            <a:endParaRPr lang="zh-TW" altLang="en-US"/>
          </a:p>
        </p:txBody>
      </p:sp>
      <p:sp>
        <p:nvSpPr>
          <p:cNvPr id="3" name="內容版面配置區 2"/>
          <p:cNvSpPr>
            <a:spLocks noGrp="1"/>
          </p:cNvSpPr>
          <p:nvPr>
            <p:ph sz="quarter" idx="1"/>
          </p:nvPr>
        </p:nvSpPr>
        <p:spPr/>
        <p:txBody>
          <a:bodyPr/>
          <a:lstStyle/>
          <a:p>
            <a:r>
              <a:rPr lang="zh-TW" altLang="en-US" dirty="0" smtClean="0"/>
              <a:t>制度變化</a:t>
            </a:r>
            <a:endParaRPr lang="en-US" altLang="zh-TW" dirty="0" smtClean="0"/>
          </a:p>
          <a:p>
            <a:pPr lvl="1"/>
            <a:r>
              <a:rPr lang="zh-TW" altLang="en-US" dirty="0" smtClean="0"/>
              <a:t>地租、權利金計收基準</a:t>
            </a:r>
            <a:endParaRPr lang="en-US" altLang="zh-TW" dirty="0" smtClean="0"/>
          </a:p>
          <a:p>
            <a:pPr lvl="2"/>
            <a:r>
              <a:rPr lang="zh-TW" altLang="en-US" dirty="0" smtClean="0"/>
              <a:t>地租：</a:t>
            </a:r>
            <a:r>
              <a:rPr lang="en-US" altLang="zh-TW" dirty="0" smtClean="0"/>
              <a:t>5%-&gt;1%~5%(</a:t>
            </a:r>
            <a:r>
              <a:rPr lang="zh-TW" altLang="en-US" dirty="0" smtClean="0"/>
              <a:t>固定</a:t>
            </a:r>
            <a:r>
              <a:rPr lang="en-US" altLang="zh-TW" dirty="0" smtClean="0"/>
              <a:t>)-&gt;1%~5%(</a:t>
            </a:r>
            <a:r>
              <a:rPr lang="zh-TW" altLang="en-US" dirty="0" smtClean="0"/>
              <a:t>部分隨調</a:t>
            </a:r>
            <a:r>
              <a:rPr lang="en-US" altLang="zh-TW" dirty="0" smtClean="0"/>
              <a:t>)</a:t>
            </a:r>
          </a:p>
          <a:p>
            <a:pPr lvl="2"/>
            <a:r>
              <a:rPr lang="zh-TW" altLang="en-US" dirty="0" smtClean="0"/>
              <a:t>權利金：市價</a:t>
            </a:r>
            <a:r>
              <a:rPr lang="en-US" altLang="zh-TW" dirty="0" smtClean="0"/>
              <a:t>6</a:t>
            </a:r>
            <a:r>
              <a:rPr lang="zh-TW" altLang="en-US" dirty="0" smtClean="0"/>
              <a:t>成</a:t>
            </a:r>
            <a:r>
              <a:rPr lang="en-US" altLang="zh-TW" dirty="0" smtClean="0"/>
              <a:t>-&gt;</a:t>
            </a:r>
            <a:r>
              <a:rPr lang="zh-TW" altLang="en-US" dirty="0" smtClean="0"/>
              <a:t>市價</a:t>
            </a:r>
            <a:r>
              <a:rPr lang="en-US" altLang="zh-TW" dirty="0" smtClean="0"/>
              <a:t>5</a:t>
            </a:r>
            <a:r>
              <a:rPr lang="zh-TW" altLang="en-US" dirty="0" smtClean="0"/>
              <a:t>成</a:t>
            </a:r>
            <a:r>
              <a:rPr lang="en-US" altLang="zh-TW" dirty="0" smtClean="0"/>
              <a:t>-&gt;</a:t>
            </a:r>
            <a:r>
              <a:rPr lang="zh-TW" altLang="en-US" b="1" dirty="0" smtClean="0">
                <a:solidFill>
                  <a:srgbClr val="00B050"/>
                </a:solidFill>
              </a:rPr>
              <a:t>市價</a:t>
            </a:r>
            <a:r>
              <a:rPr lang="en-US" altLang="zh-TW" b="1" dirty="0" smtClean="0">
                <a:solidFill>
                  <a:srgbClr val="00B050"/>
                </a:solidFill>
              </a:rPr>
              <a:t>3~7</a:t>
            </a:r>
            <a:r>
              <a:rPr lang="zh-TW" altLang="en-US" b="1" dirty="0" smtClean="0">
                <a:solidFill>
                  <a:srgbClr val="00B050"/>
                </a:solidFill>
              </a:rPr>
              <a:t>成</a:t>
            </a:r>
            <a:endParaRPr lang="en-US" altLang="zh-TW" b="1" dirty="0" smtClean="0">
              <a:solidFill>
                <a:srgbClr val="00B050"/>
              </a:solidFill>
            </a:endParaRPr>
          </a:p>
          <a:p>
            <a:pPr lvl="1"/>
            <a:r>
              <a:rPr lang="zh-TW" altLang="en-US" dirty="0" smtClean="0"/>
              <a:t>是否允許分戶</a:t>
            </a:r>
            <a:endParaRPr lang="en-US" altLang="zh-TW" dirty="0" smtClean="0"/>
          </a:p>
          <a:p>
            <a:pPr lvl="2"/>
            <a:r>
              <a:rPr lang="en-US" altLang="zh-TW" dirty="0" smtClean="0"/>
              <a:t>93</a:t>
            </a:r>
            <a:r>
              <a:rPr lang="zh-TW" altLang="en-US" dirty="0" smtClean="0"/>
              <a:t>年以前</a:t>
            </a:r>
            <a:endParaRPr lang="en-US" altLang="zh-TW" dirty="0" smtClean="0"/>
          </a:p>
          <a:p>
            <a:pPr lvl="2"/>
            <a:r>
              <a:rPr lang="en-US" altLang="zh-TW" dirty="0" smtClean="0"/>
              <a:t>102</a:t>
            </a:r>
            <a:r>
              <a:rPr lang="zh-TW" altLang="en-US" dirty="0" smtClean="0"/>
              <a:t>年以後</a:t>
            </a:r>
            <a:endParaRPr lang="en-US" altLang="zh-TW" dirty="0" smtClean="0"/>
          </a:p>
          <a:p>
            <a:pPr lvl="2"/>
            <a:r>
              <a:rPr lang="zh-TW" altLang="en-US" dirty="0" smtClean="0"/>
              <a:t>無償委託管理機制</a:t>
            </a:r>
            <a:endParaRPr lang="en-US" altLang="zh-TW" dirty="0" smtClean="0"/>
          </a:p>
          <a:p>
            <a:pPr lvl="1"/>
            <a:endParaRPr lang="en-US" altLang="zh-TW" dirty="0" smtClean="0"/>
          </a:p>
          <a:p>
            <a:endParaRPr lang="en-US" altLang="zh-TW" dirty="0" smtClean="0"/>
          </a:p>
          <a:p>
            <a:endParaRPr lang="en-US" altLang="zh-TW" dirty="0" smtClean="0"/>
          </a:p>
          <a:p>
            <a:endParaRPr lang="zh-TW" altLang="en-US" dirty="0"/>
          </a:p>
        </p:txBody>
      </p:sp>
      <p:grpSp>
        <p:nvGrpSpPr>
          <p:cNvPr id="17" name="群組 16"/>
          <p:cNvGrpSpPr/>
          <p:nvPr/>
        </p:nvGrpSpPr>
        <p:grpSpPr>
          <a:xfrm>
            <a:off x="3563888" y="3573016"/>
            <a:ext cx="4752528" cy="1613793"/>
            <a:chOff x="3131840" y="2204864"/>
            <a:chExt cx="4752528" cy="1613793"/>
          </a:xfrm>
        </p:grpSpPr>
        <p:cxnSp>
          <p:nvCxnSpPr>
            <p:cNvPr id="5" name="直線單箭頭接點 4"/>
            <p:cNvCxnSpPr/>
            <p:nvPr/>
          </p:nvCxnSpPr>
          <p:spPr>
            <a:xfrm>
              <a:off x="3131840" y="3212976"/>
              <a:ext cx="4752528" cy="0"/>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cxnSp>
          <p:nvCxnSpPr>
            <p:cNvPr id="7" name="直線接點 6"/>
            <p:cNvCxnSpPr/>
            <p:nvPr/>
          </p:nvCxnSpPr>
          <p:spPr>
            <a:xfrm>
              <a:off x="3995936" y="3140968"/>
              <a:ext cx="0" cy="144016"/>
            </a:xfrm>
            <a:prstGeom prst="line">
              <a:avLst/>
            </a:prstGeom>
          </p:spPr>
          <p:style>
            <a:lnRef idx="1">
              <a:schemeClr val="accent1"/>
            </a:lnRef>
            <a:fillRef idx="0">
              <a:schemeClr val="accent1"/>
            </a:fillRef>
            <a:effectRef idx="0">
              <a:schemeClr val="accent1"/>
            </a:effectRef>
            <a:fontRef idx="minor">
              <a:schemeClr val="tx1"/>
            </a:fontRef>
          </p:style>
        </p:cxnSp>
        <p:cxnSp>
          <p:nvCxnSpPr>
            <p:cNvPr id="9" name="直線接點 8"/>
            <p:cNvCxnSpPr/>
            <p:nvPr/>
          </p:nvCxnSpPr>
          <p:spPr>
            <a:xfrm>
              <a:off x="5940152" y="3140968"/>
              <a:ext cx="0" cy="144016"/>
            </a:xfrm>
            <a:prstGeom prst="line">
              <a:avLst/>
            </a:prstGeom>
          </p:spPr>
          <p:style>
            <a:lnRef idx="1">
              <a:schemeClr val="accent1"/>
            </a:lnRef>
            <a:fillRef idx="0">
              <a:schemeClr val="accent1"/>
            </a:fillRef>
            <a:effectRef idx="0">
              <a:schemeClr val="accent1"/>
            </a:effectRef>
            <a:fontRef idx="minor">
              <a:schemeClr val="tx1"/>
            </a:fontRef>
          </p:style>
        </p:cxnSp>
        <p:sp>
          <p:nvSpPr>
            <p:cNvPr id="12" name="文字方塊 11"/>
            <p:cNvSpPr txBox="1"/>
            <p:nvPr/>
          </p:nvSpPr>
          <p:spPr>
            <a:xfrm>
              <a:off x="3779912" y="3356992"/>
              <a:ext cx="432048" cy="461665"/>
            </a:xfrm>
            <a:prstGeom prst="rect">
              <a:avLst/>
            </a:prstGeom>
            <a:noFill/>
          </p:spPr>
          <p:txBody>
            <a:bodyPr wrap="square" rtlCol="0">
              <a:spAutoFit/>
            </a:bodyPr>
            <a:lstStyle/>
            <a:p>
              <a:r>
                <a:rPr lang="en-US" altLang="zh-TW" sz="1200" dirty="0" smtClean="0"/>
                <a:t>93</a:t>
              </a:r>
              <a:r>
                <a:rPr lang="zh-TW" altLang="en-US" sz="1200" dirty="0" smtClean="0"/>
                <a:t>年</a:t>
              </a:r>
              <a:endParaRPr lang="zh-TW" altLang="en-US" sz="1200" dirty="0"/>
            </a:p>
          </p:txBody>
        </p:sp>
        <p:sp>
          <p:nvSpPr>
            <p:cNvPr id="13" name="文字方塊 12"/>
            <p:cNvSpPr txBox="1"/>
            <p:nvPr/>
          </p:nvSpPr>
          <p:spPr>
            <a:xfrm>
              <a:off x="5724128" y="3356992"/>
              <a:ext cx="432048" cy="461665"/>
            </a:xfrm>
            <a:prstGeom prst="rect">
              <a:avLst/>
            </a:prstGeom>
            <a:noFill/>
          </p:spPr>
          <p:txBody>
            <a:bodyPr wrap="square" rtlCol="0">
              <a:spAutoFit/>
            </a:bodyPr>
            <a:lstStyle/>
            <a:p>
              <a:r>
                <a:rPr lang="en-US" altLang="zh-TW" sz="1200" dirty="0" smtClean="0"/>
                <a:t>102</a:t>
              </a:r>
              <a:r>
                <a:rPr lang="zh-TW" altLang="en-US" sz="1200" dirty="0" smtClean="0"/>
                <a:t>年</a:t>
              </a:r>
              <a:endParaRPr lang="zh-TW" altLang="en-US" sz="1200" dirty="0"/>
            </a:p>
          </p:txBody>
        </p:sp>
        <p:sp>
          <p:nvSpPr>
            <p:cNvPr id="14" name="禁止標誌 13"/>
            <p:cNvSpPr/>
            <p:nvPr/>
          </p:nvSpPr>
          <p:spPr>
            <a:xfrm>
              <a:off x="4644008" y="2204864"/>
              <a:ext cx="504056" cy="504056"/>
            </a:xfrm>
            <a:prstGeom prst="noSmoking">
              <a:avLst/>
            </a:prstGeom>
          </p:spPr>
          <p:style>
            <a:lnRef idx="1">
              <a:schemeClr val="accent5"/>
            </a:lnRef>
            <a:fillRef idx="3">
              <a:schemeClr val="accent5"/>
            </a:fillRef>
            <a:effectRef idx="2">
              <a:schemeClr val="accent5"/>
            </a:effectRef>
            <a:fontRef idx="minor">
              <a:schemeClr val="lt1"/>
            </a:fontRef>
          </p:style>
          <p:txBody>
            <a:bodyPr rtlCol="0" anchor="ctr"/>
            <a:lstStyle/>
            <a:p>
              <a:pPr algn="ctr"/>
              <a:endParaRPr lang="zh-TW" altLang="en-US" dirty="0">
                <a:solidFill>
                  <a:srgbClr val="FF0000"/>
                </a:solidFill>
              </a:endParaRPr>
            </a:p>
          </p:txBody>
        </p:sp>
        <p:sp>
          <p:nvSpPr>
            <p:cNvPr id="15" name="左大括弧 14"/>
            <p:cNvSpPr/>
            <p:nvPr/>
          </p:nvSpPr>
          <p:spPr>
            <a:xfrm rot="5400000">
              <a:off x="4680012" y="2024844"/>
              <a:ext cx="576064" cy="1944216"/>
            </a:xfrm>
            <a:prstGeom prst="leftBrace">
              <a:avLst>
                <a:gd name="adj1" fmla="val 18915"/>
                <a:gd name="adj2" fmla="val 50000"/>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zh-TW" altLang="en-US"/>
            </a:p>
          </p:txBody>
        </p:sp>
        <p:sp>
          <p:nvSpPr>
            <p:cNvPr id="16" name="文字方塊 15"/>
            <p:cNvSpPr txBox="1"/>
            <p:nvPr/>
          </p:nvSpPr>
          <p:spPr>
            <a:xfrm>
              <a:off x="5220072" y="2348880"/>
              <a:ext cx="1152128" cy="369332"/>
            </a:xfrm>
            <a:prstGeom prst="rect">
              <a:avLst/>
            </a:prstGeom>
            <a:noFill/>
          </p:spPr>
          <p:txBody>
            <a:bodyPr wrap="square" rtlCol="0">
              <a:spAutoFit/>
            </a:bodyPr>
            <a:lstStyle/>
            <a:p>
              <a:r>
                <a:rPr lang="zh-TW" altLang="en-US" dirty="0" smtClean="0">
                  <a:solidFill>
                    <a:srgbClr val="FF0000"/>
                  </a:solidFill>
                </a:rPr>
                <a:t>禁止分戶</a:t>
              </a:r>
              <a:endParaRPr lang="zh-TW" altLang="en-US" dirty="0">
                <a:solidFill>
                  <a:srgbClr val="FF0000"/>
                </a:solidFill>
              </a:endParaRPr>
            </a:p>
          </p:txBody>
        </p:sp>
      </p:grpSp>
      <p:grpSp>
        <p:nvGrpSpPr>
          <p:cNvPr id="34" name="群組 33"/>
          <p:cNvGrpSpPr/>
          <p:nvPr/>
        </p:nvGrpSpPr>
        <p:grpSpPr>
          <a:xfrm>
            <a:off x="2699792" y="4509120"/>
            <a:ext cx="5616624" cy="1899503"/>
            <a:chOff x="2843808" y="3861048"/>
            <a:chExt cx="5616624" cy="1899503"/>
          </a:xfrm>
        </p:grpSpPr>
        <p:sp>
          <p:nvSpPr>
            <p:cNvPr id="29" name="文字方塊 28"/>
            <p:cNvSpPr txBox="1"/>
            <p:nvPr/>
          </p:nvSpPr>
          <p:spPr>
            <a:xfrm>
              <a:off x="7236296" y="4437112"/>
              <a:ext cx="1224136" cy="1323439"/>
            </a:xfrm>
            <a:prstGeom prst="rect">
              <a:avLst/>
            </a:prstGeom>
            <a:noFill/>
            <a:ln>
              <a:solidFill>
                <a:schemeClr val="accent3">
                  <a:lumMod val="50000"/>
                  <a:alpha val="58000"/>
                </a:schemeClr>
              </a:solidFill>
            </a:ln>
          </p:spPr>
          <p:txBody>
            <a:bodyPr wrap="square" rtlCol="0">
              <a:spAutoFit/>
            </a:bodyPr>
            <a:lstStyle/>
            <a:p>
              <a:r>
                <a:rPr lang="zh-TW" altLang="en-US" sz="1600" dirty="0" smtClean="0"/>
                <a:t>可分戶，國產署委託原地上權人收租及處理過戶事宜</a:t>
              </a:r>
              <a:endParaRPr lang="zh-TW" altLang="en-US" sz="1600" dirty="0"/>
            </a:p>
          </p:txBody>
        </p:sp>
        <p:sp>
          <p:nvSpPr>
            <p:cNvPr id="18" name="文字方塊 17"/>
            <p:cNvSpPr txBox="1"/>
            <p:nvPr/>
          </p:nvSpPr>
          <p:spPr>
            <a:xfrm>
              <a:off x="2843808" y="4437112"/>
              <a:ext cx="1224136" cy="830997"/>
            </a:xfrm>
            <a:prstGeom prst="rect">
              <a:avLst/>
            </a:prstGeom>
            <a:noFill/>
            <a:ln>
              <a:solidFill>
                <a:schemeClr val="accent3">
                  <a:lumMod val="50000"/>
                  <a:alpha val="58000"/>
                </a:schemeClr>
              </a:solidFill>
            </a:ln>
          </p:spPr>
          <p:txBody>
            <a:bodyPr wrap="square" rtlCol="0">
              <a:spAutoFit/>
            </a:bodyPr>
            <a:lstStyle/>
            <a:p>
              <a:r>
                <a:rPr lang="zh-TW" altLang="en-US" sz="1600" dirty="0" smtClean="0"/>
                <a:t>可分戶，由國產署自行收租</a:t>
              </a:r>
              <a:endParaRPr lang="zh-TW" altLang="en-US" sz="1600" dirty="0"/>
            </a:p>
          </p:txBody>
        </p:sp>
        <p:cxnSp>
          <p:nvCxnSpPr>
            <p:cNvPr id="22" name="弧形接點 21"/>
            <p:cNvCxnSpPr/>
            <p:nvPr/>
          </p:nvCxnSpPr>
          <p:spPr>
            <a:xfrm rot="5400000">
              <a:off x="3455876" y="3969060"/>
              <a:ext cx="504056" cy="432048"/>
            </a:xfrm>
            <a:prstGeom prst="curvedConnector3">
              <a:avLst>
                <a:gd name="adj1" fmla="val 50000"/>
              </a:avLst>
            </a:prstGeom>
            <a:ln>
              <a:tailEnd type="arrow"/>
            </a:ln>
          </p:spPr>
          <p:style>
            <a:lnRef idx="1">
              <a:schemeClr val="dk1"/>
            </a:lnRef>
            <a:fillRef idx="0">
              <a:schemeClr val="dk1"/>
            </a:fillRef>
            <a:effectRef idx="0">
              <a:schemeClr val="dk1"/>
            </a:effectRef>
            <a:fontRef idx="minor">
              <a:schemeClr val="tx1"/>
            </a:fontRef>
          </p:style>
        </p:cxnSp>
        <p:sp>
          <p:nvSpPr>
            <p:cNvPr id="27" name="矩形 26"/>
            <p:cNvSpPr/>
            <p:nvPr/>
          </p:nvSpPr>
          <p:spPr>
            <a:xfrm>
              <a:off x="3419872" y="3861048"/>
              <a:ext cx="1152128" cy="216024"/>
            </a:xfrm>
            <a:prstGeom prst="rect">
              <a:avLst/>
            </a:prstGeom>
            <a:effectLst>
              <a:outerShdw blurRad="50800" dist="50800" dir="5400000" algn="ctr" rotWithShape="0">
                <a:schemeClr val="accent3">
                  <a:lumMod val="50000"/>
                  <a:alpha val="68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cxnSp>
          <p:nvCxnSpPr>
            <p:cNvPr id="30" name="弧形接點 29"/>
            <p:cNvCxnSpPr/>
            <p:nvPr/>
          </p:nvCxnSpPr>
          <p:spPr>
            <a:xfrm rot="16200000" flipH="1">
              <a:off x="7452320" y="4005064"/>
              <a:ext cx="432048" cy="432048"/>
            </a:xfrm>
            <a:prstGeom prst="curvedConnector3">
              <a:avLst>
                <a:gd name="adj1" fmla="val 50000"/>
              </a:avLst>
            </a:prstGeom>
            <a:ln>
              <a:tailEnd type="arrow"/>
            </a:ln>
          </p:spPr>
          <p:style>
            <a:lnRef idx="1">
              <a:schemeClr val="dk1"/>
            </a:lnRef>
            <a:fillRef idx="0">
              <a:schemeClr val="dk1"/>
            </a:fillRef>
            <a:effectRef idx="0">
              <a:schemeClr val="dk1"/>
            </a:effectRef>
            <a:fontRef idx="minor">
              <a:schemeClr val="tx1"/>
            </a:fontRef>
          </p:style>
        </p:cxnSp>
        <p:sp>
          <p:nvSpPr>
            <p:cNvPr id="28" name="矩形 27"/>
            <p:cNvSpPr/>
            <p:nvPr/>
          </p:nvSpPr>
          <p:spPr>
            <a:xfrm>
              <a:off x="6516216" y="3861048"/>
              <a:ext cx="1728192" cy="216024"/>
            </a:xfrm>
            <a:prstGeom prst="rect">
              <a:avLst/>
            </a:prstGeom>
            <a:effectLst>
              <a:outerShdw blurRad="50800" dist="50800" dir="5400000" algn="ctr" rotWithShape="0">
                <a:schemeClr val="accent3">
                  <a:lumMod val="50000"/>
                  <a:alpha val="68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gr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dirty="0" smtClean="0"/>
              <a:t>設定地上權機制</a:t>
            </a:r>
            <a:endParaRPr lang="zh-TW" altLang="en-US" dirty="0"/>
          </a:p>
        </p:txBody>
      </p:sp>
      <p:sp>
        <p:nvSpPr>
          <p:cNvPr id="16" name="投影片編號版面配置區 15"/>
          <p:cNvSpPr>
            <a:spLocks noGrp="1"/>
          </p:cNvSpPr>
          <p:nvPr>
            <p:ph type="sldNum" sz="quarter" idx="12"/>
          </p:nvPr>
        </p:nvSpPr>
        <p:spPr/>
        <p:txBody>
          <a:bodyPr/>
          <a:lstStyle/>
          <a:p>
            <a:fld id="{CF453C6E-679B-46B6-B5D7-04C3E4741F3A}" type="slidenum">
              <a:rPr lang="zh-TW" altLang="en-US" smtClean="0"/>
              <a:pPr/>
              <a:t>9</a:t>
            </a:fld>
            <a:endParaRPr lang="zh-TW" altLang="en-US"/>
          </a:p>
        </p:txBody>
      </p:sp>
      <p:pic>
        <p:nvPicPr>
          <p:cNvPr id="4" name="內容版面配置區 3" descr="地上權流程.png"/>
          <p:cNvPicPr>
            <a:picLocks noGrp="1" noChangeAspect="1"/>
          </p:cNvPicPr>
          <p:nvPr>
            <p:ph sz="quarter" idx="1"/>
          </p:nvPr>
        </p:nvPicPr>
        <p:blipFill>
          <a:blip r:embed="rId2" cstate="print"/>
          <a:stretch>
            <a:fillRect/>
          </a:stretch>
        </p:blipFill>
        <p:spPr>
          <a:xfrm>
            <a:off x="827584" y="1196752"/>
            <a:ext cx="7416824" cy="4937125"/>
          </a:xfrm>
        </p:spPr>
      </p:pic>
      <p:sp>
        <p:nvSpPr>
          <p:cNvPr id="5" name="橢圓 4"/>
          <p:cNvSpPr/>
          <p:nvPr/>
        </p:nvSpPr>
        <p:spPr>
          <a:xfrm>
            <a:off x="3275856" y="1628800"/>
            <a:ext cx="2664296" cy="1296144"/>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6" name="文字方塊 5"/>
          <p:cNvSpPr txBox="1"/>
          <p:nvPr/>
        </p:nvSpPr>
        <p:spPr>
          <a:xfrm>
            <a:off x="6012160" y="1484784"/>
            <a:ext cx="864096" cy="369332"/>
          </a:xfrm>
          <a:prstGeom prst="rect">
            <a:avLst/>
          </a:prstGeom>
          <a:noFill/>
        </p:spPr>
        <p:txBody>
          <a:bodyPr wrap="square" rtlCol="0">
            <a:spAutoFit/>
          </a:bodyPr>
          <a:lstStyle/>
          <a:p>
            <a:r>
              <a:rPr lang="en-US" altLang="zh-TW" dirty="0" smtClean="0">
                <a:solidFill>
                  <a:srgbClr val="FF0000"/>
                </a:solidFill>
              </a:rPr>
              <a:t>A</a:t>
            </a:r>
            <a:endParaRPr lang="zh-TW" altLang="en-US" dirty="0">
              <a:solidFill>
                <a:srgbClr val="FF0000"/>
              </a:solidFill>
            </a:endParaRPr>
          </a:p>
        </p:txBody>
      </p:sp>
      <p:sp>
        <p:nvSpPr>
          <p:cNvPr id="8" name="橢圓 7"/>
          <p:cNvSpPr/>
          <p:nvPr/>
        </p:nvSpPr>
        <p:spPr>
          <a:xfrm>
            <a:off x="3347864" y="2996952"/>
            <a:ext cx="2664296" cy="1368152"/>
          </a:xfrm>
          <a:prstGeom prst="ellipse">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9" name="橢圓 8"/>
          <p:cNvSpPr/>
          <p:nvPr/>
        </p:nvSpPr>
        <p:spPr>
          <a:xfrm>
            <a:off x="3275856" y="4509120"/>
            <a:ext cx="2664296" cy="648072"/>
          </a:xfrm>
          <a:prstGeom prst="ellipse">
            <a:avLst/>
          </a:prstGeom>
          <a:no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0" name="文字方塊 9"/>
          <p:cNvSpPr txBox="1"/>
          <p:nvPr/>
        </p:nvSpPr>
        <p:spPr>
          <a:xfrm>
            <a:off x="6012160" y="3284984"/>
            <a:ext cx="792088" cy="369332"/>
          </a:xfrm>
          <a:prstGeom prst="rect">
            <a:avLst/>
          </a:prstGeom>
          <a:noFill/>
        </p:spPr>
        <p:txBody>
          <a:bodyPr wrap="square" rtlCol="0">
            <a:spAutoFit/>
          </a:bodyPr>
          <a:lstStyle/>
          <a:p>
            <a:r>
              <a:rPr lang="en-US" altLang="zh-TW" dirty="0" smtClean="0">
                <a:solidFill>
                  <a:srgbClr val="00B050"/>
                </a:solidFill>
              </a:rPr>
              <a:t>B</a:t>
            </a:r>
            <a:endParaRPr lang="zh-TW" altLang="en-US" dirty="0">
              <a:solidFill>
                <a:srgbClr val="00B050"/>
              </a:solidFill>
            </a:endParaRPr>
          </a:p>
        </p:txBody>
      </p:sp>
      <p:sp>
        <p:nvSpPr>
          <p:cNvPr id="11" name="文字方塊 10"/>
          <p:cNvSpPr txBox="1"/>
          <p:nvPr/>
        </p:nvSpPr>
        <p:spPr>
          <a:xfrm>
            <a:off x="6084168" y="4581128"/>
            <a:ext cx="576064" cy="369332"/>
          </a:xfrm>
          <a:prstGeom prst="rect">
            <a:avLst/>
          </a:prstGeom>
          <a:noFill/>
        </p:spPr>
        <p:txBody>
          <a:bodyPr wrap="square" rtlCol="0">
            <a:spAutoFit/>
          </a:bodyPr>
          <a:lstStyle/>
          <a:p>
            <a:r>
              <a:rPr lang="en-US" altLang="zh-TW" dirty="0" smtClean="0">
                <a:solidFill>
                  <a:srgbClr val="00B0F0"/>
                </a:solidFill>
              </a:rPr>
              <a:t>C</a:t>
            </a:r>
            <a:endParaRPr lang="zh-TW" altLang="en-US" dirty="0">
              <a:solidFill>
                <a:srgbClr val="00B0F0"/>
              </a:solidFill>
            </a:endParaRPr>
          </a:p>
        </p:txBody>
      </p:sp>
      <p:sp>
        <p:nvSpPr>
          <p:cNvPr id="12" name="橢圓 11"/>
          <p:cNvSpPr/>
          <p:nvPr/>
        </p:nvSpPr>
        <p:spPr>
          <a:xfrm>
            <a:off x="3419872" y="5229200"/>
            <a:ext cx="2448272" cy="432048"/>
          </a:xfrm>
          <a:prstGeom prst="ellipse">
            <a:avLst/>
          </a:prstGeom>
          <a:no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3" name="文字方塊 12"/>
          <p:cNvSpPr txBox="1"/>
          <p:nvPr/>
        </p:nvSpPr>
        <p:spPr>
          <a:xfrm>
            <a:off x="6156176" y="5373216"/>
            <a:ext cx="360040" cy="369332"/>
          </a:xfrm>
          <a:prstGeom prst="rect">
            <a:avLst/>
          </a:prstGeom>
          <a:noFill/>
        </p:spPr>
        <p:txBody>
          <a:bodyPr wrap="square" rtlCol="0">
            <a:spAutoFit/>
          </a:bodyPr>
          <a:lstStyle/>
          <a:p>
            <a:r>
              <a:rPr lang="en-US" altLang="zh-TW" dirty="0" smtClean="0">
                <a:solidFill>
                  <a:srgbClr val="7030A0"/>
                </a:solidFill>
              </a:rPr>
              <a:t>D</a:t>
            </a:r>
            <a:endParaRPr lang="zh-TW" altLang="en-US" dirty="0">
              <a:solidFill>
                <a:srgbClr val="7030A0"/>
              </a:solidFill>
            </a:endParaRPr>
          </a:p>
        </p:txBody>
      </p:sp>
      <p:pic>
        <p:nvPicPr>
          <p:cNvPr id="3079" name="Picture 7" descr="C:\Program Files (x86)\Microsoft Office\MEDIA\CAGCAT10\j0158007.wmf"/>
          <p:cNvPicPr>
            <a:picLocks noChangeAspect="1" noChangeArrowheads="1"/>
          </p:cNvPicPr>
          <p:nvPr/>
        </p:nvPicPr>
        <p:blipFill>
          <a:blip r:embed="rId3" cstate="print"/>
          <a:srcRect/>
          <a:stretch>
            <a:fillRect/>
          </a:stretch>
        </p:blipFill>
        <p:spPr bwMode="auto">
          <a:xfrm>
            <a:off x="899592" y="5805264"/>
            <a:ext cx="7992888" cy="537667"/>
          </a:xfrm>
          <a:prstGeom prst="rect">
            <a:avLst/>
          </a:prstGeom>
          <a:noFill/>
        </p:spPr>
      </p:pic>
    </p:spTree>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原創">
  <a:themeElements>
    <a:clrScheme name="原創">
      <a:dk1>
        <a:sysClr val="windowText" lastClr="000000"/>
      </a:dk1>
      <a:lt1>
        <a:sysClr val="window" lastClr="FFFFFF"/>
      </a:lt1>
      <a:dk2>
        <a:srgbClr val="464653"/>
      </a:dk2>
      <a:lt2>
        <a:srgbClr val="DDE9EC"/>
      </a:lt2>
      <a:accent1>
        <a:srgbClr val="727CA3"/>
      </a:accent1>
      <a:accent2>
        <a:srgbClr val="9FB8CD"/>
      </a:accent2>
      <a:accent3>
        <a:srgbClr val="D2DA7A"/>
      </a:accent3>
      <a:accent4>
        <a:srgbClr val="FADA7A"/>
      </a:accent4>
      <a:accent5>
        <a:srgbClr val="B88472"/>
      </a:accent5>
      <a:accent6>
        <a:srgbClr val="8E736A"/>
      </a:accent6>
      <a:hlink>
        <a:srgbClr val="B292CA"/>
      </a:hlink>
      <a:folHlink>
        <a:srgbClr val="6B5680"/>
      </a:folHlink>
    </a:clrScheme>
    <a:fontScheme name="原創">
      <a:majorFont>
        <a:latin typeface="Bookman Old Style"/>
        <a:ea typeface=""/>
        <a:cs typeface=""/>
        <a:font script="Grek" typeface="Cambria"/>
        <a:font script="Cyrl" typeface="Cambria"/>
        <a:font script="Jpan" typeface="HG明朝E"/>
        <a:font script="Hang" typeface="돋움"/>
        <a:font script="Hans" typeface="宋体"/>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Gill Sans MT"/>
        <a:ea typeface=""/>
        <a:cs typeface=""/>
        <a:font script="Grek" typeface="Calibri"/>
        <a:font script="Cyrl" typeface="Calibri"/>
        <a:font script="Jpan" typeface="ＭＳ Ｐゴシック"/>
        <a:font script="Hang" typeface="맑은 고딕"/>
        <a:font script="Hans" typeface="华文新魏"/>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原創">
      <a:fillStyleLst>
        <a:solidFill>
          <a:schemeClr val="phClr"/>
        </a:solidFill>
        <a:gradFill rotWithShape="1">
          <a:gsLst>
            <a:gs pos="0">
              <a:schemeClr val="phClr">
                <a:tint val="45000"/>
                <a:satMod val="200000"/>
              </a:schemeClr>
            </a:gs>
            <a:gs pos="30000">
              <a:schemeClr val="phClr">
                <a:tint val="61000"/>
                <a:satMod val="200000"/>
              </a:schemeClr>
            </a:gs>
            <a:gs pos="45000">
              <a:schemeClr val="phClr">
                <a:tint val="66000"/>
                <a:satMod val="200000"/>
              </a:schemeClr>
            </a:gs>
            <a:gs pos="55000">
              <a:schemeClr val="phClr">
                <a:tint val="66000"/>
                <a:satMod val="200000"/>
              </a:schemeClr>
            </a:gs>
            <a:gs pos="73000">
              <a:schemeClr val="phClr">
                <a:tint val="61000"/>
                <a:satMod val="200000"/>
              </a:schemeClr>
            </a:gs>
            <a:gs pos="100000">
              <a:schemeClr val="phClr">
                <a:tint val="45000"/>
                <a:satMod val="200000"/>
              </a:schemeClr>
            </a:gs>
          </a:gsLst>
          <a:lin ang="950000" scaled="1"/>
        </a:gradFill>
        <a:gradFill rotWithShape="1">
          <a:gsLst>
            <a:gs pos="0">
              <a:schemeClr val="phClr">
                <a:shade val="63000"/>
              </a:schemeClr>
            </a:gs>
            <a:gs pos="30000">
              <a:schemeClr val="phClr">
                <a:shade val="90000"/>
                <a:satMod val="110000"/>
              </a:schemeClr>
            </a:gs>
            <a:gs pos="45000">
              <a:schemeClr val="phClr">
                <a:shade val="100000"/>
                <a:satMod val="118000"/>
              </a:schemeClr>
            </a:gs>
            <a:gs pos="55000">
              <a:schemeClr val="phClr">
                <a:shade val="100000"/>
                <a:satMod val="118000"/>
              </a:schemeClr>
            </a:gs>
            <a:gs pos="73000">
              <a:schemeClr val="phClr">
                <a:shade val="90000"/>
                <a:satMod val="110000"/>
              </a:schemeClr>
            </a:gs>
            <a:gs pos="100000">
              <a:schemeClr val="phClr">
                <a:shade val="63000"/>
              </a:schemeClr>
            </a:gs>
          </a:gsLst>
          <a:lin ang="950000" scaled="1"/>
        </a:gradFill>
      </a:fillStyleLst>
      <a:lnStyleLst>
        <a:ln w="9525" cap="flat" cmpd="sng" algn="ctr">
          <a:solidFill>
            <a:schemeClr val="phClr"/>
          </a:solidFill>
          <a:prstDash val="solid"/>
        </a:ln>
        <a:ln w="19050" cap="flat" cmpd="sng" algn="ctr">
          <a:solidFill>
            <a:schemeClr val="phClr"/>
          </a:solidFill>
          <a:prstDash val="solid"/>
        </a:ln>
        <a:ln w="25400" cap="flat" cmpd="sng" algn="ctr">
          <a:solidFill>
            <a:schemeClr val="phClr"/>
          </a:solidFill>
          <a:prstDash val="solid"/>
        </a:ln>
      </a:lnStyleLst>
      <a:effectStyleLst>
        <a:effectStyle>
          <a:effectLst>
            <a:outerShdw blurRad="38100" dist="25400" dir="5400000" rotWithShape="0">
              <a:srgbClr val="000000">
                <a:alpha val="40000"/>
              </a:srgbClr>
            </a:outerShdw>
          </a:effectLst>
        </a:effectStyle>
        <a:effectStyle>
          <a:effectLst>
            <a:outerShdw blurRad="50800" dist="43000" dir="5400000" rotWithShape="0">
              <a:srgbClr val="000000">
                <a:alpha val="40000"/>
              </a:srgbClr>
            </a:outerShdw>
          </a:effectLst>
          <a:scene3d>
            <a:camera prst="orthographicFront" fov="0">
              <a:rot lat="0" lon="0" rev="0"/>
            </a:camera>
            <a:lightRig rig="balanced" dir="t">
              <a:rot lat="0" lon="0" rev="0"/>
            </a:lightRig>
          </a:scene3d>
          <a:sp3d prstMaterial="matte">
            <a:bevelT w="0" h="0"/>
            <a:contourClr>
              <a:schemeClr val="phClr">
                <a:tint val="100000"/>
                <a:shade val="100000"/>
                <a:hueMod val="100000"/>
                <a:satMod val="100000"/>
              </a:schemeClr>
            </a:contourClr>
          </a:sp3d>
        </a:effectStyle>
        <a:effectStyle>
          <a:effectLst>
            <a:outerShdw blurRad="50800" dist="25400" dir="5400000" rotWithShape="0">
              <a:srgbClr val="000000">
                <a:alpha val="50000"/>
              </a:srgbClr>
            </a:outerShdw>
          </a:effectLst>
          <a:scene3d>
            <a:camera prst="orthographicFront" fov="0">
              <a:rot lat="0" lon="0" rev="0"/>
            </a:camera>
            <a:lightRig rig="soft" dir="t">
              <a:rot lat="0" lon="0" rev="2700000"/>
            </a:lightRig>
          </a:scene3d>
          <a:sp3d prstMaterial="matte">
            <a:bevelT w="50800" h="50800"/>
            <a:contourClr>
              <a:schemeClr val="phClr"/>
            </a:contourClr>
          </a:sp3d>
        </a:effectStyle>
      </a:effectStyleLst>
      <a:bgFillStyleLst>
        <a:solidFill>
          <a:schemeClr val="phClr"/>
        </a:solidFill>
        <a:gradFill rotWithShape="1">
          <a:gsLst>
            <a:gs pos="0">
              <a:schemeClr val="phClr">
                <a:shade val="60000"/>
                <a:satMod val="300000"/>
              </a:schemeClr>
            </a:gs>
            <a:gs pos="30000">
              <a:schemeClr val="phClr">
                <a:shade val="80000"/>
                <a:satMod val="230000"/>
              </a:schemeClr>
            </a:gs>
            <a:gs pos="100000">
              <a:schemeClr val="phClr">
                <a:tint val="97000"/>
                <a:satMod val="220000"/>
              </a:schemeClr>
            </a:gs>
          </a:gsLst>
          <a:lin ang="16200000" scaled="1"/>
        </a:gradFill>
        <a:blipFill>
          <a:blip xmlns:r="http://schemas.openxmlformats.org/officeDocument/2006/relationships" r:embed="rId1">
            <a:duotone>
              <a:schemeClr val="phClr">
                <a:shade val="6000"/>
                <a:satMod val="120000"/>
              </a:schemeClr>
              <a:schemeClr val="phClr">
                <a:tint val="90000"/>
              </a:schemeClr>
            </a:duotone>
          </a:blip>
          <a:tile tx="0" ty="0" sx="35000" sy="40000" flip="x" algn="tl"/>
        </a:blipFill>
      </a:bgFillStyleLst>
    </a:fmtScheme>
  </a:themeElements>
  <a:objectDefaults/>
  <a:extraClrSchemeLst/>
</a:theme>
</file>

<file path=ppt/theme/theme2.xml><?xml version="1.0" encoding="utf-8"?>
<a:theme xmlns:a="http://schemas.openxmlformats.org/drawingml/2006/main" name="Office 佈景主題">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佈景主題">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Origin</Template>
  <TotalTime>3630</TotalTime>
  <Words>2727</Words>
  <Application>Microsoft Office PowerPoint</Application>
  <PresentationFormat>如螢幕大小 (4:3)</PresentationFormat>
  <Paragraphs>596</Paragraphs>
  <Slides>31</Slides>
  <Notes>5</Notes>
  <HiddenSlides>0</HiddenSlides>
  <MMClips>0</MMClips>
  <ScaleCrop>false</ScaleCrop>
  <HeadingPairs>
    <vt:vector size="6" baseType="variant">
      <vt:variant>
        <vt:lpstr>佈景主題</vt:lpstr>
      </vt:variant>
      <vt:variant>
        <vt:i4>1</vt:i4>
      </vt:variant>
      <vt:variant>
        <vt:lpstr>內嵌 OLE 伺服程式</vt:lpstr>
      </vt:variant>
      <vt:variant>
        <vt:i4>0</vt:i4>
      </vt:variant>
      <vt:variant>
        <vt:lpstr>投影片標題</vt:lpstr>
      </vt:variant>
      <vt:variant>
        <vt:i4>31</vt:i4>
      </vt:variant>
    </vt:vector>
  </HeadingPairs>
  <TitlesOfParts>
    <vt:vector size="32" baseType="lpstr">
      <vt:lpstr>原創</vt:lpstr>
      <vt:lpstr>國有非公用土地招標設定地上權作業介紹</vt:lpstr>
      <vt:lpstr>簡報大綱</vt:lpstr>
      <vt:lpstr>設定地上權機制</vt:lpstr>
      <vt:lpstr>設定地上權機制</vt:lpstr>
      <vt:lpstr>設定地上權機制</vt:lpstr>
      <vt:lpstr>設定地上權機制</vt:lpstr>
      <vt:lpstr>設定地上權機制</vt:lpstr>
      <vt:lpstr>設定地上權機制</vt:lpstr>
      <vt:lpstr>設定地上權機制</vt:lpstr>
      <vt:lpstr>設定地上權機制</vt:lpstr>
      <vt:lpstr>設定地上權機制</vt:lpstr>
      <vt:lpstr>設定地上權機制</vt:lpstr>
      <vt:lpstr>設定地上權機制</vt:lpstr>
      <vt:lpstr>設定地上權機制</vt:lpstr>
      <vt:lpstr>設定地上權機制</vt:lpstr>
      <vt:lpstr>設定地上權機制</vt:lpstr>
      <vt:lpstr>設定地上權機制</vt:lpstr>
      <vt:lpstr>設定地上權機制</vt:lpstr>
      <vt:lpstr>設定地上權機制</vt:lpstr>
      <vt:lpstr>設定地上權機制</vt:lpstr>
      <vt:lpstr>案例分享</vt:lpstr>
      <vt:lpstr>招標成效</vt:lpstr>
      <vt:lpstr>投影片 23</vt:lpstr>
      <vt:lpstr>投影片 24</vt:lpstr>
      <vt:lpstr>投影片 25</vt:lpstr>
      <vt:lpstr>投影片 26</vt:lpstr>
      <vt:lpstr>投影片 27</vt:lpstr>
      <vt:lpstr>投影片 28</vt:lpstr>
      <vt:lpstr>投影片 29</vt:lpstr>
      <vt:lpstr>111年第1批招標設定地上權結果</vt:lpstr>
      <vt:lpstr>§合作案例§</vt:lpstr>
    </vt:vector>
  </TitlesOfParts>
  <Company>財政部國有財產署</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國有非公用土地招標設定地上權作業介紹</dc:title>
  <dc:creator>AE8258</dc:creator>
  <cp:lastModifiedBy>AE8258</cp:lastModifiedBy>
  <cp:revision>33</cp:revision>
  <dcterms:created xsi:type="dcterms:W3CDTF">2021-08-25T02:46:28Z</dcterms:created>
  <dcterms:modified xsi:type="dcterms:W3CDTF">2022-04-19T08:47:57Z</dcterms:modified>
</cp:coreProperties>
</file>